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60" r:id="rId7"/>
    <p:sldId id="262" r:id="rId8"/>
    <p:sldId id="263" r:id="rId9"/>
    <p:sldId id="270" r:id="rId10"/>
    <p:sldId id="272" r:id="rId11"/>
    <p:sldId id="275" r:id="rId12"/>
    <p:sldId id="267" r:id="rId13"/>
    <p:sldId id="271" r:id="rId14"/>
    <p:sldId id="269" r:id="rId15"/>
    <p:sldId id="273" r:id="rId16"/>
    <p:sldId id="257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AFE68A"/>
    <a:srgbClr val="F3E7F8"/>
    <a:srgbClr val="B3D731"/>
    <a:srgbClr val="F3A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7022285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클라이언트가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4190884" y="2526331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D3AF36-AB2D-64FB-C246-98F3FB4AD6B5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113325" y="3993006"/>
            <a:ext cx="2873814" cy="85792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978C04-A392-653C-FC58-C44861BFAE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914278" y="1747707"/>
            <a:ext cx="1072861" cy="7786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98803"/>
              </p:ext>
            </p:extLst>
          </p:nvPr>
        </p:nvGraphicFramePr>
        <p:xfrm>
          <a:off x="4413427" y="2732908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073791" y="1954635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5437694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D5794D-25B0-0B81-A0D1-90DAEC1E1B11}"/>
              </a:ext>
            </a:extLst>
          </p:cNvPr>
          <p:cNvGrpSpPr/>
          <p:nvPr/>
        </p:nvGrpSpPr>
        <p:grpSpPr>
          <a:xfrm>
            <a:off x="8218874" y="2758229"/>
            <a:ext cx="1114338" cy="877348"/>
            <a:chOff x="5230646" y="2554449"/>
            <a:chExt cx="1592510" cy="1466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265B5-592A-FBA2-365A-BEBB0CCFA4D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라운드 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09172E-C1B2-A0A2-C55E-E9EF557213EA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RoundController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5033394" y="977112"/>
            <a:ext cx="1392573" cy="691675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GameManager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568980" y="3065322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1A3A77D-D225-CA3D-4FBB-2E386600043E}"/>
              </a:ext>
            </a:extLst>
          </p:cNvPr>
          <p:cNvCxnSpPr>
            <a:cxnSpLocks/>
            <a:stCxn id="27" idx="1"/>
            <a:endCxn id="53" idx="3"/>
          </p:cNvCxnSpPr>
          <p:nvPr/>
        </p:nvCxnSpPr>
        <p:spPr>
          <a:xfrm flipH="1" flipV="1">
            <a:off x="2858788" y="3180738"/>
            <a:ext cx="5360086" cy="16165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CEA0CE-AED9-37B9-9072-6015FD22917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2858788" y="2526331"/>
            <a:ext cx="3774337" cy="654407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 flipH="1">
            <a:off x="2213884" y="1747707"/>
            <a:ext cx="1700394" cy="1317615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296154"/>
            <a:ext cx="100559" cy="1554777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1D3A33F-7A78-1504-6A9B-55C289891532}"/>
              </a:ext>
            </a:extLst>
          </p:cNvPr>
          <p:cNvCxnSpPr>
            <a:cxnSpLocks/>
          </p:cNvCxnSpPr>
          <p:nvPr/>
        </p:nvCxnSpPr>
        <p:spPr>
          <a:xfrm>
            <a:off x="8776042" y="5065045"/>
            <a:ext cx="638731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4114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 flipV="1">
            <a:off x="5989739" y="2237675"/>
            <a:ext cx="643156" cy="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32895" y="20390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32892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 제시</a:t>
            </a: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54438" y="243627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32892" y="309737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54438" y="297372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32892" y="361093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54438" y="349456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32891" y="503834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54438" y="400812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32891" y="563413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54437" y="543553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84654" y="415339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54437" y="481612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60030" y="482113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75984" y="380953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43067" y="361093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r>
              <a:rPr lang="ko-KR" altLang="en-US"/>
              <a:t>모든 사용자에게 카테고리가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라이어를 제외한 사용자에게 키워드가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주제가 사용자에게 보여진다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 유무가 사용자에게 보여진다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사용자들끼리 대화를 통해 라이어를 유추한다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라이어를 찾으면 라이어 외 사용자들이 점수를 얻는다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반대로 라이어를 못찾으면 라이어가 점수를 얻는다</a:t>
            </a:r>
            <a:r>
              <a:rPr lang="en-US" altLang="ko-KR"/>
              <a:t>. (</a:t>
            </a:r>
            <a:r>
              <a:rPr lang="ko-KR" altLang="en-US"/>
              <a:t>점수는 두배정도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2F2679-4E76-6BC7-6517-F761B16202D4}"/>
              </a:ext>
            </a:extLst>
          </p:cNvPr>
          <p:cNvSpPr/>
          <p:nvPr/>
        </p:nvSpPr>
        <p:spPr>
          <a:xfrm>
            <a:off x="989901" y="2533475"/>
            <a:ext cx="4454554" cy="384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0F245-8863-F1A2-DEED-77B017F693F0}"/>
              </a:ext>
            </a:extLst>
          </p:cNvPr>
          <p:cNvSpPr/>
          <p:nvPr/>
        </p:nvSpPr>
        <p:spPr>
          <a:xfrm>
            <a:off x="2432807" y="3052194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826EF6-362E-2C06-7C72-13580DC280D1}"/>
              </a:ext>
            </a:extLst>
          </p:cNvPr>
          <p:cNvSpPr/>
          <p:nvPr/>
        </p:nvSpPr>
        <p:spPr>
          <a:xfrm>
            <a:off x="2432807" y="3648164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940CBC-57F3-C39C-885E-A49356778C8F}"/>
              </a:ext>
            </a:extLst>
          </p:cNvPr>
          <p:cNvSpPr/>
          <p:nvPr/>
        </p:nvSpPr>
        <p:spPr>
          <a:xfrm>
            <a:off x="2432807" y="4288173"/>
            <a:ext cx="1593908" cy="484464"/>
          </a:xfrm>
          <a:prstGeom prst="rect">
            <a:avLst/>
          </a:prstGeom>
          <a:solidFill>
            <a:srgbClr val="7AC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참여자</a:t>
            </a:r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0D751-24A4-8265-F8E3-942A42D27711}"/>
              </a:ext>
            </a:extLst>
          </p:cNvPr>
          <p:cNvSpPr/>
          <p:nvPr/>
        </p:nvSpPr>
        <p:spPr>
          <a:xfrm>
            <a:off x="2432807" y="4928182"/>
            <a:ext cx="1593908" cy="484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참여자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3B5BEB-92C0-85F5-0CCC-D5EC905007C4}"/>
              </a:ext>
            </a:extLst>
          </p:cNvPr>
          <p:cNvSpPr/>
          <p:nvPr/>
        </p:nvSpPr>
        <p:spPr>
          <a:xfrm>
            <a:off x="1291905" y="2617365"/>
            <a:ext cx="3875713" cy="3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라이어를 선택하세요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54E3E6-33E6-272C-9F12-0F2E93ADF952}"/>
              </a:ext>
            </a:extLst>
          </p:cNvPr>
          <p:cNvSpPr/>
          <p:nvPr/>
        </p:nvSpPr>
        <p:spPr>
          <a:xfrm>
            <a:off x="1849772" y="5719019"/>
            <a:ext cx="2692866" cy="3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1317071" y="2551652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D3AF36-AB2D-64FB-C246-98F3FB4AD6B5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113325" y="4018327"/>
            <a:ext cx="1" cy="83260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978C04-A392-653C-FC58-C44861BFAE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113326" y="1747707"/>
            <a:ext cx="0" cy="803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81393"/>
              </p:ext>
            </p:extLst>
          </p:nvPr>
        </p:nvGraphicFramePr>
        <p:xfrm>
          <a:off x="1539614" y="2758229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073791" y="1954635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D5794D-25B0-0B81-A0D1-90DAEC1E1B11}"/>
              </a:ext>
            </a:extLst>
          </p:cNvPr>
          <p:cNvGrpSpPr/>
          <p:nvPr/>
        </p:nvGrpSpPr>
        <p:grpSpPr>
          <a:xfrm>
            <a:off x="8218874" y="2758229"/>
            <a:ext cx="1114338" cy="877348"/>
            <a:chOff x="5230646" y="2554449"/>
            <a:chExt cx="1592510" cy="1466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D3265B5-592A-FBA2-365A-BEBB0CCFA4D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라운드 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09172E-C1B2-A0A2-C55E-E9EF557213EA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RoundController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GameManager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 flipV="1">
            <a:off x="4996584" y="3238302"/>
            <a:ext cx="1636541" cy="75765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3706776" y="3122886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1A3A77D-D225-CA3D-4FBB-2E386600043E}"/>
              </a:ext>
            </a:extLst>
          </p:cNvPr>
          <p:cNvCxnSpPr>
            <a:cxnSpLocks/>
            <a:stCxn id="27" idx="1"/>
            <a:endCxn id="53" idx="3"/>
          </p:cNvCxnSpPr>
          <p:nvPr/>
        </p:nvCxnSpPr>
        <p:spPr>
          <a:xfrm flipH="1">
            <a:off x="4996584" y="3196903"/>
            <a:ext cx="3222290" cy="41399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CEA0CE-AED9-37B9-9072-6015FD22917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996584" y="2526331"/>
            <a:ext cx="1636541" cy="711971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>
            <a:off x="2113326" y="1747707"/>
            <a:ext cx="1593450" cy="1490595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1"/>
            <a:endCxn id="3" idx="0"/>
          </p:cNvCxnSpPr>
          <p:nvPr/>
        </p:nvCxnSpPr>
        <p:spPr>
          <a:xfrm flipH="1">
            <a:off x="2113325" y="3238302"/>
            <a:ext cx="1593451" cy="1612629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F66D2F-8B6D-2F13-07EE-F387144025B5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2909581" y="3284990"/>
            <a:ext cx="3723544" cy="7109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864</Words>
  <Application>Microsoft Office PowerPoint</Application>
  <PresentationFormat>와이드스크린</PresentationFormat>
  <Paragraphs>204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라이어 게임 시나리오</vt:lpstr>
      <vt:lpstr>사용자 접속</vt:lpstr>
      <vt:lpstr>사용자 접속</vt:lpstr>
      <vt:lpstr>게임 시작</vt:lpstr>
      <vt:lpstr>라이어 선정</vt:lpstr>
      <vt:lpstr>라이어 찾기</vt:lpstr>
      <vt:lpstr>순위 선정</vt:lpstr>
      <vt:lpstr>구조(서버가 생성시)</vt:lpstr>
      <vt:lpstr>구조(클라이언트가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18</cp:revision>
  <dcterms:created xsi:type="dcterms:W3CDTF">2022-11-07T10:52:44Z</dcterms:created>
  <dcterms:modified xsi:type="dcterms:W3CDTF">2022-12-03T15:42:38Z</dcterms:modified>
</cp:coreProperties>
</file>