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76" r:id="rId7"/>
    <p:sldId id="277" r:id="rId8"/>
    <p:sldId id="260" r:id="rId9"/>
    <p:sldId id="278" r:id="rId10"/>
    <p:sldId id="279" r:id="rId11"/>
    <p:sldId id="262" r:id="rId12"/>
    <p:sldId id="281" r:id="rId13"/>
    <p:sldId id="280" r:id="rId14"/>
    <p:sldId id="282" r:id="rId15"/>
    <p:sldId id="263" r:id="rId16"/>
    <p:sldId id="270" r:id="rId17"/>
    <p:sldId id="275" r:id="rId18"/>
    <p:sldId id="267" r:id="rId19"/>
    <p:sldId id="271" r:id="rId20"/>
    <p:sldId id="269" r:id="rId21"/>
    <p:sldId id="273" r:id="rId22"/>
    <p:sldId id="25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C6"/>
    <a:srgbClr val="F3E7F8"/>
    <a:srgbClr val="7ACFF5"/>
    <a:srgbClr val="AFE68A"/>
    <a:srgbClr val="B3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LIAR GAME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서버는 이전에 전달한 </a:t>
            </a:r>
            <a:r>
              <a:rPr lang="en-US" altLang="ko-KR"/>
              <a:t>turnOrder</a:t>
            </a:r>
            <a:r>
              <a:rPr lang="ko-KR" altLang="en-US"/>
              <a:t>에 맞게 현재 턴을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턴의 유저는 해당 키워드에 대해 간접적으로 설명해야하며</a:t>
            </a:r>
            <a:r>
              <a:rPr lang="en-US" altLang="ko-KR"/>
              <a:t>, </a:t>
            </a:r>
            <a:r>
              <a:rPr lang="ko-KR" altLang="en-US"/>
              <a:t>라이어는 해당 키워드를 유추한다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자신의 턴이 끝날때마다 서버에 자신의 턴이 끝났음을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턴에는 타임아웃이 있으며</a:t>
            </a:r>
            <a:r>
              <a:rPr lang="en-US" altLang="ko-KR"/>
              <a:t>, </a:t>
            </a:r>
            <a:r>
              <a:rPr lang="ko-KR" altLang="en-US"/>
              <a:t>해당 턴에 설명을 마치지 못할 경우</a:t>
            </a:r>
            <a:r>
              <a:rPr lang="en-US" altLang="ko-KR"/>
              <a:t>, </a:t>
            </a:r>
            <a:r>
              <a:rPr lang="ko-KR" altLang="en-US"/>
              <a:t>자동으로 다음 턴으로 넘어간다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턴이 다 끝날경우 라운드가 종료됨을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0CD5C890-EF6D-4161-84FA-A733D373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1472"/>
              </p:ext>
            </p:extLst>
          </p:nvPr>
        </p:nvGraphicFramePr>
        <p:xfrm>
          <a:off x="5939407" y="3282416"/>
          <a:ext cx="5781962" cy="3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3">
                  <a:extLst>
                    <a:ext uri="{9D8B030D-6E8A-4147-A177-3AD203B41FA5}">
                      <a16:colId xmlns:a16="http://schemas.microsoft.com/office/drawing/2014/main" val="3564031870"/>
                    </a:ext>
                  </a:extLst>
                </a:gridCol>
                <a:gridCol w="2158741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742378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199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동작</a:t>
                      </a: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턴종료 요청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requestTurnFinish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턴알림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notifyRoundEnd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"body":{"state":"VOTE_LIAR",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"round":1}"}}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04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턴타임아웃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{"senderId":"SERVER",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"message":{"method":“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notifyTurnTimeOut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"body":”{}"}}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투표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C03E53-7F3B-2C32-BBD0-A172EF569B4A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2F2679-4E76-6BC7-6517-F761B16202D4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10F245-8863-F1A2-DEED-77B017F693F0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26EF6-362E-2C06-7C72-13580DC280D1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940CBC-57F3-C39C-885E-A49356778C8F}"/>
                </a:ext>
              </a:extLst>
            </p:cNvPr>
            <p:cNvSpPr/>
            <p:nvPr/>
          </p:nvSpPr>
          <p:spPr>
            <a:xfrm>
              <a:off x="2432807" y="4288173"/>
              <a:ext cx="1593908" cy="484464"/>
            </a:xfrm>
            <a:prstGeom prst="rect">
              <a:avLst/>
            </a:prstGeom>
            <a:solidFill>
              <a:srgbClr val="7ACF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참여자</a:t>
              </a:r>
              <a:r>
                <a:rPr lang="en-US" altLang="ko-KR" sz="1600">
                  <a:solidFill>
                    <a:schemeClr val="tx1"/>
                  </a:solidFill>
                </a:rPr>
                <a:t>C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50D751-24A4-8265-F8E3-942A42D27711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B5BEB-92C0-85F5-0CCC-D5EC905007C4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라이어를 선택하세요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54E3E6-33E6-272C-9F12-0F2E93ADF952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라운드가 종료되면 투표창이 나타난다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각 유저는 투표를 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라이어</a:t>
            </a:r>
            <a:r>
              <a:rPr lang="en-US" altLang="ko-KR"/>
              <a:t>id</a:t>
            </a:r>
          </a:p>
          <a:p>
            <a:pPr marL="342900" indent="-342900">
              <a:buAutoNum type="arabicPeriod"/>
            </a:pPr>
            <a:r>
              <a:rPr lang="ko-KR" altLang="en-US"/>
              <a:t>투표 시간이 존재하여</a:t>
            </a:r>
            <a:r>
              <a:rPr lang="en-US" altLang="ko-KR"/>
              <a:t>, </a:t>
            </a:r>
            <a:r>
              <a:rPr lang="ko-KR" altLang="en-US"/>
              <a:t>유저가 투표하지 않으면 무효표 처리된다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유저가 투표한 이후 투표 결과를 모든 유저에게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voteResult</a:t>
            </a:r>
          </a:p>
          <a:p>
            <a:pPr marL="1257300" lvl="2" indent="-342900">
              <a:buAutoNum type="arabicPeriod"/>
            </a:pPr>
            <a:r>
              <a:rPr lang="ko-KR" altLang="en-US"/>
              <a:t>투표자</a:t>
            </a:r>
            <a:r>
              <a:rPr lang="en-US" altLang="ko-KR"/>
              <a:t>-&gt;</a:t>
            </a:r>
            <a:r>
              <a:rPr lang="ko-KR" altLang="en-US"/>
              <a:t>라이어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mostVoted : </a:t>
            </a:r>
            <a:r>
              <a:rPr lang="ko-KR" altLang="en-US"/>
              <a:t>가장 많이 라이어로 의심받는 사람</a:t>
            </a:r>
            <a:r>
              <a:rPr lang="en-US" altLang="ko-KR"/>
              <a:t>(list)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32873"/>
              </p:ext>
            </p:extLst>
          </p:nvPr>
        </p:nvGraphicFramePr>
        <p:xfrm>
          <a:off x="6876082" y="2369962"/>
          <a:ext cx="4717938" cy="437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{"senderId":"2c1c2918-98ba-4360-af3f-61984ebcc924", "message":{"method":"voteLiar", "body":{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"liar":"1b60ce03-8aba-48e5-82a9-dec28c03e6c6"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"uuid":"dab3c087-0a7d-4029-8e5b-72b14fbdc695"}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notifyVoteResult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"voteResult":{"1b60ce03-8aba-48e5-82a9-dec28c03e6c6":"1b60ce03-8aba-48e5-82a9-dec28c03e6c6","2c1c2918-98ba-4360-af3f-61984ebcc924":"1b60ce03-8aba-48e5-82a9-dec28c03e6c6"},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"mostVoted":[{"1b60ce03-8aba-48e5-82a9-dec28c03e6c6":2}]}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"uuid":'02c2fccd-f151-462f-b41b-b233da62cd22'}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"message":{"method":"notifyLiarOpenRequest", "body":GameStateResponse(state=OPEN_LIAR)}, "uuid":'b9464e28-51ad-45ae-ba99-977264d22cd3'}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0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방장은 서버에 라이어 공개를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라이어를 모든 유저에게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실제 라이어 공개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 state(LIAR_ANSWER)</a:t>
            </a:r>
          </a:p>
          <a:p>
            <a:pPr marL="800100" lvl="1" indent="-342900">
              <a:buAutoNum type="arabicPeriod"/>
            </a:pPr>
            <a:r>
              <a:rPr lang="en-US" altLang="ko-KR"/>
              <a:t>matchLiar : </a:t>
            </a:r>
            <a:r>
              <a:rPr lang="ko-KR" altLang="en-US"/>
              <a:t>라이어 정답유무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4245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{"senderId":"2f76478e-163c-4df5-a158-de39f02c9fef",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openLiar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"uuid":'a97103ee-f9d6-429f-9723-35486b4e3731'}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"message":{"method":"notifyLiarOpened", "body":{"liar":"698087f6-3847-4898-b119-993681ad450a","state":"LIAR_ANSWER","matchLiar":true/false}}, "uuid":"701cfae6-f879-4de0-804c-390fa1842627"}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9CF185-08C2-2C42-6CBC-420E88A4D370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A4D63-A93F-E562-78F6-B9756C2666F2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D549EC-306B-9422-E334-FA0EB4E97605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48D030-B9AC-5C0D-2BDA-ED127B4C67E3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A1DBA1-BF91-AC49-D865-8AA12FC6F43E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3AE2D-0773-4A7E-8153-14C3C42A1776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참여자</a:t>
              </a:r>
              <a:r>
                <a:rPr lang="en-US" altLang="ko-KR" sz="1600" b="1">
                  <a:solidFill>
                    <a:schemeClr val="bg1"/>
                  </a:solidFill>
                </a:rPr>
                <a:t>B is</a:t>
              </a:r>
              <a:r>
                <a:rPr lang="ko-KR" altLang="en-US" sz="1600" b="1">
                  <a:solidFill>
                    <a:schemeClr val="bg1"/>
                  </a:solidFill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</a:rPr>
                <a:t>LIAR!!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90C340-37DE-EE86-FB9D-40E70DFCB05A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90457E-0513-A754-B8E5-CBCD07773A98}"/>
              </a:ext>
            </a:extLst>
          </p:cNvPr>
          <p:cNvSpPr/>
          <p:nvPr/>
        </p:nvSpPr>
        <p:spPr>
          <a:xfrm>
            <a:off x="1820378" y="5008149"/>
            <a:ext cx="1223196" cy="36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참여자</a:t>
            </a:r>
            <a:r>
              <a:rPr lang="en-US" altLang="ko-KR" sz="1600"/>
              <a:t>C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25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정답 맞추기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라이어가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라이어에게 정답 </a:t>
            </a:r>
            <a:r>
              <a:rPr lang="en-US" altLang="ko-KR"/>
              <a:t>reply</a:t>
            </a:r>
            <a:r>
              <a:rPr lang="ko-KR" altLang="en-US"/>
              <a:t>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라이어는 키워드를 유추해서 서버에 전달한다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유추한 키워드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라이어의 답에 대한 정답유무를 모두에게 알려준다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answer: </a:t>
            </a:r>
            <a:r>
              <a:rPr lang="ko-KR" altLang="en-US"/>
              <a:t>정답유무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next(PUBLISH_SCORE)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48873"/>
              </p:ext>
            </p:extLst>
          </p:nvPr>
        </p:nvGraphicFramePr>
        <p:xfrm>
          <a:off x="7016991" y="1999696"/>
          <a:ext cx="4717938" cy="41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/subscribe/private/{liarId}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notifyLiarAnswerNeeded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"uuid":"89e48c7e-fbb2-4b94-b9ae-022890deff7f"}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{"senderId":"16020f2d-5a86-4fdb-88a1-3a377d25d87a",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checkKeywordCorrect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{"keyword":"keyword"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"uuid":'07a0e776-601c-49b4-a005-118e322c2838'}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"answer":true/false,"state":"PUBLISH_SCORE“, “keyword”:”apple”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"uuid":"7684edb2-0e6b-48fc-880c-39b09d73f3d3"}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점수공개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이전 라운드를 포함한 점수 합계를 질의한다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모든 유저의 점수를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scoreboard: </a:t>
            </a:r>
            <a:r>
              <a:rPr lang="ko-KR" altLang="en-US"/>
              <a:t>유저 </a:t>
            </a:r>
            <a:r>
              <a:rPr lang="en-US" altLang="ko-KR"/>
              <a:t>id</a:t>
            </a:r>
            <a:r>
              <a:rPr lang="ko-KR" altLang="en-US"/>
              <a:t>별 점수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7152"/>
              </p:ext>
            </p:extLst>
          </p:nvPr>
        </p:nvGraphicFramePr>
        <p:xfrm>
          <a:off x="6568580" y="3256400"/>
          <a:ext cx="5233462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42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674820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/subscribe/private/{ownerId}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{"senderId":"85b753c2-90cf-4522-a7af-d900b41b2711",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openScore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"uuid":"59d33d69-5270-44ec-9d94-4ede767a5161"}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notifyScores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scoreBoard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":{"85b753c2-90cf-4522-a7af-d900b41b2711":3,"7a7ba6e6-3c67-4d7c-8d1a-b8d0a18c961a":0}}}, "uuid":'82cd0ea6-f181-4e01-ba25-85465555c655'}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3324134" y="2347204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8580"/>
              </p:ext>
            </p:extLst>
          </p:nvPr>
        </p:nvGraphicFramePr>
        <p:xfrm>
          <a:off x="3546679" y="2572654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118994" y="1954599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GameController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4916644" y="3080542"/>
            <a:ext cx="1716481" cy="91541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618838" y="2965125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>
            <a:off x="2113326" y="1747707"/>
            <a:ext cx="150416" cy="12174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195957"/>
            <a:ext cx="150417" cy="1654974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0BE34E-D515-9F18-DE00-DE34DAD5AF6A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2908646" y="3080541"/>
            <a:ext cx="415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BD511E-6C37-8FB2-CF76-23EC4E4EB147}"/>
              </a:ext>
            </a:extLst>
          </p:cNvPr>
          <p:cNvCxnSpPr>
            <a:cxnSpLocks/>
            <a:stCxn id="53" idx="2"/>
            <a:endCxn id="44" idx="1"/>
          </p:cNvCxnSpPr>
          <p:nvPr/>
        </p:nvCxnSpPr>
        <p:spPr>
          <a:xfrm rot="16200000" flipH="1">
            <a:off x="4048434" y="1411264"/>
            <a:ext cx="799998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1791741-1410-021C-F97E-A0C2608AF38B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rot="5400000">
            <a:off x="1199665" y="2166880"/>
            <a:ext cx="1332834" cy="494488"/>
          </a:xfrm>
          <a:prstGeom prst="bentConnector4">
            <a:avLst>
              <a:gd name="adj1" fmla="val 45670"/>
              <a:gd name="adj2" fmla="val 146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8AEB4C3-CC7D-F580-A7AA-1CDA1EF3E7D3}"/>
              </a:ext>
            </a:extLst>
          </p:cNvPr>
          <p:cNvCxnSpPr>
            <a:cxnSpLocks/>
            <a:stCxn id="3" idx="0"/>
            <a:endCxn id="53" idx="1"/>
          </p:cNvCxnSpPr>
          <p:nvPr/>
        </p:nvCxnSpPr>
        <p:spPr>
          <a:xfrm rot="16200000" flipV="1">
            <a:off x="980887" y="3718492"/>
            <a:ext cx="1770390" cy="494487"/>
          </a:xfrm>
          <a:prstGeom prst="bentConnector4">
            <a:avLst>
              <a:gd name="adj1" fmla="val 46740"/>
              <a:gd name="adj2" fmla="val 1453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1B147D6-C817-ED6F-36F8-6FDDEAB3DB0E}"/>
              </a:ext>
            </a:extLst>
          </p:cNvPr>
          <p:cNvCxnSpPr>
            <a:cxnSpLocks/>
            <a:stCxn id="53" idx="0"/>
            <a:endCxn id="40" idx="1"/>
          </p:cNvCxnSpPr>
          <p:nvPr/>
        </p:nvCxnSpPr>
        <p:spPr>
          <a:xfrm rot="5400000" flipH="1" flipV="1">
            <a:off x="4229036" y="561037"/>
            <a:ext cx="438794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5989739" y="2245162"/>
            <a:ext cx="6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21013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21010" y="31139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42556" y="297372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21010" y="363482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42556" y="351117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21010" y="414838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42556" y="403201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21009" y="557579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42556" y="454557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21009" y="617158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42555" y="597298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72772" y="469084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42555" y="535357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48148" y="535858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64102" y="434698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31185" y="414838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B83D-9DB8-AA48-52E5-A0FBFAF8F260}"/>
              </a:ext>
            </a:extLst>
          </p:cNvPr>
          <p:cNvSpPr/>
          <p:nvPr/>
        </p:nvSpPr>
        <p:spPr>
          <a:xfrm>
            <a:off x="6621009" y="2046564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라운드 시작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0F8CCD-FB8B-D8A8-EF71-713E04D76B2C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>
            <a:off x="7042555" y="2443760"/>
            <a:ext cx="4" cy="1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3D56E8-3984-AB59-413A-95A6CCD8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47680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"method":"startGame",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"body":{"round":3,"category":["food"],"turn":1}},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"uuid":"1231125ds"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"message":{"method":"notifyGameStarted", "body":{"state":"BEFORE_ROUND"}},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982050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  <a:r>
              <a:rPr lang="en-US" altLang="ko-KR" sz="3200"/>
              <a:t>-</a:t>
            </a:r>
            <a:r>
              <a:rPr lang="ko-KR" altLang="en-US" sz="3200"/>
              <a:t>게임설정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10393" y="956345"/>
            <a:ext cx="10377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게임을 시작하기 위해 서버에게</a:t>
            </a:r>
            <a:r>
              <a:rPr lang="en-US" altLang="ko-KR"/>
              <a:t> </a:t>
            </a:r>
            <a:r>
              <a:rPr lang="ko-KR" altLang="en-US"/>
              <a:t>라운드</a:t>
            </a:r>
            <a:r>
              <a:rPr lang="en-US" altLang="ko-KR"/>
              <a:t>,</a:t>
            </a: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턴을 명시한다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라운드 </a:t>
            </a:r>
            <a:r>
              <a:rPr lang="en-US" altLang="ko-KR"/>
              <a:t>– </a:t>
            </a:r>
            <a:r>
              <a:rPr lang="ko-KR" altLang="en-US"/>
              <a:t>몇번 게임을 진행할 것인지</a:t>
            </a:r>
            <a:r>
              <a:rPr lang="en-US" altLang="ko-KR"/>
              <a:t>(1~5)</a:t>
            </a:r>
          </a:p>
          <a:p>
            <a:pPr marL="800100" lvl="1" indent="-342900">
              <a:buAutoNum type="arabicPeriod"/>
            </a:pPr>
            <a:r>
              <a:rPr lang="ko-KR" altLang="en-US"/>
              <a:t>카테고리 </a:t>
            </a:r>
            <a:r>
              <a:rPr lang="en-US" altLang="ko-KR"/>
              <a:t>– </a:t>
            </a:r>
            <a:r>
              <a:rPr lang="ko-KR" altLang="en-US"/>
              <a:t>모두에게 공개되는 주제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턴 </a:t>
            </a:r>
            <a:r>
              <a:rPr lang="en-US" altLang="ko-KR"/>
              <a:t>– </a:t>
            </a:r>
            <a:r>
              <a:rPr lang="ko-KR" altLang="en-US"/>
              <a:t>한 사람당 한 라운드에 몇 번 설명할 것인지</a:t>
            </a:r>
            <a:r>
              <a:rPr lang="en-US" altLang="ko-KR"/>
              <a:t>(1~3)</a:t>
            </a:r>
          </a:p>
          <a:p>
            <a:pPr marL="342900" indent="-342900">
              <a:buAutoNum type="arabicPeriod"/>
            </a:pPr>
            <a:r>
              <a:rPr lang="ko-KR" altLang="en-US"/>
              <a:t>현재 카테고리와 하위 키워드는 다음과 같다</a:t>
            </a:r>
            <a:r>
              <a:rPr lang="en-US" altLang="ko-KR"/>
              <a:t>(LiarGameServer\src\main\resources\application.yml </a:t>
            </a:r>
            <a:r>
              <a:rPr lang="ko-KR" altLang="en-US"/>
              <a:t>참고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예를 들어</a:t>
            </a:r>
            <a:r>
              <a:rPr lang="en-US" altLang="ko-KR"/>
              <a:t>, food </a:t>
            </a:r>
            <a:r>
              <a:rPr lang="ko-KR" altLang="en-US"/>
              <a:t>카테고리에는 </a:t>
            </a:r>
            <a:r>
              <a:rPr lang="en-US" altLang="ko-KR"/>
              <a:t>pizza, tteokbokki, bibimbab </a:t>
            </a:r>
            <a:r>
              <a:rPr lang="ko-KR" altLang="en-US"/>
              <a:t>등이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방장은 원하는 카테고리를 선정하면 된다</a:t>
            </a:r>
            <a:r>
              <a:rPr lang="en-US" altLang="ko-KR"/>
              <a:t>. (</a:t>
            </a:r>
            <a:r>
              <a:rPr lang="ko-KR" altLang="en-US"/>
              <a:t>추후 어떤 카테고리가 있는지 </a:t>
            </a:r>
            <a:r>
              <a:rPr lang="en-US" altLang="ko-KR"/>
              <a:t>API </a:t>
            </a:r>
            <a:r>
              <a:rPr lang="ko-KR" altLang="en-US"/>
              <a:t>추가 필요할듯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1798A495-0461-CDC8-3ACB-CB4B4354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6197"/>
              </p:ext>
            </p:extLst>
          </p:nvPr>
        </p:nvGraphicFramePr>
        <p:xfrm>
          <a:off x="6916323" y="3399862"/>
          <a:ext cx="4717938" cy="29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startGame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":3,"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category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":["food"],"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turn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65c1c59f-4c03-489f-8692-5483d429caa2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notifyGameStarted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 "body":{"state":"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BEFORE_ROUND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399305-AD97-DEEF-AD4E-258519D80518}"/>
              </a:ext>
            </a:extLst>
          </p:cNvPr>
          <p:cNvSpPr txBox="1"/>
          <p:nvPr/>
        </p:nvSpPr>
        <p:spPr>
          <a:xfrm>
            <a:off x="566057" y="3778733"/>
            <a:ext cx="188352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"tteokbokki"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"bibimbab"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"chicken"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"soccer"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"basketball"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"volleyball"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celebrity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"suji"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"IU"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"jenny"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라운드 시작을 서버에게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모두에게 </a:t>
            </a:r>
            <a:r>
              <a:rPr lang="en-US" altLang="ko-KR"/>
              <a:t>game state(SELECT_LIAR)</a:t>
            </a:r>
            <a:r>
              <a:rPr lang="ko-KR" altLang="en-US"/>
              <a:t>와 현재 라운드에 대해 알린다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4532"/>
              </p:ext>
            </p:extLst>
          </p:nvPr>
        </p:nvGraphicFramePr>
        <p:xfrm>
          <a:off x="6916323" y="3399862"/>
          <a:ext cx="4717938" cy="290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notifyRoundStarted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"body":{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"state":"SELECT_LIAR",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"round":1}"},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"uuid":"237f5643-bfd7-e6d6-59dd-96a537006e4a"}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서버에게 라이어 선정 요청을 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이후</a:t>
            </a:r>
            <a:r>
              <a:rPr lang="en-US" altLang="ko-KR"/>
              <a:t>, </a:t>
            </a:r>
            <a:r>
              <a:rPr lang="ko-KR" altLang="en-US"/>
              <a:t>모든 클라이언트에게 본인의 라이어 여부를 알린다</a:t>
            </a:r>
            <a:r>
              <a:rPr lang="en-US" altLang="ko-KR"/>
              <a:t>. (</a:t>
            </a:r>
            <a:r>
              <a:rPr lang="ko-KR" altLang="en-US"/>
              <a:t>다른 사람의 라이어여부는 알 수 없다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  <a:endParaRPr lang="en-US" altLang="ko-KR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2904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selectLiar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senderId:String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"method“: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“notifyLiarSelected“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"body":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{"liar":true}},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"uuid":String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663269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카테고리</a:t>
            </a:r>
            <a:r>
              <a:rPr lang="en-US" altLang="ko-KR" sz="3200"/>
              <a:t>/</a:t>
            </a:r>
            <a:r>
              <a:rPr lang="ko-KR" altLang="en-US" sz="3200"/>
              <a:t>키워드 공개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라이어가 선정된 이후 방 모든 인원에 카테고리 공개 및 라이어를 제외한 유저에게 키워드 공개를 해야한다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키워드 공개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방장에 다음과 같은 정보를 모두에게 </a:t>
            </a:r>
            <a:r>
              <a:rPr lang="en-US" altLang="ko-KR"/>
              <a:t>reply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category: </a:t>
            </a:r>
            <a:r>
              <a:rPr lang="ko-KR" altLang="en-US"/>
              <a:t>사전에 방장이 정의한 범주</a:t>
            </a:r>
            <a:r>
              <a:rPr lang="en-US" altLang="ko-KR"/>
              <a:t>(</a:t>
            </a:r>
            <a:r>
              <a:rPr lang="ko-KR" altLang="en-US"/>
              <a:t>매 라운드 범주내의 키워드가 선정된다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라이어를 제외한 인원에게 공개된 키워드</a:t>
            </a:r>
            <a:r>
              <a:rPr lang="en-US" altLang="ko-KR"/>
              <a:t>. liar</a:t>
            </a:r>
            <a:r>
              <a:rPr lang="ko-KR" altLang="en-US"/>
              <a:t>는 </a:t>
            </a:r>
            <a:r>
              <a:rPr lang="en-US" altLang="ko-KR"/>
              <a:t>keyword:LIAR</a:t>
            </a:r>
            <a:r>
              <a:rPr lang="ko-KR" altLang="en-US"/>
              <a:t>라고 되어있다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turnOrder: </a:t>
            </a:r>
            <a:r>
              <a:rPr lang="ko-KR" altLang="en-US"/>
              <a:t>설명할 유저의 순서</a:t>
            </a:r>
            <a:r>
              <a:rPr lang="en-US" altLang="ko-KR"/>
              <a:t>(</a:t>
            </a:r>
            <a:r>
              <a:rPr lang="ko-KR" altLang="en-US"/>
              <a:t>리스트의 크기는 인원수와 같음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게임 </a:t>
            </a:r>
            <a:r>
              <a:rPr lang="en-US" altLang="ko-KR"/>
              <a:t>state (IN_PROGRESS)</a:t>
            </a:r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5942"/>
              </p:ext>
            </p:extLst>
          </p:nvPr>
        </p:nvGraphicFramePr>
        <p:xfrm>
          <a:off x="6916323" y="3399862"/>
          <a:ext cx="4717938" cy="307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openKeyword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"message":{"method":"notifyKeywordOpened", "body":{"category":"sports","keyword":"soccer","turnOrder":["8b3ba077-cc04-4702-b6ae-15a630fb0df6","d937f134-c43d-44ed-bfd1-9f07f719690c"],"state":"IN_PROGRESS"}},"uuid":"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237f5643-bfd7-e6d6-59dd-96a537006e4a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2143</Words>
  <Application>Microsoft Office PowerPoint</Application>
  <PresentationFormat>와이드스크린</PresentationFormat>
  <Paragraphs>361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LIAR GAME</vt:lpstr>
      <vt:lpstr>라이어 게임 시나리오</vt:lpstr>
      <vt:lpstr>사용자 접속</vt:lpstr>
      <vt:lpstr>사용자 접속</vt:lpstr>
      <vt:lpstr>게임 시작</vt:lpstr>
      <vt:lpstr>게임 시작-게임설정</vt:lpstr>
      <vt:lpstr>라운드 시작</vt:lpstr>
      <vt:lpstr>라이어 선정</vt:lpstr>
      <vt:lpstr>카테고리/키워드 공개</vt:lpstr>
      <vt:lpstr>게임 진행</vt:lpstr>
      <vt:lpstr>라이어 투표</vt:lpstr>
      <vt:lpstr>라이어 공개</vt:lpstr>
      <vt:lpstr>라이어 정답 맞추기</vt:lpstr>
      <vt:lpstr>라운드 점수공개</vt:lpstr>
      <vt:lpstr>순위 선정</vt:lpstr>
      <vt:lpstr>구조(서버가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35</cp:revision>
  <dcterms:created xsi:type="dcterms:W3CDTF">2022-11-07T10:52:44Z</dcterms:created>
  <dcterms:modified xsi:type="dcterms:W3CDTF">2023-01-09T15:51:11Z</dcterms:modified>
</cp:coreProperties>
</file>