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4c970bb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34c970bb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4c970bb4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34c970bb4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4c970bb4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4c970bb4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4c970bb4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4c970bb4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482350" y="356471"/>
            <a:ext cx="649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dk1"/>
                </a:solidFill>
              </a:rPr>
              <a:t>Forum D-Link</a:t>
            </a:r>
            <a:endParaRPr sz="1600" u="sng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0414" y="1446371"/>
            <a:ext cx="49720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7275" y="2458671"/>
            <a:ext cx="7115175" cy="1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3" name="Google Shape;63;p14"/>
          <p:cNvSpPr txBox="1"/>
          <p:nvPr/>
        </p:nvSpPr>
        <p:spPr>
          <a:xfrm>
            <a:off x="1482350" y="356471"/>
            <a:ext cx="649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dk1"/>
                </a:solidFill>
              </a:rPr>
              <a:t>Obtention du flux vidéo</a:t>
            </a:r>
            <a:endParaRPr sz="1600" u="sng">
              <a:solidFill>
                <a:schemeClr val="dk1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1843" l="21557" r="47663" t="6916"/>
          <a:stretch/>
        </p:blipFill>
        <p:spPr>
          <a:xfrm>
            <a:off x="394300" y="1271500"/>
            <a:ext cx="1439652" cy="192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" name="Google Shape;65;p14"/>
          <p:cNvCxnSpPr>
            <a:stCxn id="64" idx="3"/>
            <a:endCxn id="66" idx="0"/>
          </p:cNvCxnSpPr>
          <p:nvPr/>
        </p:nvCxnSpPr>
        <p:spPr>
          <a:xfrm>
            <a:off x="1833952" y="2232212"/>
            <a:ext cx="2237700" cy="165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4"/>
          <p:cNvCxnSpPr>
            <a:stCxn id="66" idx="0"/>
            <a:endCxn id="68" idx="1"/>
          </p:cNvCxnSpPr>
          <p:nvPr/>
        </p:nvCxnSpPr>
        <p:spPr>
          <a:xfrm flipH="1" rot="10800000">
            <a:off x="4071613" y="2158225"/>
            <a:ext cx="1704600" cy="172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76181" y="925200"/>
            <a:ext cx="2837919" cy="246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82350" y="3886525"/>
            <a:ext cx="5178526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4" name="Google Shape;74;p15"/>
          <p:cNvSpPr txBox="1"/>
          <p:nvPr/>
        </p:nvSpPr>
        <p:spPr>
          <a:xfrm>
            <a:off x="1504675" y="285021"/>
            <a:ext cx="649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dk1"/>
                </a:solidFill>
              </a:rPr>
              <a:t>Contrôler la caméra</a:t>
            </a:r>
            <a:endParaRPr sz="1600" u="sng">
              <a:solidFill>
                <a:schemeClr val="dk1"/>
              </a:solidFill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5175" y="828675"/>
            <a:ext cx="371475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CECD5"/>
            </a:gs>
            <a:gs pos="100000">
              <a:srgbClr val="93BC8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1843" l="21557" r="47663" t="6916"/>
          <a:stretch/>
        </p:blipFill>
        <p:spPr>
          <a:xfrm>
            <a:off x="434175" y="789100"/>
            <a:ext cx="1439652" cy="192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2" name="Google Shape;82;p16"/>
          <p:cNvCxnSpPr>
            <a:stCxn id="81" idx="3"/>
            <a:endCxn id="83" idx="0"/>
          </p:cNvCxnSpPr>
          <p:nvPr/>
        </p:nvCxnSpPr>
        <p:spPr>
          <a:xfrm>
            <a:off x="1873827" y="1749812"/>
            <a:ext cx="2384700" cy="160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8750" y="3355900"/>
            <a:ext cx="46196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600" y="1156638"/>
            <a:ext cx="2133600" cy="1495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6"/>
          <p:cNvCxnSpPr>
            <a:stCxn id="83" idx="0"/>
          </p:cNvCxnSpPr>
          <p:nvPr/>
        </p:nvCxnSpPr>
        <p:spPr>
          <a:xfrm flipH="1" rot="10800000">
            <a:off x="4258563" y="1671100"/>
            <a:ext cx="1928100" cy="16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" name="Google Shape;86;p16"/>
          <p:cNvSpPr txBox="1"/>
          <p:nvPr/>
        </p:nvSpPr>
        <p:spPr>
          <a:xfrm>
            <a:off x="1504675" y="285021"/>
            <a:ext cx="6491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u="sng">
                <a:solidFill>
                  <a:schemeClr val="dk1"/>
                </a:solidFill>
              </a:rPr>
              <a:t>Contrôler la caméra</a:t>
            </a:r>
            <a:endParaRPr sz="1600" u="sng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