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6"/>
  </p:notesMasterIdLst>
  <p:sldIdLst>
    <p:sldId id="256" r:id="rId2"/>
    <p:sldId id="289" r:id="rId3"/>
    <p:sldId id="293" r:id="rId4"/>
    <p:sldId id="294" r:id="rId5"/>
    <p:sldId id="313" r:id="rId6"/>
    <p:sldId id="314" r:id="rId7"/>
    <p:sldId id="331" r:id="rId8"/>
    <p:sldId id="317" r:id="rId9"/>
    <p:sldId id="332" r:id="rId10"/>
    <p:sldId id="318" r:id="rId11"/>
    <p:sldId id="319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4" r:id="rId23"/>
    <p:sldId id="345" r:id="rId24"/>
    <p:sldId id="330" r:id="rId25"/>
  </p:sldIdLst>
  <p:sldSz cx="9144000" cy="5143500" type="screen16x9"/>
  <p:notesSz cx="6858000" cy="9144000"/>
  <p:embeddedFontLst>
    <p:embeddedFont>
      <p:font typeface="Avenir Next LT Pro" panose="020B0504020202020204" pitchFamily="34" charset="0"/>
      <p:regular r:id="rId27"/>
      <p:bold r:id="rId28"/>
      <p:italic r:id="rId29"/>
      <p:boldItalic r:id="rId30"/>
    </p:embeddedFont>
    <p:embeddedFont>
      <p:font typeface="Cabin" panose="020B0604020202020204" charset="0"/>
      <p:regular r:id="rId31"/>
      <p:bold r:id="rId32"/>
      <p:italic r:id="rId33"/>
      <p:boldItalic r:id="rId34"/>
    </p:embeddedFont>
    <p:embeddedFont>
      <p:font typeface="Play" panose="020B0604020202020204" charset="0"/>
      <p:regular r:id="rId35"/>
      <p:bold r:id="rId36"/>
    </p:embeddedFont>
    <p:embeddedFont>
      <p:font typeface="Poppins" panose="00000500000000000000" pitchFamily="2" charset="0"/>
      <p:regular r:id="rId37"/>
      <p:bold r:id="rId38"/>
      <p:italic r:id="rId39"/>
      <p:boldItalic r:id="rId40"/>
    </p:embeddedFont>
    <p:embeddedFont>
      <p:font typeface="Rubik" panose="020B0604020202020204" charset="-79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97428C-6C07-4267-958B-03FBF0684B82}">
  <a:tblStyle styleId="{FA97428C-6C07-4267-958B-03FBF0684B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3766e2b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3766e2b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34067f7e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34067f7e7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0618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34067f7e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34067f7e7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080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34067f7e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34067f7e7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88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66700" y="258900"/>
            <a:ext cx="8610600" cy="4625700"/>
          </a:xfrm>
          <a:prstGeom prst="roundRect">
            <a:avLst>
              <a:gd name="adj" fmla="val 359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78275" y="3539975"/>
            <a:ext cx="39936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5975" y="937075"/>
            <a:ext cx="6235800" cy="23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266700" y="258900"/>
            <a:ext cx="8610600" cy="4625700"/>
          </a:xfrm>
          <a:prstGeom prst="roundRect">
            <a:avLst>
              <a:gd name="adj" fmla="val 359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1908425" y="2080624"/>
            <a:ext cx="2265000" cy="52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hasCustomPrompt="1"/>
          </p:nvPr>
        </p:nvSpPr>
        <p:spPr>
          <a:xfrm>
            <a:off x="1026406" y="1825150"/>
            <a:ext cx="7764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2" hasCustomPrompt="1"/>
          </p:nvPr>
        </p:nvSpPr>
        <p:spPr>
          <a:xfrm>
            <a:off x="1026406" y="3463125"/>
            <a:ext cx="7764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3" hasCustomPrompt="1"/>
          </p:nvPr>
        </p:nvSpPr>
        <p:spPr>
          <a:xfrm>
            <a:off x="4929461" y="1824900"/>
            <a:ext cx="776400" cy="41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4" hasCustomPrompt="1"/>
          </p:nvPr>
        </p:nvSpPr>
        <p:spPr>
          <a:xfrm>
            <a:off x="4929461" y="3463525"/>
            <a:ext cx="776400" cy="41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5"/>
          </p:nvPr>
        </p:nvSpPr>
        <p:spPr>
          <a:xfrm>
            <a:off x="1908425" y="3723604"/>
            <a:ext cx="2265000" cy="52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6"/>
          </p:nvPr>
        </p:nvSpPr>
        <p:spPr>
          <a:xfrm>
            <a:off x="5811475" y="2080576"/>
            <a:ext cx="2265000" cy="52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7"/>
          </p:nvPr>
        </p:nvSpPr>
        <p:spPr>
          <a:xfrm>
            <a:off x="5811475" y="3722788"/>
            <a:ext cx="2265000" cy="52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8"/>
          </p:nvPr>
        </p:nvSpPr>
        <p:spPr>
          <a:xfrm>
            <a:off x="1908425" y="3100065"/>
            <a:ext cx="1990800" cy="5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9"/>
          </p:nvPr>
        </p:nvSpPr>
        <p:spPr>
          <a:xfrm>
            <a:off x="5811475" y="3100037"/>
            <a:ext cx="1990800" cy="5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3"/>
          </p:nvPr>
        </p:nvSpPr>
        <p:spPr>
          <a:xfrm>
            <a:off x="1908425" y="1463599"/>
            <a:ext cx="1990800" cy="5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4"/>
          </p:nvPr>
        </p:nvSpPr>
        <p:spPr>
          <a:xfrm>
            <a:off x="5811475" y="1463625"/>
            <a:ext cx="1990800" cy="5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 idx="15"/>
          </p:nvPr>
        </p:nvSpPr>
        <p:spPr>
          <a:xfrm>
            <a:off x="713250" y="536727"/>
            <a:ext cx="77175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>
            <a:off x="266700" y="258900"/>
            <a:ext cx="8610600" cy="4625700"/>
          </a:xfrm>
          <a:prstGeom prst="roundRect">
            <a:avLst>
              <a:gd name="adj" fmla="val 359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○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■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○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■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○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■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7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/>
          <p:nvPr/>
        </p:nvSpPr>
        <p:spPr>
          <a:xfrm>
            <a:off x="835378" y="2628049"/>
            <a:ext cx="4256700" cy="1618635"/>
          </a:xfrm>
          <a:prstGeom prst="roundRect">
            <a:avLst>
              <a:gd name="adj" fmla="val 1498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5"/>
          <p:cNvSpPr txBox="1">
            <a:spLocks noGrp="1"/>
          </p:cNvSpPr>
          <p:nvPr>
            <p:ph type="subTitle" idx="1"/>
          </p:nvPr>
        </p:nvSpPr>
        <p:spPr>
          <a:xfrm>
            <a:off x="872908" y="2770423"/>
            <a:ext cx="4223853" cy="13032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/>
              <a:t>ISAIAS VICENTE CASTRO UGAZ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/>
              <a:t>GUSTAVO ADOLFO GOMEZ ANGELES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/>
              <a:t>MIGUEL ANGEL HUALLPA CCORIHUAMAN</a:t>
            </a:r>
            <a:endParaRPr lang="en" sz="15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/>
              <a:t>MILAGROS SORIA GUERRERO	</a:t>
            </a:r>
            <a:endParaRPr sz="1500" dirty="0"/>
          </a:p>
        </p:txBody>
      </p:sp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572067" y="397546"/>
            <a:ext cx="5301657" cy="1873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IMPLEMENTACIÓN DE UN APLICATIVO MÓVIL "NUTRIAPP"</a:t>
            </a:r>
          </a:p>
        </p:txBody>
      </p:sp>
      <p:grpSp>
        <p:nvGrpSpPr>
          <p:cNvPr id="186" name="Google Shape;186;p35"/>
          <p:cNvGrpSpPr/>
          <p:nvPr/>
        </p:nvGrpSpPr>
        <p:grpSpPr>
          <a:xfrm>
            <a:off x="5745398" y="1798960"/>
            <a:ext cx="3412805" cy="3404880"/>
            <a:chOff x="5956776" y="2252450"/>
            <a:chExt cx="1543557" cy="1539973"/>
          </a:xfrm>
        </p:grpSpPr>
        <p:sp>
          <p:nvSpPr>
            <p:cNvPr id="187" name="Google Shape;187;p35"/>
            <p:cNvSpPr/>
            <p:nvPr/>
          </p:nvSpPr>
          <p:spPr>
            <a:xfrm flipH="1">
              <a:off x="6014816" y="2252450"/>
              <a:ext cx="703191" cy="873441"/>
            </a:xfrm>
            <a:custGeom>
              <a:avLst/>
              <a:gdLst/>
              <a:ahLst/>
              <a:cxnLst/>
              <a:rect l="l" t="t" r="r" b="b"/>
              <a:pathLst>
                <a:path w="48172" h="59835" extrusionOk="0">
                  <a:moveTo>
                    <a:pt x="44846" y="289"/>
                  </a:moveTo>
                  <a:cubicBezTo>
                    <a:pt x="46509" y="289"/>
                    <a:pt x="47882" y="1663"/>
                    <a:pt x="47882" y="3326"/>
                  </a:cubicBezTo>
                  <a:lnTo>
                    <a:pt x="47882" y="56509"/>
                  </a:lnTo>
                  <a:cubicBezTo>
                    <a:pt x="47882" y="58172"/>
                    <a:pt x="46509" y="59545"/>
                    <a:pt x="44846" y="59545"/>
                  </a:cubicBezTo>
                  <a:lnTo>
                    <a:pt x="3326" y="59545"/>
                  </a:lnTo>
                  <a:cubicBezTo>
                    <a:pt x="1663" y="59545"/>
                    <a:pt x="289" y="58172"/>
                    <a:pt x="289" y="56509"/>
                  </a:cubicBezTo>
                  <a:lnTo>
                    <a:pt x="289" y="3326"/>
                  </a:lnTo>
                  <a:cubicBezTo>
                    <a:pt x="289" y="1663"/>
                    <a:pt x="1663" y="289"/>
                    <a:pt x="3326" y="289"/>
                  </a:cubicBezTo>
                  <a:close/>
                  <a:moveTo>
                    <a:pt x="3326" y="0"/>
                  </a:moveTo>
                  <a:cubicBezTo>
                    <a:pt x="1494" y="0"/>
                    <a:pt x="0" y="1494"/>
                    <a:pt x="0" y="3326"/>
                  </a:cubicBezTo>
                  <a:lnTo>
                    <a:pt x="0" y="56509"/>
                  </a:lnTo>
                  <a:cubicBezTo>
                    <a:pt x="0" y="58341"/>
                    <a:pt x="1494" y="59835"/>
                    <a:pt x="3326" y="59835"/>
                  </a:cubicBezTo>
                  <a:lnTo>
                    <a:pt x="44846" y="59835"/>
                  </a:lnTo>
                  <a:cubicBezTo>
                    <a:pt x="46677" y="59835"/>
                    <a:pt x="48171" y="58341"/>
                    <a:pt x="48171" y="56509"/>
                  </a:cubicBezTo>
                  <a:lnTo>
                    <a:pt x="48171" y="3326"/>
                  </a:lnTo>
                  <a:cubicBezTo>
                    <a:pt x="48171" y="1494"/>
                    <a:pt x="46677" y="0"/>
                    <a:pt x="44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5"/>
            <p:cNvSpPr/>
            <p:nvPr/>
          </p:nvSpPr>
          <p:spPr>
            <a:xfrm flipH="1">
              <a:off x="6375375" y="2488129"/>
              <a:ext cx="283192" cy="283192"/>
            </a:xfrm>
            <a:custGeom>
              <a:avLst/>
              <a:gdLst/>
              <a:ahLst/>
              <a:cxnLst/>
              <a:rect l="l" t="t" r="r" b="b"/>
              <a:pathLst>
                <a:path w="19400" h="19400" extrusionOk="0">
                  <a:moveTo>
                    <a:pt x="9712" y="290"/>
                  </a:moveTo>
                  <a:cubicBezTo>
                    <a:pt x="14893" y="290"/>
                    <a:pt x="19110" y="4531"/>
                    <a:pt x="19110" y="9712"/>
                  </a:cubicBezTo>
                  <a:cubicBezTo>
                    <a:pt x="19110" y="14893"/>
                    <a:pt x="14893" y="19110"/>
                    <a:pt x="9712" y="19110"/>
                  </a:cubicBezTo>
                  <a:cubicBezTo>
                    <a:pt x="4531" y="19110"/>
                    <a:pt x="314" y="14893"/>
                    <a:pt x="314" y="9712"/>
                  </a:cubicBezTo>
                  <a:cubicBezTo>
                    <a:pt x="314" y="4531"/>
                    <a:pt x="4531" y="290"/>
                    <a:pt x="9712" y="290"/>
                  </a:cubicBezTo>
                  <a:close/>
                  <a:moveTo>
                    <a:pt x="9712" y="1"/>
                  </a:moveTo>
                  <a:cubicBezTo>
                    <a:pt x="4362" y="1"/>
                    <a:pt x="1" y="4362"/>
                    <a:pt x="1" y="9712"/>
                  </a:cubicBezTo>
                  <a:cubicBezTo>
                    <a:pt x="1" y="15062"/>
                    <a:pt x="4362" y="19399"/>
                    <a:pt x="9712" y="19399"/>
                  </a:cubicBezTo>
                  <a:cubicBezTo>
                    <a:pt x="15062" y="19399"/>
                    <a:pt x="19399" y="15062"/>
                    <a:pt x="19399" y="9712"/>
                  </a:cubicBezTo>
                  <a:cubicBezTo>
                    <a:pt x="19399" y="4362"/>
                    <a:pt x="15062" y="1"/>
                    <a:pt x="97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5"/>
            <p:cNvSpPr/>
            <p:nvPr/>
          </p:nvSpPr>
          <p:spPr>
            <a:xfrm flipH="1">
              <a:off x="6055266" y="2958449"/>
              <a:ext cx="485454" cy="84782"/>
            </a:xfrm>
            <a:custGeom>
              <a:avLst/>
              <a:gdLst/>
              <a:ahLst/>
              <a:cxnLst/>
              <a:rect l="l" t="t" r="r" b="b"/>
              <a:pathLst>
                <a:path w="33256" h="5808" extrusionOk="0">
                  <a:moveTo>
                    <a:pt x="32364" y="289"/>
                  </a:moveTo>
                  <a:cubicBezTo>
                    <a:pt x="32701" y="289"/>
                    <a:pt x="32966" y="554"/>
                    <a:pt x="32966" y="892"/>
                  </a:cubicBezTo>
                  <a:lnTo>
                    <a:pt x="32966" y="4916"/>
                  </a:lnTo>
                  <a:cubicBezTo>
                    <a:pt x="32966" y="5253"/>
                    <a:pt x="32701" y="5519"/>
                    <a:pt x="32364" y="5519"/>
                  </a:cubicBezTo>
                  <a:lnTo>
                    <a:pt x="892" y="5519"/>
                  </a:lnTo>
                  <a:cubicBezTo>
                    <a:pt x="555" y="5519"/>
                    <a:pt x="290" y="5253"/>
                    <a:pt x="290" y="4916"/>
                  </a:cubicBezTo>
                  <a:lnTo>
                    <a:pt x="290" y="892"/>
                  </a:lnTo>
                  <a:cubicBezTo>
                    <a:pt x="290" y="554"/>
                    <a:pt x="555" y="289"/>
                    <a:pt x="892" y="289"/>
                  </a:cubicBezTo>
                  <a:close/>
                  <a:moveTo>
                    <a:pt x="892" y="0"/>
                  </a:moveTo>
                  <a:cubicBezTo>
                    <a:pt x="410" y="0"/>
                    <a:pt x="0" y="410"/>
                    <a:pt x="0" y="892"/>
                  </a:cubicBezTo>
                  <a:lnTo>
                    <a:pt x="0" y="4916"/>
                  </a:lnTo>
                  <a:cubicBezTo>
                    <a:pt x="0" y="5422"/>
                    <a:pt x="410" y="5808"/>
                    <a:pt x="892" y="5808"/>
                  </a:cubicBezTo>
                  <a:lnTo>
                    <a:pt x="32364" y="5808"/>
                  </a:lnTo>
                  <a:cubicBezTo>
                    <a:pt x="32846" y="5808"/>
                    <a:pt x="33255" y="5422"/>
                    <a:pt x="33255" y="4916"/>
                  </a:cubicBezTo>
                  <a:lnTo>
                    <a:pt x="33255" y="892"/>
                  </a:lnTo>
                  <a:cubicBezTo>
                    <a:pt x="33255" y="410"/>
                    <a:pt x="32846" y="0"/>
                    <a:pt x="3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5"/>
            <p:cNvSpPr/>
            <p:nvPr/>
          </p:nvSpPr>
          <p:spPr>
            <a:xfrm flipH="1">
              <a:off x="6432012" y="2977791"/>
              <a:ext cx="47500" cy="46099"/>
            </a:xfrm>
            <a:custGeom>
              <a:avLst/>
              <a:gdLst/>
              <a:ahLst/>
              <a:cxnLst/>
              <a:rect l="l" t="t" r="r" b="b"/>
              <a:pathLst>
                <a:path w="3254" h="3158" extrusionOk="0">
                  <a:moveTo>
                    <a:pt x="1205" y="1"/>
                  </a:moveTo>
                  <a:lnTo>
                    <a:pt x="1326" y="1229"/>
                  </a:lnTo>
                  <a:lnTo>
                    <a:pt x="145" y="868"/>
                  </a:lnTo>
                  <a:lnTo>
                    <a:pt x="0" y="1687"/>
                  </a:lnTo>
                  <a:lnTo>
                    <a:pt x="1109" y="1784"/>
                  </a:lnTo>
                  <a:lnTo>
                    <a:pt x="386" y="2748"/>
                  </a:lnTo>
                  <a:lnTo>
                    <a:pt x="1157" y="3133"/>
                  </a:lnTo>
                  <a:lnTo>
                    <a:pt x="1615" y="2121"/>
                  </a:lnTo>
                  <a:lnTo>
                    <a:pt x="2121" y="3157"/>
                  </a:lnTo>
                  <a:lnTo>
                    <a:pt x="2868" y="2748"/>
                  </a:lnTo>
                  <a:lnTo>
                    <a:pt x="2145" y="1784"/>
                  </a:lnTo>
                  <a:lnTo>
                    <a:pt x="3254" y="1711"/>
                  </a:lnTo>
                  <a:lnTo>
                    <a:pt x="3133" y="868"/>
                  </a:lnTo>
                  <a:lnTo>
                    <a:pt x="1928" y="1229"/>
                  </a:lnTo>
                  <a:lnTo>
                    <a:pt x="1928" y="12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5"/>
            <p:cNvSpPr/>
            <p:nvPr/>
          </p:nvSpPr>
          <p:spPr>
            <a:xfrm flipH="1">
              <a:off x="6353215" y="2977791"/>
              <a:ext cx="47500" cy="46099"/>
            </a:xfrm>
            <a:custGeom>
              <a:avLst/>
              <a:gdLst/>
              <a:ahLst/>
              <a:cxnLst/>
              <a:rect l="l" t="t" r="r" b="b"/>
              <a:pathLst>
                <a:path w="3254" h="3158" extrusionOk="0">
                  <a:moveTo>
                    <a:pt x="1205" y="1"/>
                  </a:moveTo>
                  <a:lnTo>
                    <a:pt x="1326" y="1229"/>
                  </a:lnTo>
                  <a:lnTo>
                    <a:pt x="145" y="868"/>
                  </a:lnTo>
                  <a:lnTo>
                    <a:pt x="0" y="1687"/>
                  </a:lnTo>
                  <a:lnTo>
                    <a:pt x="1109" y="1784"/>
                  </a:lnTo>
                  <a:lnTo>
                    <a:pt x="386" y="2748"/>
                  </a:lnTo>
                  <a:lnTo>
                    <a:pt x="1157" y="3133"/>
                  </a:lnTo>
                  <a:lnTo>
                    <a:pt x="1615" y="2121"/>
                  </a:lnTo>
                  <a:lnTo>
                    <a:pt x="2121" y="3157"/>
                  </a:lnTo>
                  <a:lnTo>
                    <a:pt x="2868" y="2748"/>
                  </a:lnTo>
                  <a:lnTo>
                    <a:pt x="2145" y="1784"/>
                  </a:lnTo>
                  <a:lnTo>
                    <a:pt x="3253" y="1711"/>
                  </a:lnTo>
                  <a:lnTo>
                    <a:pt x="3157" y="868"/>
                  </a:lnTo>
                  <a:lnTo>
                    <a:pt x="1928" y="12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5"/>
            <p:cNvSpPr/>
            <p:nvPr/>
          </p:nvSpPr>
          <p:spPr>
            <a:xfrm flipH="1">
              <a:off x="6274417" y="2977791"/>
              <a:ext cx="47150" cy="46099"/>
            </a:xfrm>
            <a:custGeom>
              <a:avLst/>
              <a:gdLst/>
              <a:ahLst/>
              <a:cxnLst/>
              <a:rect l="l" t="t" r="r" b="b"/>
              <a:pathLst>
                <a:path w="3230" h="3158" extrusionOk="0">
                  <a:moveTo>
                    <a:pt x="1181" y="1"/>
                  </a:moveTo>
                  <a:lnTo>
                    <a:pt x="1326" y="1229"/>
                  </a:lnTo>
                  <a:lnTo>
                    <a:pt x="121" y="868"/>
                  </a:lnTo>
                  <a:lnTo>
                    <a:pt x="0" y="1687"/>
                  </a:lnTo>
                  <a:lnTo>
                    <a:pt x="1109" y="1784"/>
                  </a:lnTo>
                  <a:lnTo>
                    <a:pt x="386" y="2748"/>
                  </a:lnTo>
                  <a:lnTo>
                    <a:pt x="1157" y="3133"/>
                  </a:lnTo>
                  <a:lnTo>
                    <a:pt x="1591" y="2121"/>
                  </a:lnTo>
                  <a:lnTo>
                    <a:pt x="2097" y="3157"/>
                  </a:lnTo>
                  <a:lnTo>
                    <a:pt x="2844" y="2748"/>
                  </a:lnTo>
                  <a:lnTo>
                    <a:pt x="2121" y="1784"/>
                  </a:lnTo>
                  <a:lnTo>
                    <a:pt x="3229" y="1711"/>
                  </a:lnTo>
                  <a:lnTo>
                    <a:pt x="3133" y="868"/>
                  </a:lnTo>
                  <a:lnTo>
                    <a:pt x="1904" y="1229"/>
                  </a:lnTo>
                  <a:lnTo>
                    <a:pt x="1904" y="12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5"/>
            <p:cNvSpPr/>
            <p:nvPr/>
          </p:nvSpPr>
          <p:spPr>
            <a:xfrm flipH="1">
              <a:off x="6195620" y="2977791"/>
              <a:ext cx="47150" cy="46099"/>
            </a:xfrm>
            <a:custGeom>
              <a:avLst/>
              <a:gdLst/>
              <a:ahLst/>
              <a:cxnLst/>
              <a:rect l="l" t="t" r="r" b="b"/>
              <a:pathLst>
                <a:path w="3230" h="3158" extrusionOk="0">
                  <a:moveTo>
                    <a:pt x="1181" y="1"/>
                  </a:moveTo>
                  <a:lnTo>
                    <a:pt x="1325" y="1229"/>
                  </a:lnTo>
                  <a:lnTo>
                    <a:pt x="121" y="868"/>
                  </a:lnTo>
                  <a:lnTo>
                    <a:pt x="0" y="1687"/>
                  </a:lnTo>
                  <a:lnTo>
                    <a:pt x="1109" y="1784"/>
                  </a:lnTo>
                  <a:lnTo>
                    <a:pt x="386" y="2748"/>
                  </a:lnTo>
                  <a:lnTo>
                    <a:pt x="1157" y="3133"/>
                  </a:lnTo>
                  <a:lnTo>
                    <a:pt x="1591" y="2121"/>
                  </a:lnTo>
                  <a:lnTo>
                    <a:pt x="2121" y="3157"/>
                  </a:lnTo>
                  <a:lnTo>
                    <a:pt x="2868" y="2748"/>
                  </a:lnTo>
                  <a:lnTo>
                    <a:pt x="2121" y="1784"/>
                  </a:lnTo>
                  <a:lnTo>
                    <a:pt x="3229" y="1711"/>
                  </a:lnTo>
                  <a:lnTo>
                    <a:pt x="3133" y="868"/>
                  </a:lnTo>
                  <a:lnTo>
                    <a:pt x="1904" y="1229"/>
                  </a:lnTo>
                  <a:lnTo>
                    <a:pt x="1904" y="1229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5"/>
            <p:cNvSpPr/>
            <p:nvPr/>
          </p:nvSpPr>
          <p:spPr>
            <a:xfrm flipH="1">
              <a:off x="6116472" y="2977791"/>
              <a:ext cx="47515" cy="46099"/>
            </a:xfrm>
            <a:custGeom>
              <a:avLst/>
              <a:gdLst/>
              <a:ahLst/>
              <a:cxnLst/>
              <a:rect l="l" t="t" r="r" b="b"/>
              <a:pathLst>
                <a:path w="3255" h="3158" extrusionOk="0">
                  <a:moveTo>
                    <a:pt x="1182" y="1"/>
                  </a:moveTo>
                  <a:lnTo>
                    <a:pt x="1326" y="1229"/>
                  </a:lnTo>
                  <a:lnTo>
                    <a:pt x="121" y="868"/>
                  </a:lnTo>
                  <a:lnTo>
                    <a:pt x="1" y="1687"/>
                  </a:lnTo>
                  <a:lnTo>
                    <a:pt x="1109" y="1784"/>
                  </a:lnTo>
                  <a:lnTo>
                    <a:pt x="387" y="2748"/>
                  </a:lnTo>
                  <a:lnTo>
                    <a:pt x="1158" y="3133"/>
                  </a:lnTo>
                  <a:lnTo>
                    <a:pt x="1616" y="2121"/>
                  </a:lnTo>
                  <a:lnTo>
                    <a:pt x="2122" y="3157"/>
                  </a:lnTo>
                  <a:lnTo>
                    <a:pt x="2869" y="2748"/>
                  </a:lnTo>
                  <a:lnTo>
                    <a:pt x="2122" y="1784"/>
                  </a:lnTo>
                  <a:lnTo>
                    <a:pt x="3254" y="1711"/>
                  </a:lnTo>
                  <a:lnTo>
                    <a:pt x="3134" y="868"/>
                  </a:lnTo>
                  <a:lnTo>
                    <a:pt x="1905" y="1229"/>
                  </a:lnTo>
                  <a:lnTo>
                    <a:pt x="1905" y="12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5"/>
            <p:cNvSpPr/>
            <p:nvPr/>
          </p:nvSpPr>
          <p:spPr>
            <a:xfrm flipH="1">
              <a:off x="6055266" y="2900044"/>
              <a:ext cx="485454" cy="26057"/>
            </a:xfrm>
            <a:custGeom>
              <a:avLst/>
              <a:gdLst/>
              <a:ahLst/>
              <a:cxnLst/>
              <a:rect l="l" t="t" r="r" b="b"/>
              <a:pathLst>
                <a:path w="33256" h="1785" extrusionOk="0">
                  <a:moveTo>
                    <a:pt x="32364" y="290"/>
                  </a:moveTo>
                  <a:cubicBezTo>
                    <a:pt x="32677" y="290"/>
                    <a:pt x="32966" y="555"/>
                    <a:pt x="32966" y="893"/>
                  </a:cubicBezTo>
                  <a:cubicBezTo>
                    <a:pt x="32966" y="1230"/>
                    <a:pt x="32677" y="1495"/>
                    <a:pt x="32364" y="1495"/>
                  </a:cubicBezTo>
                  <a:lnTo>
                    <a:pt x="892" y="1495"/>
                  </a:lnTo>
                  <a:cubicBezTo>
                    <a:pt x="555" y="1495"/>
                    <a:pt x="290" y="1230"/>
                    <a:pt x="290" y="893"/>
                  </a:cubicBezTo>
                  <a:cubicBezTo>
                    <a:pt x="290" y="555"/>
                    <a:pt x="555" y="290"/>
                    <a:pt x="892" y="290"/>
                  </a:cubicBezTo>
                  <a:close/>
                  <a:moveTo>
                    <a:pt x="892" y="1"/>
                  </a:moveTo>
                  <a:cubicBezTo>
                    <a:pt x="410" y="1"/>
                    <a:pt x="0" y="411"/>
                    <a:pt x="0" y="893"/>
                  </a:cubicBezTo>
                  <a:cubicBezTo>
                    <a:pt x="0" y="1399"/>
                    <a:pt x="410" y="1784"/>
                    <a:pt x="892" y="1784"/>
                  </a:cubicBezTo>
                  <a:lnTo>
                    <a:pt x="32364" y="1784"/>
                  </a:lnTo>
                  <a:cubicBezTo>
                    <a:pt x="32846" y="1784"/>
                    <a:pt x="33255" y="1399"/>
                    <a:pt x="33255" y="893"/>
                  </a:cubicBezTo>
                  <a:cubicBezTo>
                    <a:pt x="33255" y="411"/>
                    <a:pt x="32846" y="1"/>
                    <a:pt x="32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5"/>
            <p:cNvSpPr/>
            <p:nvPr/>
          </p:nvSpPr>
          <p:spPr>
            <a:xfrm flipH="1">
              <a:off x="5956776" y="2627434"/>
              <a:ext cx="357756" cy="26392"/>
            </a:xfrm>
            <a:custGeom>
              <a:avLst/>
              <a:gdLst/>
              <a:ahLst/>
              <a:cxnLst/>
              <a:rect l="l" t="t" r="r" b="b"/>
              <a:pathLst>
                <a:path w="24508" h="1808" extrusionOk="0">
                  <a:moveTo>
                    <a:pt x="23616" y="314"/>
                  </a:moveTo>
                  <a:cubicBezTo>
                    <a:pt x="23929" y="314"/>
                    <a:pt x="24194" y="579"/>
                    <a:pt x="24194" y="916"/>
                  </a:cubicBezTo>
                  <a:cubicBezTo>
                    <a:pt x="24194" y="1229"/>
                    <a:pt x="23929" y="1494"/>
                    <a:pt x="23616" y="1494"/>
                  </a:cubicBezTo>
                  <a:lnTo>
                    <a:pt x="892" y="1494"/>
                  </a:lnTo>
                  <a:cubicBezTo>
                    <a:pt x="554" y="1494"/>
                    <a:pt x="289" y="1229"/>
                    <a:pt x="289" y="916"/>
                  </a:cubicBezTo>
                  <a:cubicBezTo>
                    <a:pt x="289" y="579"/>
                    <a:pt x="554" y="314"/>
                    <a:pt x="892" y="314"/>
                  </a:cubicBezTo>
                  <a:close/>
                  <a:moveTo>
                    <a:pt x="892" y="0"/>
                  </a:moveTo>
                  <a:cubicBezTo>
                    <a:pt x="386" y="0"/>
                    <a:pt x="0" y="410"/>
                    <a:pt x="0" y="916"/>
                  </a:cubicBezTo>
                  <a:cubicBezTo>
                    <a:pt x="0" y="1398"/>
                    <a:pt x="386" y="1808"/>
                    <a:pt x="892" y="1808"/>
                  </a:cubicBezTo>
                  <a:lnTo>
                    <a:pt x="23616" y="1808"/>
                  </a:lnTo>
                  <a:cubicBezTo>
                    <a:pt x="24098" y="1808"/>
                    <a:pt x="24508" y="1398"/>
                    <a:pt x="24508" y="916"/>
                  </a:cubicBezTo>
                  <a:cubicBezTo>
                    <a:pt x="24508" y="410"/>
                    <a:pt x="24098" y="0"/>
                    <a:pt x="236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35"/>
            <p:cNvSpPr/>
            <p:nvPr/>
          </p:nvSpPr>
          <p:spPr>
            <a:xfrm flipH="1">
              <a:off x="6055266" y="2841654"/>
              <a:ext cx="485454" cy="26042"/>
            </a:xfrm>
            <a:custGeom>
              <a:avLst/>
              <a:gdLst/>
              <a:ahLst/>
              <a:cxnLst/>
              <a:rect l="l" t="t" r="r" b="b"/>
              <a:pathLst>
                <a:path w="33256" h="1784" extrusionOk="0">
                  <a:moveTo>
                    <a:pt x="32364" y="290"/>
                  </a:moveTo>
                  <a:cubicBezTo>
                    <a:pt x="32677" y="290"/>
                    <a:pt x="32966" y="555"/>
                    <a:pt x="32966" y="892"/>
                  </a:cubicBezTo>
                  <a:cubicBezTo>
                    <a:pt x="32966" y="1230"/>
                    <a:pt x="32677" y="1495"/>
                    <a:pt x="32364" y="1495"/>
                  </a:cubicBezTo>
                  <a:lnTo>
                    <a:pt x="892" y="1495"/>
                  </a:lnTo>
                  <a:cubicBezTo>
                    <a:pt x="555" y="1495"/>
                    <a:pt x="290" y="1230"/>
                    <a:pt x="290" y="892"/>
                  </a:cubicBezTo>
                  <a:cubicBezTo>
                    <a:pt x="290" y="555"/>
                    <a:pt x="555" y="290"/>
                    <a:pt x="892" y="290"/>
                  </a:cubicBezTo>
                  <a:close/>
                  <a:moveTo>
                    <a:pt x="892" y="1"/>
                  </a:moveTo>
                  <a:cubicBezTo>
                    <a:pt x="410" y="1"/>
                    <a:pt x="0" y="410"/>
                    <a:pt x="0" y="892"/>
                  </a:cubicBezTo>
                  <a:cubicBezTo>
                    <a:pt x="0" y="1398"/>
                    <a:pt x="410" y="1784"/>
                    <a:pt x="892" y="1784"/>
                  </a:cubicBezTo>
                  <a:lnTo>
                    <a:pt x="32364" y="1784"/>
                  </a:lnTo>
                  <a:cubicBezTo>
                    <a:pt x="32846" y="1784"/>
                    <a:pt x="33255" y="1398"/>
                    <a:pt x="33255" y="892"/>
                  </a:cubicBezTo>
                  <a:cubicBezTo>
                    <a:pt x="33255" y="410"/>
                    <a:pt x="32846" y="1"/>
                    <a:pt x="32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5"/>
            <p:cNvSpPr/>
            <p:nvPr/>
          </p:nvSpPr>
          <p:spPr>
            <a:xfrm flipH="1">
              <a:off x="6510461" y="2323847"/>
              <a:ext cx="485440" cy="26057"/>
            </a:xfrm>
            <a:custGeom>
              <a:avLst/>
              <a:gdLst/>
              <a:ahLst/>
              <a:cxnLst/>
              <a:rect l="l" t="t" r="r" b="b"/>
              <a:pathLst>
                <a:path w="33255" h="1785" extrusionOk="0">
                  <a:moveTo>
                    <a:pt x="32363" y="314"/>
                  </a:moveTo>
                  <a:cubicBezTo>
                    <a:pt x="32676" y="314"/>
                    <a:pt x="32942" y="579"/>
                    <a:pt x="32942" y="893"/>
                  </a:cubicBezTo>
                  <a:cubicBezTo>
                    <a:pt x="32942" y="1230"/>
                    <a:pt x="32676" y="1495"/>
                    <a:pt x="32363" y="1495"/>
                  </a:cubicBezTo>
                  <a:lnTo>
                    <a:pt x="892" y="1495"/>
                  </a:lnTo>
                  <a:cubicBezTo>
                    <a:pt x="554" y="1495"/>
                    <a:pt x="289" y="1230"/>
                    <a:pt x="289" y="893"/>
                  </a:cubicBezTo>
                  <a:cubicBezTo>
                    <a:pt x="289" y="579"/>
                    <a:pt x="554" y="314"/>
                    <a:pt x="892" y="314"/>
                  </a:cubicBezTo>
                  <a:close/>
                  <a:moveTo>
                    <a:pt x="892" y="1"/>
                  </a:moveTo>
                  <a:cubicBezTo>
                    <a:pt x="386" y="1"/>
                    <a:pt x="0" y="411"/>
                    <a:pt x="0" y="893"/>
                  </a:cubicBezTo>
                  <a:cubicBezTo>
                    <a:pt x="0" y="1399"/>
                    <a:pt x="386" y="1784"/>
                    <a:pt x="892" y="1784"/>
                  </a:cubicBezTo>
                  <a:lnTo>
                    <a:pt x="32363" y="1784"/>
                  </a:lnTo>
                  <a:cubicBezTo>
                    <a:pt x="32845" y="1784"/>
                    <a:pt x="33255" y="1399"/>
                    <a:pt x="33255" y="893"/>
                  </a:cubicBezTo>
                  <a:cubicBezTo>
                    <a:pt x="33255" y="411"/>
                    <a:pt x="32845" y="1"/>
                    <a:pt x="32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 flipH="1">
              <a:off x="6086227" y="2396674"/>
              <a:ext cx="353887" cy="95336"/>
            </a:xfrm>
            <a:custGeom>
              <a:avLst/>
              <a:gdLst/>
              <a:ahLst/>
              <a:cxnLst/>
              <a:rect l="l" t="t" r="r" b="b"/>
              <a:pathLst>
                <a:path w="24243" h="6531" extrusionOk="0">
                  <a:moveTo>
                    <a:pt x="6314" y="0"/>
                  </a:moveTo>
                  <a:lnTo>
                    <a:pt x="0" y="6314"/>
                  </a:lnTo>
                  <a:lnTo>
                    <a:pt x="193" y="6531"/>
                  </a:lnTo>
                  <a:lnTo>
                    <a:pt x="6434" y="289"/>
                  </a:lnTo>
                  <a:lnTo>
                    <a:pt x="24243" y="289"/>
                  </a:lnTo>
                  <a:lnTo>
                    <a:pt x="24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35"/>
            <p:cNvSpPr/>
            <p:nvPr/>
          </p:nvSpPr>
          <p:spPr>
            <a:xfrm flipH="1">
              <a:off x="6158689" y="2718187"/>
              <a:ext cx="236407" cy="42931"/>
            </a:xfrm>
            <a:custGeom>
              <a:avLst/>
              <a:gdLst/>
              <a:ahLst/>
              <a:cxnLst/>
              <a:rect l="l" t="t" r="r" b="b"/>
              <a:pathLst>
                <a:path w="16195" h="2941" extrusionOk="0">
                  <a:moveTo>
                    <a:pt x="218" y="0"/>
                  </a:moveTo>
                  <a:lnTo>
                    <a:pt x="1" y="217"/>
                  </a:lnTo>
                  <a:lnTo>
                    <a:pt x="2724" y="2940"/>
                  </a:lnTo>
                  <a:lnTo>
                    <a:pt x="16194" y="2940"/>
                  </a:lnTo>
                  <a:lnTo>
                    <a:pt x="16194" y="2627"/>
                  </a:lnTo>
                  <a:lnTo>
                    <a:pt x="2844" y="262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 flipH="1">
              <a:off x="6508694" y="3091054"/>
              <a:ext cx="529422" cy="506562"/>
            </a:xfrm>
            <a:custGeom>
              <a:avLst/>
              <a:gdLst/>
              <a:ahLst/>
              <a:cxnLst/>
              <a:rect l="l" t="t" r="r" b="b"/>
              <a:pathLst>
                <a:path w="36268" h="34702" extrusionOk="0">
                  <a:moveTo>
                    <a:pt x="0" y="34702"/>
                  </a:moveTo>
                  <a:lnTo>
                    <a:pt x="0" y="34702"/>
                  </a:lnTo>
                  <a:cubicBezTo>
                    <a:pt x="458" y="34461"/>
                    <a:pt x="22170" y="22556"/>
                    <a:pt x="25399" y="10556"/>
                  </a:cubicBezTo>
                  <a:lnTo>
                    <a:pt x="25399" y="10556"/>
                  </a:lnTo>
                  <a:cubicBezTo>
                    <a:pt x="22170" y="22556"/>
                    <a:pt x="458" y="34461"/>
                    <a:pt x="0" y="34702"/>
                  </a:cubicBezTo>
                  <a:cubicBezTo>
                    <a:pt x="506" y="34485"/>
                    <a:pt x="27472" y="22412"/>
                    <a:pt x="28966" y="10242"/>
                  </a:cubicBezTo>
                  <a:cubicBezTo>
                    <a:pt x="28146" y="10508"/>
                    <a:pt x="27327" y="10604"/>
                    <a:pt x="26508" y="10604"/>
                  </a:cubicBezTo>
                  <a:cubicBezTo>
                    <a:pt x="26315" y="10604"/>
                    <a:pt x="26146" y="10604"/>
                    <a:pt x="25953" y="10604"/>
                  </a:cubicBezTo>
                  <a:cubicBezTo>
                    <a:pt x="26146" y="10604"/>
                    <a:pt x="26315" y="10604"/>
                    <a:pt x="26508" y="10604"/>
                  </a:cubicBezTo>
                  <a:cubicBezTo>
                    <a:pt x="27327" y="10604"/>
                    <a:pt x="28146" y="10508"/>
                    <a:pt x="28966" y="10242"/>
                  </a:cubicBezTo>
                  <a:cubicBezTo>
                    <a:pt x="29231" y="10146"/>
                    <a:pt x="29496" y="10026"/>
                    <a:pt x="29737" y="9905"/>
                  </a:cubicBezTo>
                  <a:cubicBezTo>
                    <a:pt x="29665" y="7640"/>
                    <a:pt x="29761" y="6507"/>
                    <a:pt x="30026" y="5471"/>
                  </a:cubicBezTo>
                  <a:cubicBezTo>
                    <a:pt x="30219" y="4796"/>
                    <a:pt x="30484" y="4146"/>
                    <a:pt x="30845" y="3302"/>
                  </a:cubicBezTo>
                  <a:cubicBezTo>
                    <a:pt x="30966" y="2989"/>
                    <a:pt x="31134" y="2676"/>
                    <a:pt x="31303" y="2387"/>
                  </a:cubicBezTo>
                  <a:cubicBezTo>
                    <a:pt x="31375" y="2290"/>
                    <a:pt x="31448" y="2194"/>
                    <a:pt x="31520" y="2097"/>
                  </a:cubicBezTo>
                  <a:cubicBezTo>
                    <a:pt x="32315" y="1061"/>
                    <a:pt x="33448" y="314"/>
                    <a:pt x="34749" y="25"/>
                  </a:cubicBezTo>
                  <a:cubicBezTo>
                    <a:pt x="34797" y="1"/>
                    <a:pt x="34846" y="1"/>
                    <a:pt x="34894" y="1"/>
                  </a:cubicBezTo>
                  <a:cubicBezTo>
                    <a:pt x="35279" y="1"/>
                    <a:pt x="35593" y="314"/>
                    <a:pt x="35593" y="700"/>
                  </a:cubicBezTo>
                  <a:cubicBezTo>
                    <a:pt x="35593" y="700"/>
                    <a:pt x="35617" y="1230"/>
                    <a:pt x="35665" y="2097"/>
                  </a:cubicBezTo>
                  <a:cubicBezTo>
                    <a:pt x="35689" y="2194"/>
                    <a:pt x="35689" y="2290"/>
                    <a:pt x="35689" y="2387"/>
                  </a:cubicBezTo>
                  <a:cubicBezTo>
                    <a:pt x="35737" y="3206"/>
                    <a:pt x="35809" y="4266"/>
                    <a:pt x="35858" y="5471"/>
                  </a:cubicBezTo>
                  <a:cubicBezTo>
                    <a:pt x="36002" y="7977"/>
                    <a:pt x="36147" y="11062"/>
                    <a:pt x="36243" y="13640"/>
                  </a:cubicBezTo>
                  <a:cubicBezTo>
                    <a:pt x="36267" y="14387"/>
                    <a:pt x="36026" y="15110"/>
                    <a:pt x="35568" y="15689"/>
                  </a:cubicBezTo>
                  <a:cubicBezTo>
                    <a:pt x="31737" y="20532"/>
                    <a:pt x="24580" y="24123"/>
                    <a:pt x="24580" y="24123"/>
                  </a:cubicBezTo>
                  <a:cubicBezTo>
                    <a:pt x="14025" y="30798"/>
                    <a:pt x="217" y="34629"/>
                    <a:pt x="0" y="34702"/>
                  </a:cubicBezTo>
                  <a:close/>
                  <a:moveTo>
                    <a:pt x="25953" y="10604"/>
                  </a:moveTo>
                  <a:cubicBezTo>
                    <a:pt x="25953" y="10604"/>
                    <a:pt x="25953" y="10604"/>
                    <a:pt x="25953" y="10604"/>
                  </a:cubicBezTo>
                  <a:cubicBezTo>
                    <a:pt x="25953" y="10604"/>
                    <a:pt x="25953" y="10604"/>
                    <a:pt x="25953" y="106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 flipH="1">
              <a:off x="7003760" y="2902692"/>
              <a:ext cx="140826" cy="66146"/>
            </a:xfrm>
            <a:custGeom>
              <a:avLst/>
              <a:gdLst/>
              <a:ahLst/>
              <a:cxnLst/>
              <a:rect l="l" t="t" r="r" b="b"/>
              <a:pathLst>
                <a:path w="7954" h="3736" extrusionOk="0">
                  <a:moveTo>
                    <a:pt x="4097" y="0"/>
                  </a:moveTo>
                  <a:cubicBezTo>
                    <a:pt x="3158" y="0"/>
                    <a:pt x="2290" y="458"/>
                    <a:pt x="1760" y="1205"/>
                  </a:cubicBezTo>
                  <a:lnTo>
                    <a:pt x="1" y="3735"/>
                  </a:lnTo>
                  <a:cubicBezTo>
                    <a:pt x="989" y="3591"/>
                    <a:pt x="2652" y="3374"/>
                    <a:pt x="4676" y="3181"/>
                  </a:cubicBezTo>
                  <a:cubicBezTo>
                    <a:pt x="6001" y="3061"/>
                    <a:pt x="7206" y="2314"/>
                    <a:pt x="7833" y="1133"/>
                  </a:cubicBezTo>
                  <a:cubicBezTo>
                    <a:pt x="7881" y="1061"/>
                    <a:pt x="7929" y="964"/>
                    <a:pt x="7953" y="868"/>
                  </a:cubicBezTo>
                  <a:cubicBezTo>
                    <a:pt x="7688" y="362"/>
                    <a:pt x="7158" y="0"/>
                    <a:pt x="65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 flipH="1">
              <a:off x="6901812" y="2897893"/>
              <a:ext cx="165314" cy="84776"/>
            </a:xfrm>
            <a:custGeom>
              <a:avLst/>
              <a:gdLst/>
              <a:ahLst/>
              <a:cxnLst/>
              <a:rect l="l" t="t" r="r" b="b"/>
              <a:pathLst>
                <a:path w="9905" h="4748" extrusionOk="0">
                  <a:moveTo>
                    <a:pt x="5519" y="1"/>
                  </a:moveTo>
                  <a:cubicBezTo>
                    <a:pt x="4506" y="1"/>
                    <a:pt x="3567" y="434"/>
                    <a:pt x="2916" y="1206"/>
                  </a:cubicBezTo>
                  <a:lnTo>
                    <a:pt x="2386" y="1856"/>
                  </a:lnTo>
                  <a:lnTo>
                    <a:pt x="1109" y="3398"/>
                  </a:lnTo>
                  <a:cubicBezTo>
                    <a:pt x="1422" y="3374"/>
                    <a:pt x="1711" y="3350"/>
                    <a:pt x="2024" y="3326"/>
                  </a:cubicBezTo>
                  <a:cubicBezTo>
                    <a:pt x="2410" y="3302"/>
                    <a:pt x="2820" y="3278"/>
                    <a:pt x="3229" y="3278"/>
                  </a:cubicBezTo>
                  <a:cubicBezTo>
                    <a:pt x="5181" y="3182"/>
                    <a:pt x="7061" y="2555"/>
                    <a:pt x="8675" y="1471"/>
                  </a:cubicBezTo>
                  <a:lnTo>
                    <a:pt x="9904" y="627"/>
                  </a:lnTo>
                  <a:cubicBezTo>
                    <a:pt x="9856" y="386"/>
                    <a:pt x="9663" y="218"/>
                    <a:pt x="9398" y="194"/>
                  </a:cubicBezTo>
                  <a:lnTo>
                    <a:pt x="5687" y="1"/>
                  </a:lnTo>
                  <a:close/>
                  <a:moveTo>
                    <a:pt x="4097" y="4507"/>
                  </a:moveTo>
                  <a:cubicBezTo>
                    <a:pt x="3181" y="4531"/>
                    <a:pt x="2289" y="4579"/>
                    <a:pt x="1422" y="4627"/>
                  </a:cubicBezTo>
                  <a:cubicBezTo>
                    <a:pt x="1295" y="4640"/>
                    <a:pt x="1167" y="4651"/>
                    <a:pt x="1040" y="4662"/>
                  </a:cubicBezTo>
                  <a:lnTo>
                    <a:pt x="1040" y="4662"/>
                  </a:lnTo>
                  <a:cubicBezTo>
                    <a:pt x="2014" y="4591"/>
                    <a:pt x="3036" y="4542"/>
                    <a:pt x="4097" y="4507"/>
                  </a:cubicBezTo>
                  <a:close/>
                  <a:moveTo>
                    <a:pt x="1040" y="4662"/>
                  </a:moveTo>
                  <a:cubicBezTo>
                    <a:pt x="885" y="4673"/>
                    <a:pt x="730" y="4685"/>
                    <a:pt x="577" y="4697"/>
                  </a:cubicBezTo>
                  <a:lnTo>
                    <a:pt x="577" y="4697"/>
                  </a:lnTo>
                  <a:cubicBezTo>
                    <a:pt x="730" y="4685"/>
                    <a:pt x="885" y="4674"/>
                    <a:pt x="1040" y="4662"/>
                  </a:cubicBezTo>
                  <a:close/>
                  <a:moveTo>
                    <a:pt x="577" y="4697"/>
                  </a:moveTo>
                  <a:cubicBezTo>
                    <a:pt x="382" y="4712"/>
                    <a:pt x="189" y="4728"/>
                    <a:pt x="0" y="4748"/>
                  </a:cubicBezTo>
                  <a:cubicBezTo>
                    <a:pt x="190" y="4730"/>
                    <a:pt x="383" y="4713"/>
                    <a:pt x="577" y="46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5"/>
            <p:cNvSpPr/>
            <p:nvPr/>
          </p:nvSpPr>
          <p:spPr>
            <a:xfrm flipH="1">
              <a:off x="6778845" y="2879671"/>
              <a:ext cx="189469" cy="81776"/>
            </a:xfrm>
            <a:custGeom>
              <a:avLst/>
              <a:gdLst/>
              <a:ahLst/>
              <a:cxnLst/>
              <a:rect l="l" t="t" r="r" b="b"/>
              <a:pathLst>
                <a:path w="9496" h="4098" extrusionOk="0">
                  <a:moveTo>
                    <a:pt x="4844" y="1"/>
                  </a:moveTo>
                  <a:cubicBezTo>
                    <a:pt x="3977" y="1"/>
                    <a:pt x="3157" y="362"/>
                    <a:pt x="2579" y="1013"/>
                  </a:cubicBezTo>
                  <a:lnTo>
                    <a:pt x="2169" y="1447"/>
                  </a:lnTo>
                  <a:lnTo>
                    <a:pt x="1" y="3905"/>
                  </a:lnTo>
                  <a:cubicBezTo>
                    <a:pt x="193" y="3905"/>
                    <a:pt x="386" y="3905"/>
                    <a:pt x="603" y="3929"/>
                  </a:cubicBezTo>
                  <a:cubicBezTo>
                    <a:pt x="1350" y="3953"/>
                    <a:pt x="2073" y="4001"/>
                    <a:pt x="2796" y="4073"/>
                  </a:cubicBezTo>
                  <a:cubicBezTo>
                    <a:pt x="2965" y="4098"/>
                    <a:pt x="3133" y="4098"/>
                    <a:pt x="3302" y="4098"/>
                  </a:cubicBezTo>
                  <a:cubicBezTo>
                    <a:pt x="4531" y="4098"/>
                    <a:pt x="5736" y="3640"/>
                    <a:pt x="6676" y="2820"/>
                  </a:cubicBezTo>
                  <a:lnTo>
                    <a:pt x="9495" y="362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5"/>
            <p:cNvSpPr/>
            <p:nvPr/>
          </p:nvSpPr>
          <p:spPr>
            <a:xfrm flipH="1">
              <a:off x="6691092" y="2880985"/>
              <a:ext cx="165327" cy="120442"/>
            </a:xfrm>
            <a:custGeom>
              <a:avLst/>
              <a:gdLst/>
              <a:ahLst/>
              <a:cxnLst/>
              <a:rect l="l" t="t" r="r" b="b"/>
              <a:pathLst>
                <a:path w="9857" h="7182" extrusionOk="0">
                  <a:moveTo>
                    <a:pt x="8965" y="1109"/>
                  </a:moveTo>
                  <a:cubicBezTo>
                    <a:pt x="8976" y="1113"/>
                    <a:pt x="8987" y="1116"/>
                    <a:pt x="8998" y="1120"/>
                  </a:cubicBezTo>
                  <a:lnTo>
                    <a:pt x="8998" y="1120"/>
                  </a:lnTo>
                  <a:cubicBezTo>
                    <a:pt x="8987" y="1114"/>
                    <a:pt x="8976" y="1109"/>
                    <a:pt x="8965" y="1109"/>
                  </a:cubicBezTo>
                  <a:close/>
                  <a:moveTo>
                    <a:pt x="8998" y="1120"/>
                  </a:moveTo>
                  <a:cubicBezTo>
                    <a:pt x="9011" y="1126"/>
                    <a:pt x="9024" y="1133"/>
                    <a:pt x="9037" y="1133"/>
                  </a:cubicBezTo>
                  <a:lnTo>
                    <a:pt x="9037" y="1133"/>
                  </a:lnTo>
                  <a:cubicBezTo>
                    <a:pt x="9024" y="1129"/>
                    <a:pt x="9011" y="1124"/>
                    <a:pt x="8998" y="1120"/>
                  </a:cubicBezTo>
                  <a:close/>
                  <a:moveTo>
                    <a:pt x="9037" y="1133"/>
                  </a:moveTo>
                  <a:lnTo>
                    <a:pt x="9037" y="1133"/>
                  </a:lnTo>
                  <a:cubicBezTo>
                    <a:pt x="9045" y="1136"/>
                    <a:pt x="9053" y="1139"/>
                    <a:pt x="9060" y="1142"/>
                  </a:cubicBezTo>
                  <a:lnTo>
                    <a:pt x="9060" y="1142"/>
                  </a:lnTo>
                  <a:cubicBezTo>
                    <a:pt x="9053" y="1139"/>
                    <a:pt x="9045" y="1136"/>
                    <a:pt x="9037" y="1133"/>
                  </a:cubicBezTo>
                  <a:cubicBezTo>
                    <a:pt x="9037" y="1133"/>
                    <a:pt x="9037" y="1133"/>
                    <a:pt x="9037" y="1133"/>
                  </a:cubicBezTo>
                  <a:close/>
                  <a:moveTo>
                    <a:pt x="9060" y="1142"/>
                  </a:moveTo>
                  <a:cubicBezTo>
                    <a:pt x="9553" y="1341"/>
                    <a:pt x="9857" y="1816"/>
                    <a:pt x="9857" y="2314"/>
                  </a:cubicBezTo>
                  <a:cubicBezTo>
                    <a:pt x="9857" y="1815"/>
                    <a:pt x="9558" y="1338"/>
                    <a:pt x="9060" y="1142"/>
                  </a:cubicBezTo>
                  <a:close/>
                  <a:moveTo>
                    <a:pt x="5206" y="1"/>
                  </a:moveTo>
                  <a:cubicBezTo>
                    <a:pt x="4820" y="1"/>
                    <a:pt x="4435" y="97"/>
                    <a:pt x="4097" y="266"/>
                  </a:cubicBezTo>
                  <a:cubicBezTo>
                    <a:pt x="3856" y="386"/>
                    <a:pt x="3639" y="555"/>
                    <a:pt x="3447" y="748"/>
                  </a:cubicBezTo>
                  <a:cubicBezTo>
                    <a:pt x="3423" y="796"/>
                    <a:pt x="3374" y="844"/>
                    <a:pt x="3350" y="892"/>
                  </a:cubicBezTo>
                  <a:lnTo>
                    <a:pt x="1" y="5013"/>
                  </a:lnTo>
                  <a:cubicBezTo>
                    <a:pt x="242" y="5085"/>
                    <a:pt x="507" y="5158"/>
                    <a:pt x="724" y="5230"/>
                  </a:cubicBezTo>
                  <a:cubicBezTo>
                    <a:pt x="2001" y="5616"/>
                    <a:pt x="3085" y="6122"/>
                    <a:pt x="3929" y="6772"/>
                  </a:cubicBezTo>
                  <a:lnTo>
                    <a:pt x="3953" y="6796"/>
                  </a:lnTo>
                  <a:cubicBezTo>
                    <a:pt x="4290" y="7061"/>
                    <a:pt x="4676" y="7182"/>
                    <a:pt x="5085" y="7182"/>
                  </a:cubicBezTo>
                  <a:cubicBezTo>
                    <a:pt x="5784" y="7182"/>
                    <a:pt x="6459" y="6796"/>
                    <a:pt x="6748" y="6098"/>
                  </a:cubicBezTo>
                  <a:lnTo>
                    <a:pt x="8893" y="1085"/>
                  </a:lnTo>
                  <a:lnTo>
                    <a:pt x="8748" y="1037"/>
                  </a:lnTo>
                  <a:lnTo>
                    <a:pt x="5929" y="121"/>
                  </a:lnTo>
                  <a:cubicBezTo>
                    <a:pt x="5688" y="49"/>
                    <a:pt x="5447" y="1"/>
                    <a:pt x="5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 flipH="1">
              <a:off x="6508705" y="2586269"/>
              <a:ext cx="246877" cy="652055"/>
            </a:xfrm>
            <a:custGeom>
              <a:avLst/>
              <a:gdLst/>
              <a:ahLst/>
              <a:cxnLst/>
              <a:rect l="l" t="t" r="r" b="b"/>
              <a:pathLst>
                <a:path w="16508" h="44365" extrusionOk="0">
                  <a:moveTo>
                    <a:pt x="14363" y="1"/>
                  </a:moveTo>
                  <a:cubicBezTo>
                    <a:pt x="13278" y="1"/>
                    <a:pt x="12218" y="651"/>
                    <a:pt x="11784" y="1736"/>
                  </a:cubicBezTo>
                  <a:lnTo>
                    <a:pt x="9423" y="7688"/>
                  </a:lnTo>
                  <a:lnTo>
                    <a:pt x="8844" y="9134"/>
                  </a:lnTo>
                  <a:lnTo>
                    <a:pt x="8724" y="9447"/>
                  </a:lnTo>
                  <a:lnTo>
                    <a:pt x="3880" y="21592"/>
                  </a:lnTo>
                  <a:lnTo>
                    <a:pt x="3736" y="21978"/>
                  </a:lnTo>
                  <a:lnTo>
                    <a:pt x="3254" y="23159"/>
                  </a:lnTo>
                  <a:lnTo>
                    <a:pt x="362" y="30460"/>
                  </a:lnTo>
                  <a:lnTo>
                    <a:pt x="290" y="30653"/>
                  </a:lnTo>
                  <a:lnTo>
                    <a:pt x="0" y="31328"/>
                  </a:lnTo>
                  <a:cubicBezTo>
                    <a:pt x="121" y="31472"/>
                    <a:pt x="241" y="31593"/>
                    <a:pt x="362" y="31737"/>
                  </a:cubicBezTo>
                  <a:cubicBezTo>
                    <a:pt x="3157" y="34918"/>
                    <a:pt x="6338" y="39690"/>
                    <a:pt x="6001" y="43208"/>
                  </a:cubicBezTo>
                  <a:cubicBezTo>
                    <a:pt x="5953" y="43593"/>
                    <a:pt x="5904" y="43979"/>
                    <a:pt x="5832" y="44365"/>
                  </a:cubicBezTo>
                  <a:lnTo>
                    <a:pt x="6916" y="40051"/>
                  </a:lnTo>
                  <a:lnTo>
                    <a:pt x="7688" y="36967"/>
                  </a:lnTo>
                  <a:lnTo>
                    <a:pt x="7760" y="36677"/>
                  </a:lnTo>
                  <a:lnTo>
                    <a:pt x="13857" y="12459"/>
                  </a:lnTo>
                  <a:lnTo>
                    <a:pt x="13929" y="12170"/>
                  </a:lnTo>
                  <a:lnTo>
                    <a:pt x="14459" y="10146"/>
                  </a:lnTo>
                  <a:lnTo>
                    <a:pt x="16435" y="2218"/>
                  </a:lnTo>
                  <a:cubicBezTo>
                    <a:pt x="16483" y="2073"/>
                    <a:pt x="16507" y="1929"/>
                    <a:pt x="16507" y="1784"/>
                  </a:cubicBezTo>
                  <a:cubicBezTo>
                    <a:pt x="16483" y="1109"/>
                    <a:pt x="16074" y="459"/>
                    <a:pt x="15423" y="194"/>
                  </a:cubicBezTo>
                  <a:cubicBezTo>
                    <a:pt x="15061" y="49"/>
                    <a:pt x="14724" y="1"/>
                    <a:pt x="14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5"/>
            <p:cNvSpPr/>
            <p:nvPr/>
          </p:nvSpPr>
          <p:spPr>
            <a:xfrm flipH="1">
              <a:off x="6661371" y="2967938"/>
              <a:ext cx="838962" cy="818569"/>
            </a:xfrm>
            <a:custGeom>
              <a:avLst/>
              <a:gdLst/>
              <a:ahLst/>
              <a:cxnLst/>
              <a:rect l="l" t="t" r="r" b="b"/>
              <a:pathLst>
                <a:path w="57473" h="56076" extrusionOk="0">
                  <a:moveTo>
                    <a:pt x="34749" y="1"/>
                  </a:moveTo>
                  <a:lnTo>
                    <a:pt x="34749" y="49"/>
                  </a:lnTo>
                  <a:lnTo>
                    <a:pt x="33737" y="49"/>
                  </a:lnTo>
                  <a:lnTo>
                    <a:pt x="33737" y="73"/>
                  </a:lnTo>
                  <a:lnTo>
                    <a:pt x="32893" y="73"/>
                  </a:lnTo>
                  <a:lnTo>
                    <a:pt x="32893" y="121"/>
                  </a:lnTo>
                  <a:lnTo>
                    <a:pt x="32098" y="121"/>
                  </a:lnTo>
                  <a:lnTo>
                    <a:pt x="32098" y="169"/>
                  </a:lnTo>
                  <a:lnTo>
                    <a:pt x="31496" y="169"/>
                  </a:lnTo>
                  <a:lnTo>
                    <a:pt x="31496" y="194"/>
                  </a:lnTo>
                  <a:lnTo>
                    <a:pt x="30965" y="194"/>
                  </a:lnTo>
                  <a:lnTo>
                    <a:pt x="30965" y="242"/>
                  </a:lnTo>
                  <a:lnTo>
                    <a:pt x="30435" y="242"/>
                  </a:lnTo>
                  <a:lnTo>
                    <a:pt x="30435" y="290"/>
                  </a:lnTo>
                  <a:lnTo>
                    <a:pt x="29953" y="290"/>
                  </a:lnTo>
                  <a:lnTo>
                    <a:pt x="29953" y="314"/>
                  </a:lnTo>
                  <a:lnTo>
                    <a:pt x="29520" y="314"/>
                  </a:lnTo>
                  <a:lnTo>
                    <a:pt x="29520" y="362"/>
                  </a:lnTo>
                  <a:lnTo>
                    <a:pt x="29086" y="362"/>
                  </a:lnTo>
                  <a:lnTo>
                    <a:pt x="29086" y="410"/>
                  </a:lnTo>
                  <a:lnTo>
                    <a:pt x="28724" y="410"/>
                  </a:lnTo>
                  <a:lnTo>
                    <a:pt x="28724" y="435"/>
                  </a:lnTo>
                  <a:lnTo>
                    <a:pt x="28315" y="435"/>
                  </a:lnTo>
                  <a:lnTo>
                    <a:pt x="28315" y="483"/>
                  </a:lnTo>
                  <a:lnTo>
                    <a:pt x="27953" y="483"/>
                  </a:lnTo>
                  <a:lnTo>
                    <a:pt x="27953" y="531"/>
                  </a:lnTo>
                  <a:lnTo>
                    <a:pt x="27592" y="531"/>
                  </a:lnTo>
                  <a:lnTo>
                    <a:pt x="27592" y="555"/>
                  </a:lnTo>
                  <a:lnTo>
                    <a:pt x="27230" y="555"/>
                  </a:lnTo>
                  <a:lnTo>
                    <a:pt x="27230" y="603"/>
                  </a:lnTo>
                  <a:lnTo>
                    <a:pt x="26869" y="603"/>
                  </a:lnTo>
                  <a:lnTo>
                    <a:pt x="26869" y="651"/>
                  </a:lnTo>
                  <a:lnTo>
                    <a:pt x="26556" y="651"/>
                  </a:lnTo>
                  <a:lnTo>
                    <a:pt x="26556" y="676"/>
                  </a:lnTo>
                  <a:lnTo>
                    <a:pt x="26218" y="676"/>
                  </a:lnTo>
                  <a:lnTo>
                    <a:pt x="26218" y="724"/>
                  </a:lnTo>
                  <a:lnTo>
                    <a:pt x="25953" y="724"/>
                  </a:lnTo>
                  <a:lnTo>
                    <a:pt x="25953" y="772"/>
                  </a:lnTo>
                  <a:lnTo>
                    <a:pt x="25616" y="772"/>
                  </a:lnTo>
                  <a:lnTo>
                    <a:pt x="25616" y="796"/>
                  </a:lnTo>
                  <a:lnTo>
                    <a:pt x="25351" y="796"/>
                  </a:lnTo>
                  <a:lnTo>
                    <a:pt x="25351" y="844"/>
                  </a:lnTo>
                  <a:lnTo>
                    <a:pt x="25062" y="844"/>
                  </a:lnTo>
                  <a:lnTo>
                    <a:pt x="25062" y="892"/>
                  </a:lnTo>
                  <a:lnTo>
                    <a:pt x="24748" y="892"/>
                  </a:lnTo>
                  <a:lnTo>
                    <a:pt x="24748" y="916"/>
                  </a:lnTo>
                  <a:lnTo>
                    <a:pt x="24507" y="916"/>
                  </a:lnTo>
                  <a:lnTo>
                    <a:pt x="24507" y="965"/>
                  </a:lnTo>
                  <a:lnTo>
                    <a:pt x="24218" y="965"/>
                  </a:lnTo>
                  <a:lnTo>
                    <a:pt x="24218" y="1013"/>
                  </a:lnTo>
                  <a:lnTo>
                    <a:pt x="23977" y="1013"/>
                  </a:lnTo>
                  <a:lnTo>
                    <a:pt x="23977" y="1037"/>
                  </a:lnTo>
                  <a:lnTo>
                    <a:pt x="23688" y="1037"/>
                  </a:lnTo>
                  <a:lnTo>
                    <a:pt x="23688" y="1085"/>
                  </a:lnTo>
                  <a:lnTo>
                    <a:pt x="23568" y="1085"/>
                  </a:lnTo>
                  <a:lnTo>
                    <a:pt x="23568" y="1157"/>
                  </a:lnTo>
                  <a:lnTo>
                    <a:pt x="23543" y="1157"/>
                  </a:lnTo>
                  <a:lnTo>
                    <a:pt x="23543" y="1254"/>
                  </a:lnTo>
                  <a:lnTo>
                    <a:pt x="23495" y="1254"/>
                  </a:lnTo>
                  <a:lnTo>
                    <a:pt x="23495" y="1326"/>
                  </a:lnTo>
                  <a:lnTo>
                    <a:pt x="23447" y="1326"/>
                  </a:lnTo>
                  <a:lnTo>
                    <a:pt x="23447" y="1374"/>
                  </a:lnTo>
                  <a:lnTo>
                    <a:pt x="23423" y="1374"/>
                  </a:lnTo>
                  <a:lnTo>
                    <a:pt x="23423" y="1447"/>
                  </a:lnTo>
                  <a:lnTo>
                    <a:pt x="23375" y="1447"/>
                  </a:lnTo>
                  <a:lnTo>
                    <a:pt x="23375" y="1519"/>
                  </a:lnTo>
                  <a:lnTo>
                    <a:pt x="23327" y="1519"/>
                  </a:lnTo>
                  <a:lnTo>
                    <a:pt x="23327" y="1615"/>
                  </a:lnTo>
                  <a:lnTo>
                    <a:pt x="23302" y="1615"/>
                  </a:lnTo>
                  <a:lnTo>
                    <a:pt x="23302" y="1688"/>
                  </a:lnTo>
                  <a:lnTo>
                    <a:pt x="23254" y="1688"/>
                  </a:lnTo>
                  <a:lnTo>
                    <a:pt x="23254" y="1760"/>
                  </a:lnTo>
                  <a:lnTo>
                    <a:pt x="23206" y="1760"/>
                  </a:lnTo>
                  <a:lnTo>
                    <a:pt x="23206" y="1856"/>
                  </a:lnTo>
                  <a:lnTo>
                    <a:pt x="23182" y="1856"/>
                  </a:lnTo>
                  <a:lnTo>
                    <a:pt x="23182" y="1929"/>
                  </a:lnTo>
                  <a:lnTo>
                    <a:pt x="23134" y="1929"/>
                  </a:lnTo>
                  <a:lnTo>
                    <a:pt x="23134" y="2001"/>
                  </a:lnTo>
                  <a:lnTo>
                    <a:pt x="23086" y="2001"/>
                  </a:lnTo>
                  <a:lnTo>
                    <a:pt x="23086" y="2049"/>
                  </a:lnTo>
                  <a:lnTo>
                    <a:pt x="23061" y="2049"/>
                  </a:lnTo>
                  <a:lnTo>
                    <a:pt x="23061" y="2121"/>
                  </a:lnTo>
                  <a:lnTo>
                    <a:pt x="23013" y="2121"/>
                  </a:lnTo>
                  <a:lnTo>
                    <a:pt x="23013" y="2218"/>
                  </a:lnTo>
                  <a:lnTo>
                    <a:pt x="22965" y="2218"/>
                  </a:lnTo>
                  <a:lnTo>
                    <a:pt x="22965" y="2290"/>
                  </a:lnTo>
                  <a:lnTo>
                    <a:pt x="22941" y="2290"/>
                  </a:lnTo>
                  <a:lnTo>
                    <a:pt x="22941" y="2362"/>
                  </a:lnTo>
                  <a:lnTo>
                    <a:pt x="22893" y="2362"/>
                  </a:lnTo>
                  <a:lnTo>
                    <a:pt x="22893" y="2459"/>
                  </a:lnTo>
                  <a:lnTo>
                    <a:pt x="22845" y="2459"/>
                  </a:lnTo>
                  <a:lnTo>
                    <a:pt x="22845" y="2531"/>
                  </a:lnTo>
                  <a:lnTo>
                    <a:pt x="22820" y="2531"/>
                  </a:lnTo>
                  <a:lnTo>
                    <a:pt x="22820" y="2603"/>
                  </a:lnTo>
                  <a:lnTo>
                    <a:pt x="22772" y="2603"/>
                  </a:lnTo>
                  <a:lnTo>
                    <a:pt x="22772" y="2700"/>
                  </a:lnTo>
                  <a:lnTo>
                    <a:pt x="22724" y="2700"/>
                  </a:lnTo>
                  <a:lnTo>
                    <a:pt x="22724" y="2772"/>
                  </a:lnTo>
                  <a:lnTo>
                    <a:pt x="22700" y="2772"/>
                  </a:lnTo>
                  <a:lnTo>
                    <a:pt x="22700" y="2844"/>
                  </a:lnTo>
                  <a:lnTo>
                    <a:pt x="22652" y="2844"/>
                  </a:lnTo>
                  <a:lnTo>
                    <a:pt x="22652" y="2941"/>
                  </a:lnTo>
                  <a:lnTo>
                    <a:pt x="22604" y="2941"/>
                  </a:lnTo>
                  <a:lnTo>
                    <a:pt x="22604" y="3013"/>
                  </a:lnTo>
                  <a:lnTo>
                    <a:pt x="22580" y="3013"/>
                  </a:lnTo>
                  <a:lnTo>
                    <a:pt x="22580" y="3085"/>
                  </a:lnTo>
                  <a:lnTo>
                    <a:pt x="22531" y="3085"/>
                  </a:lnTo>
                  <a:lnTo>
                    <a:pt x="22531" y="3182"/>
                  </a:lnTo>
                  <a:lnTo>
                    <a:pt x="22483" y="3182"/>
                  </a:lnTo>
                  <a:lnTo>
                    <a:pt x="22483" y="3254"/>
                  </a:lnTo>
                  <a:lnTo>
                    <a:pt x="22459" y="3254"/>
                  </a:lnTo>
                  <a:lnTo>
                    <a:pt x="22459" y="3326"/>
                  </a:lnTo>
                  <a:lnTo>
                    <a:pt x="22411" y="3326"/>
                  </a:lnTo>
                  <a:lnTo>
                    <a:pt x="22411" y="3374"/>
                  </a:lnTo>
                  <a:lnTo>
                    <a:pt x="22363" y="3374"/>
                  </a:lnTo>
                  <a:lnTo>
                    <a:pt x="22363" y="3447"/>
                  </a:lnTo>
                  <a:lnTo>
                    <a:pt x="22339" y="3447"/>
                  </a:lnTo>
                  <a:lnTo>
                    <a:pt x="22339" y="3543"/>
                  </a:lnTo>
                  <a:lnTo>
                    <a:pt x="22290" y="3543"/>
                  </a:lnTo>
                  <a:lnTo>
                    <a:pt x="22290" y="3664"/>
                  </a:lnTo>
                  <a:lnTo>
                    <a:pt x="22242" y="3664"/>
                  </a:lnTo>
                  <a:lnTo>
                    <a:pt x="22242" y="3736"/>
                  </a:lnTo>
                  <a:lnTo>
                    <a:pt x="22218" y="3736"/>
                  </a:lnTo>
                  <a:lnTo>
                    <a:pt x="22218" y="3808"/>
                  </a:lnTo>
                  <a:lnTo>
                    <a:pt x="22170" y="3808"/>
                  </a:lnTo>
                  <a:lnTo>
                    <a:pt x="22170" y="3905"/>
                  </a:lnTo>
                  <a:lnTo>
                    <a:pt x="22122" y="3905"/>
                  </a:lnTo>
                  <a:lnTo>
                    <a:pt x="22122" y="3977"/>
                  </a:lnTo>
                  <a:lnTo>
                    <a:pt x="22098" y="3977"/>
                  </a:lnTo>
                  <a:lnTo>
                    <a:pt x="22098" y="4049"/>
                  </a:lnTo>
                  <a:lnTo>
                    <a:pt x="22049" y="4049"/>
                  </a:lnTo>
                  <a:lnTo>
                    <a:pt x="22049" y="4146"/>
                  </a:lnTo>
                  <a:lnTo>
                    <a:pt x="22001" y="4146"/>
                  </a:lnTo>
                  <a:lnTo>
                    <a:pt x="22001" y="4218"/>
                  </a:lnTo>
                  <a:lnTo>
                    <a:pt x="21977" y="4218"/>
                  </a:lnTo>
                  <a:lnTo>
                    <a:pt x="21977" y="4290"/>
                  </a:lnTo>
                  <a:lnTo>
                    <a:pt x="21929" y="4290"/>
                  </a:lnTo>
                  <a:lnTo>
                    <a:pt x="21929" y="4387"/>
                  </a:lnTo>
                  <a:lnTo>
                    <a:pt x="21881" y="4387"/>
                  </a:lnTo>
                  <a:lnTo>
                    <a:pt x="21881" y="4459"/>
                  </a:lnTo>
                  <a:lnTo>
                    <a:pt x="21857" y="4459"/>
                  </a:lnTo>
                  <a:lnTo>
                    <a:pt x="21857" y="4531"/>
                  </a:lnTo>
                  <a:lnTo>
                    <a:pt x="21808" y="4531"/>
                  </a:lnTo>
                  <a:lnTo>
                    <a:pt x="21808" y="4652"/>
                  </a:lnTo>
                  <a:lnTo>
                    <a:pt x="21760" y="4652"/>
                  </a:lnTo>
                  <a:lnTo>
                    <a:pt x="21760" y="4748"/>
                  </a:lnTo>
                  <a:lnTo>
                    <a:pt x="21736" y="4748"/>
                  </a:lnTo>
                  <a:lnTo>
                    <a:pt x="21736" y="4820"/>
                  </a:lnTo>
                  <a:lnTo>
                    <a:pt x="21688" y="4820"/>
                  </a:lnTo>
                  <a:lnTo>
                    <a:pt x="21688" y="4893"/>
                  </a:lnTo>
                  <a:lnTo>
                    <a:pt x="21640" y="4893"/>
                  </a:lnTo>
                  <a:lnTo>
                    <a:pt x="21640" y="4989"/>
                  </a:lnTo>
                  <a:lnTo>
                    <a:pt x="21616" y="4989"/>
                  </a:lnTo>
                  <a:lnTo>
                    <a:pt x="21616" y="5061"/>
                  </a:lnTo>
                  <a:lnTo>
                    <a:pt x="21567" y="5061"/>
                  </a:lnTo>
                  <a:lnTo>
                    <a:pt x="21567" y="5134"/>
                  </a:lnTo>
                  <a:lnTo>
                    <a:pt x="21519" y="5134"/>
                  </a:lnTo>
                  <a:lnTo>
                    <a:pt x="21519" y="5230"/>
                  </a:lnTo>
                  <a:lnTo>
                    <a:pt x="21495" y="5230"/>
                  </a:lnTo>
                  <a:lnTo>
                    <a:pt x="21495" y="5302"/>
                  </a:lnTo>
                  <a:lnTo>
                    <a:pt x="21447" y="5302"/>
                  </a:lnTo>
                  <a:lnTo>
                    <a:pt x="21447" y="5375"/>
                  </a:lnTo>
                  <a:lnTo>
                    <a:pt x="21399" y="5375"/>
                  </a:lnTo>
                  <a:lnTo>
                    <a:pt x="21399" y="5471"/>
                  </a:lnTo>
                  <a:lnTo>
                    <a:pt x="21375" y="5471"/>
                  </a:lnTo>
                  <a:lnTo>
                    <a:pt x="21375" y="5543"/>
                  </a:lnTo>
                  <a:lnTo>
                    <a:pt x="21326" y="5543"/>
                  </a:lnTo>
                  <a:lnTo>
                    <a:pt x="21326" y="5664"/>
                  </a:lnTo>
                  <a:lnTo>
                    <a:pt x="21278" y="5664"/>
                  </a:lnTo>
                  <a:lnTo>
                    <a:pt x="21278" y="5736"/>
                  </a:lnTo>
                  <a:lnTo>
                    <a:pt x="21254" y="5736"/>
                  </a:lnTo>
                  <a:lnTo>
                    <a:pt x="21254" y="5832"/>
                  </a:lnTo>
                  <a:lnTo>
                    <a:pt x="21206" y="5832"/>
                  </a:lnTo>
                  <a:lnTo>
                    <a:pt x="21206" y="5905"/>
                  </a:lnTo>
                  <a:lnTo>
                    <a:pt x="21158" y="5905"/>
                  </a:lnTo>
                  <a:lnTo>
                    <a:pt x="21158" y="5977"/>
                  </a:lnTo>
                  <a:lnTo>
                    <a:pt x="21134" y="5977"/>
                  </a:lnTo>
                  <a:lnTo>
                    <a:pt x="21134" y="6073"/>
                  </a:lnTo>
                  <a:lnTo>
                    <a:pt x="21085" y="6073"/>
                  </a:lnTo>
                  <a:lnTo>
                    <a:pt x="21085" y="6146"/>
                  </a:lnTo>
                  <a:lnTo>
                    <a:pt x="21037" y="6146"/>
                  </a:lnTo>
                  <a:lnTo>
                    <a:pt x="21037" y="6266"/>
                  </a:lnTo>
                  <a:lnTo>
                    <a:pt x="21013" y="6266"/>
                  </a:lnTo>
                  <a:lnTo>
                    <a:pt x="21013" y="6338"/>
                  </a:lnTo>
                  <a:lnTo>
                    <a:pt x="20965" y="6338"/>
                  </a:lnTo>
                  <a:lnTo>
                    <a:pt x="20965" y="6435"/>
                  </a:lnTo>
                  <a:lnTo>
                    <a:pt x="20917" y="6435"/>
                  </a:lnTo>
                  <a:lnTo>
                    <a:pt x="20917" y="6555"/>
                  </a:lnTo>
                  <a:lnTo>
                    <a:pt x="20893" y="6555"/>
                  </a:lnTo>
                  <a:lnTo>
                    <a:pt x="20893" y="6628"/>
                  </a:lnTo>
                  <a:lnTo>
                    <a:pt x="20844" y="6628"/>
                  </a:lnTo>
                  <a:lnTo>
                    <a:pt x="20844" y="6700"/>
                  </a:lnTo>
                  <a:lnTo>
                    <a:pt x="20796" y="6700"/>
                  </a:lnTo>
                  <a:lnTo>
                    <a:pt x="20796" y="6796"/>
                  </a:lnTo>
                  <a:lnTo>
                    <a:pt x="20772" y="6796"/>
                  </a:lnTo>
                  <a:lnTo>
                    <a:pt x="20772" y="6917"/>
                  </a:lnTo>
                  <a:lnTo>
                    <a:pt x="20724" y="6917"/>
                  </a:lnTo>
                  <a:lnTo>
                    <a:pt x="20724" y="6989"/>
                  </a:lnTo>
                  <a:lnTo>
                    <a:pt x="20676" y="6989"/>
                  </a:lnTo>
                  <a:lnTo>
                    <a:pt x="20676" y="7061"/>
                  </a:lnTo>
                  <a:lnTo>
                    <a:pt x="20652" y="7061"/>
                  </a:lnTo>
                  <a:lnTo>
                    <a:pt x="20652" y="7158"/>
                  </a:lnTo>
                  <a:lnTo>
                    <a:pt x="20603" y="7158"/>
                  </a:lnTo>
                  <a:lnTo>
                    <a:pt x="20603" y="7278"/>
                  </a:lnTo>
                  <a:lnTo>
                    <a:pt x="20555" y="7278"/>
                  </a:lnTo>
                  <a:lnTo>
                    <a:pt x="20555" y="7351"/>
                  </a:lnTo>
                  <a:lnTo>
                    <a:pt x="20531" y="7351"/>
                  </a:lnTo>
                  <a:lnTo>
                    <a:pt x="20531" y="7423"/>
                  </a:lnTo>
                  <a:lnTo>
                    <a:pt x="20483" y="7423"/>
                  </a:lnTo>
                  <a:lnTo>
                    <a:pt x="20483" y="7519"/>
                  </a:lnTo>
                  <a:lnTo>
                    <a:pt x="20435" y="7519"/>
                  </a:lnTo>
                  <a:lnTo>
                    <a:pt x="20435" y="7640"/>
                  </a:lnTo>
                  <a:lnTo>
                    <a:pt x="20411" y="7640"/>
                  </a:lnTo>
                  <a:lnTo>
                    <a:pt x="20411" y="7712"/>
                  </a:lnTo>
                  <a:lnTo>
                    <a:pt x="20363" y="7712"/>
                  </a:lnTo>
                  <a:lnTo>
                    <a:pt x="20363" y="7784"/>
                  </a:lnTo>
                  <a:lnTo>
                    <a:pt x="20314" y="7784"/>
                  </a:lnTo>
                  <a:lnTo>
                    <a:pt x="20314" y="7881"/>
                  </a:lnTo>
                  <a:lnTo>
                    <a:pt x="20290" y="7881"/>
                  </a:lnTo>
                  <a:lnTo>
                    <a:pt x="20290" y="8001"/>
                  </a:lnTo>
                  <a:lnTo>
                    <a:pt x="20242" y="8001"/>
                  </a:lnTo>
                  <a:lnTo>
                    <a:pt x="20242" y="8073"/>
                  </a:lnTo>
                  <a:lnTo>
                    <a:pt x="20194" y="8073"/>
                  </a:lnTo>
                  <a:lnTo>
                    <a:pt x="20194" y="8146"/>
                  </a:lnTo>
                  <a:lnTo>
                    <a:pt x="20170" y="8146"/>
                  </a:lnTo>
                  <a:lnTo>
                    <a:pt x="20170" y="8242"/>
                  </a:lnTo>
                  <a:lnTo>
                    <a:pt x="20122" y="8242"/>
                  </a:lnTo>
                  <a:lnTo>
                    <a:pt x="20122" y="8363"/>
                  </a:lnTo>
                  <a:lnTo>
                    <a:pt x="20073" y="8363"/>
                  </a:lnTo>
                  <a:lnTo>
                    <a:pt x="20073" y="8435"/>
                  </a:lnTo>
                  <a:lnTo>
                    <a:pt x="20049" y="8435"/>
                  </a:lnTo>
                  <a:lnTo>
                    <a:pt x="20049" y="8507"/>
                  </a:lnTo>
                  <a:lnTo>
                    <a:pt x="20001" y="8507"/>
                  </a:lnTo>
                  <a:lnTo>
                    <a:pt x="20001" y="8628"/>
                  </a:lnTo>
                  <a:lnTo>
                    <a:pt x="19953" y="8628"/>
                  </a:lnTo>
                  <a:lnTo>
                    <a:pt x="19953" y="8724"/>
                  </a:lnTo>
                  <a:lnTo>
                    <a:pt x="19929" y="8724"/>
                  </a:lnTo>
                  <a:lnTo>
                    <a:pt x="19929" y="8845"/>
                  </a:lnTo>
                  <a:lnTo>
                    <a:pt x="19881" y="8845"/>
                  </a:lnTo>
                  <a:lnTo>
                    <a:pt x="19881" y="8917"/>
                  </a:lnTo>
                  <a:lnTo>
                    <a:pt x="19832" y="8917"/>
                  </a:lnTo>
                  <a:lnTo>
                    <a:pt x="19832" y="9037"/>
                  </a:lnTo>
                  <a:lnTo>
                    <a:pt x="19808" y="9037"/>
                  </a:lnTo>
                  <a:lnTo>
                    <a:pt x="19808" y="9110"/>
                  </a:lnTo>
                  <a:lnTo>
                    <a:pt x="19760" y="9110"/>
                  </a:lnTo>
                  <a:lnTo>
                    <a:pt x="19760" y="9206"/>
                  </a:lnTo>
                  <a:lnTo>
                    <a:pt x="19712" y="9206"/>
                  </a:lnTo>
                  <a:lnTo>
                    <a:pt x="19712" y="9327"/>
                  </a:lnTo>
                  <a:lnTo>
                    <a:pt x="19688" y="9327"/>
                  </a:lnTo>
                  <a:lnTo>
                    <a:pt x="19688" y="9399"/>
                  </a:lnTo>
                  <a:lnTo>
                    <a:pt x="19640" y="9399"/>
                  </a:lnTo>
                  <a:lnTo>
                    <a:pt x="19640" y="9519"/>
                  </a:lnTo>
                  <a:lnTo>
                    <a:pt x="19591" y="9519"/>
                  </a:lnTo>
                  <a:lnTo>
                    <a:pt x="19591" y="9592"/>
                  </a:lnTo>
                  <a:lnTo>
                    <a:pt x="19567" y="9592"/>
                  </a:lnTo>
                  <a:lnTo>
                    <a:pt x="19567" y="9688"/>
                  </a:lnTo>
                  <a:lnTo>
                    <a:pt x="19519" y="9688"/>
                  </a:lnTo>
                  <a:lnTo>
                    <a:pt x="19519" y="9809"/>
                  </a:lnTo>
                  <a:lnTo>
                    <a:pt x="19471" y="9809"/>
                  </a:lnTo>
                  <a:lnTo>
                    <a:pt x="19471" y="9881"/>
                  </a:lnTo>
                  <a:lnTo>
                    <a:pt x="19447" y="9881"/>
                  </a:lnTo>
                  <a:lnTo>
                    <a:pt x="19447" y="10001"/>
                  </a:lnTo>
                  <a:lnTo>
                    <a:pt x="19399" y="10001"/>
                  </a:lnTo>
                  <a:lnTo>
                    <a:pt x="19399" y="10074"/>
                  </a:lnTo>
                  <a:lnTo>
                    <a:pt x="19350" y="10074"/>
                  </a:lnTo>
                  <a:lnTo>
                    <a:pt x="19350" y="10194"/>
                  </a:lnTo>
                  <a:lnTo>
                    <a:pt x="19326" y="10194"/>
                  </a:lnTo>
                  <a:lnTo>
                    <a:pt x="19326" y="10290"/>
                  </a:lnTo>
                  <a:lnTo>
                    <a:pt x="19278" y="10290"/>
                  </a:lnTo>
                  <a:lnTo>
                    <a:pt x="19278" y="10363"/>
                  </a:lnTo>
                  <a:lnTo>
                    <a:pt x="19230" y="10363"/>
                  </a:lnTo>
                  <a:lnTo>
                    <a:pt x="19230" y="10483"/>
                  </a:lnTo>
                  <a:lnTo>
                    <a:pt x="19206" y="10483"/>
                  </a:lnTo>
                  <a:lnTo>
                    <a:pt x="19206" y="10556"/>
                  </a:lnTo>
                  <a:lnTo>
                    <a:pt x="19158" y="10556"/>
                  </a:lnTo>
                  <a:lnTo>
                    <a:pt x="19158" y="10676"/>
                  </a:lnTo>
                  <a:lnTo>
                    <a:pt x="19109" y="10676"/>
                  </a:lnTo>
                  <a:lnTo>
                    <a:pt x="19109" y="10772"/>
                  </a:lnTo>
                  <a:lnTo>
                    <a:pt x="19085" y="10772"/>
                  </a:lnTo>
                  <a:lnTo>
                    <a:pt x="19085" y="10893"/>
                  </a:lnTo>
                  <a:lnTo>
                    <a:pt x="19037" y="10893"/>
                  </a:lnTo>
                  <a:lnTo>
                    <a:pt x="19037" y="10965"/>
                  </a:lnTo>
                  <a:lnTo>
                    <a:pt x="18989" y="10965"/>
                  </a:lnTo>
                  <a:lnTo>
                    <a:pt x="18989" y="11086"/>
                  </a:lnTo>
                  <a:lnTo>
                    <a:pt x="18965" y="11086"/>
                  </a:lnTo>
                  <a:lnTo>
                    <a:pt x="18965" y="11158"/>
                  </a:lnTo>
                  <a:lnTo>
                    <a:pt x="18917" y="11158"/>
                  </a:lnTo>
                  <a:lnTo>
                    <a:pt x="18917" y="11278"/>
                  </a:lnTo>
                  <a:lnTo>
                    <a:pt x="18868" y="11278"/>
                  </a:lnTo>
                  <a:lnTo>
                    <a:pt x="18868" y="11399"/>
                  </a:lnTo>
                  <a:lnTo>
                    <a:pt x="18844" y="11399"/>
                  </a:lnTo>
                  <a:lnTo>
                    <a:pt x="18844" y="11495"/>
                  </a:lnTo>
                  <a:lnTo>
                    <a:pt x="18796" y="11495"/>
                  </a:lnTo>
                  <a:lnTo>
                    <a:pt x="18796" y="11616"/>
                  </a:lnTo>
                  <a:lnTo>
                    <a:pt x="18748" y="11616"/>
                  </a:lnTo>
                  <a:lnTo>
                    <a:pt x="18748" y="11688"/>
                  </a:lnTo>
                  <a:lnTo>
                    <a:pt x="18724" y="11688"/>
                  </a:lnTo>
                  <a:lnTo>
                    <a:pt x="18724" y="11809"/>
                  </a:lnTo>
                  <a:lnTo>
                    <a:pt x="18676" y="11809"/>
                  </a:lnTo>
                  <a:lnTo>
                    <a:pt x="18676" y="11929"/>
                  </a:lnTo>
                  <a:lnTo>
                    <a:pt x="18627" y="11929"/>
                  </a:lnTo>
                  <a:lnTo>
                    <a:pt x="18627" y="12001"/>
                  </a:lnTo>
                  <a:lnTo>
                    <a:pt x="18603" y="12001"/>
                  </a:lnTo>
                  <a:lnTo>
                    <a:pt x="18603" y="12122"/>
                  </a:lnTo>
                  <a:lnTo>
                    <a:pt x="18555" y="12122"/>
                  </a:lnTo>
                  <a:lnTo>
                    <a:pt x="18555" y="12218"/>
                  </a:lnTo>
                  <a:lnTo>
                    <a:pt x="18507" y="12218"/>
                  </a:lnTo>
                  <a:lnTo>
                    <a:pt x="18507" y="12339"/>
                  </a:lnTo>
                  <a:lnTo>
                    <a:pt x="18483" y="12339"/>
                  </a:lnTo>
                  <a:lnTo>
                    <a:pt x="18483" y="12459"/>
                  </a:lnTo>
                  <a:lnTo>
                    <a:pt x="18435" y="12459"/>
                  </a:lnTo>
                  <a:lnTo>
                    <a:pt x="18435" y="12532"/>
                  </a:lnTo>
                  <a:lnTo>
                    <a:pt x="18387" y="12532"/>
                  </a:lnTo>
                  <a:lnTo>
                    <a:pt x="18387" y="12652"/>
                  </a:lnTo>
                  <a:lnTo>
                    <a:pt x="18362" y="12652"/>
                  </a:lnTo>
                  <a:lnTo>
                    <a:pt x="18362" y="12724"/>
                  </a:lnTo>
                  <a:lnTo>
                    <a:pt x="18314" y="12724"/>
                  </a:lnTo>
                  <a:lnTo>
                    <a:pt x="18314" y="12845"/>
                  </a:lnTo>
                  <a:lnTo>
                    <a:pt x="18266" y="12845"/>
                  </a:lnTo>
                  <a:lnTo>
                    <a:pt x="18266" y="12965"/>
                  </a:lnTo>
                  <a:lnTo>
                    <a:pt x="18242" y="12965"/>
                  </a:lnTo>
                  <a:lnTo>
                    <a:pt x="18242" y="13062"/>
                  </a:lnTo>
                  <a:lnTo>
                    <a:pt x="18194" y="13062"/>
                  </a:lnTo>
                  <a:lnTo>
                    <a:pt x="18194" y="13182"/>
                  </a:lnTo>
                  <a:lnTo>
                    <a:pt x="18146" y="13182"/>
                  </a:lnTo>
                  <a:lnTo>
                    <a:pt x="18146" y="13303"/>
                  </a:lnTo>
                  <a:lnTo>
                    <a:pt x="18121" y="13303"/>
                  </a:lnTo>
                  <a:lnTo>
                    <a:pt x="18121" y="13375"/>
                  </a:lnTo>
                  <a:lnTo>
                    <a:pt x="18073" y="13375"/>
                  </a:lnTo>
                  <a:lnTo>
                    <a:pt x="18073" y="13495"/>
                  </a:lnTo>
                  <a:lnTo>
                    <a:pt x="18025" y="13495"/>
                  </a:lnTo>
                  <a:lnTo>
                    <a:pt x="18025" y="13616"/>
                  </a:lnTo>
                  <a:lnTo>
                    <a:pt x="18001" y="13616"/>
                  </a:lnTo>
                  <a:lnTo>
                    <a:pt x="18001" y="13736"/>
                  </a:lnTo>
                  <a:lnTo>
                    <a:pt x="17953" y="13736"/>
                  </a:lnTo>
                  <a:lnTo>
                    <a:pt x="17953" y="13809"/>
                  </a:lnTo>
                  <a:lnTo>
                    <a:pt x="17905" y="13809"/>
                  </a:lnTo>
                  <a:lnTo>
                    <a:pt x="17905" y="13929"/>
                  </a:lnTo>
                  <a:lnTo>
                    <a:pt x="17880" y="13929"/>
                  </a:lnTo>
                  <a:lnTo>
                    <a:pt x="17880" y="14050"/>
                  </a:lnTo>
                  <a:lnTo>
                    <a:pt x="17832" y="14050"/>
                  </a:lnTo>
                  <a:lnTo>
                    <a:pt x="17832" y="14170"/>
                  </a:lnTo>
                  <a:lnTo>
                    <a:pt x="17784" y="14170"/>
                  </a:lnTo>
                  <a:lnTo>
                    <a:pt x="17784" y="14291"/>
                  </a:lnTo>
                  <a:lnTo>
                    <a:pt x="17760" y="14291"/>
                  </a:lnTo>
                  <a:lnTo>
                    <a:pt x="17760" y="14387"/>
                  </a:lnTo>
                  <a:lnTo>
                    <a:pt x="17712" y="14387"/>
                  </a:lnTo>
                  <a:lnTo>
                    <a:pt x="17712" y="14508"/>
                  </a:lnTo>
                  <a:lnTo>
                    <a:pt x="17664" y="14508"/>
                  </a:lnTo>
                  <a:lnTo>
                    <a:pt x="17664" y="14628"/>
                  </a:lnTo>
                  <a:lnTo>
                    <a:pt x="17639" y="14628"/>
                  </a:lnTo>
                  <a:lnTo>
                    <a:pt x="17639" y="14749"/>
                  </a:lnTo>
                  <a:lnTo>
                    <a:pt x="17591" y="14749"/>
                  </a:lnTo>
                  <a:lnTo>
                    <a:pt x="17591" y="14821"/>
                  </a:lnTo>
                  <a:lnTo>
                    <a:pt x="17543" y="14821"/>
                  </a:lnTo>
                  <a:lnTo>
                    <a:pt x="17543" y="14941"/>
                  </a:lnTo>
                  <a:lnTo>
                    <a:pt x="17519" y="14941"/>
                  </a:lnTo>
                  <a:lnTo>
                    <a:pt x="17519" y="15062"/>
                  </a:lnTo>
                  <a:lnTo>
                    <a:pt x="17471" y="15062"/>
                  </a:lnTo>
                  <a:lnTo>
                    <a:pt x="17471" y="15182"/>
                  </a:lnTo>
                  <a:lnTo>
                    <a:pt x="17423" y="15182"/>
                  </a:lnTo>
                  <a:lnTo>
                    <a:pt x="17423" y="15255"/>
                  </a:lnTo>
                  <a:lnTo>
                    <a:pt x="17399" y="15255"/>
                  </a:lnTo>
                  <a:lnTo>
                    <a:pt x="17399" y="15375"/>
                  </a:lnTo>
                  <a:lnTo>
                    <a:pt x="17350" y="15375"/>
                  </a:lnTo>
                  <a:lnTo>
                    <a:pt x="17350" y="15496"/>
                  </a:lnTo>
                  <a:lnTo>
                    <a:pt x="17302" y="15496"/>
                  </a:lnTo>
                  <a:lnTo>
                    <a:pt x="17302" y="15616"/>
                  </a:lnTo>
                  <a:lnTo>
                    <a:pt x="17278" y="15616"/>
                  </a:lnTo>
                  <a:lnTo>
                    <a:pt x="17278" y="15737"/>
                  </a:lnTo>
                  <a:lnTo>
                    <a:pt x="17230" y="15737"/>
                  </a:lnTo>
                  <a:lnTo>
                    <a:pt x="17230" y="15857"/>
                  </a:lnTo>
                  <a:lnTo>
                    <a:pt x="17182" y="15857"/>
                  </a:lnTo>
                  <a:lnTo>
                    <a:pt x="17182" y="15978"/>
                  </a:lnTo>
                  <a:lnTo>
                    <a:pt x="17158" y="15978"/>
                  </a:lnTo>
                  <a:lnTo>
                    <a:pt x="17158" y="16098"/>
                  </a:lnTo>
                  <a:lnTo>
                    <a:pt x="17109" y="16098"/>
                  </a:lnTo>
                  <a:lnTo>
                    <a:pt x="17109" y="16219"/>
                  </a:lnTo>
                  <a:lnTo>
                    <a:pt x="17061" y="16219"/>
                  </a:lnTo>
                  <a:lnTo>
                    <a:pt x="17061" y="16339"/>
                  </a:lnTo>
                  <a:lnTo>
                    <a:pt x="17037" y="16339"/>
                  </a:lnTo>
                  <a:lnTo>
                    <a:pt x="17037" y="16435"/>
                  </a:lnTo>
                  <a:lnTo>
                    <a:pt x="16989" y="16435"/>
                  </a:lnTo>
                  <a:lnTo>
                    <a:pt x="16989" y="16556"/>
                  </a:lnTo>
                  <a:lnTo>
                    <a:pt x="16941" y="16556"/>
                  </a:lnTo>
                  <a:lnTo>
                    <a:pt x="16941" y="16676"/>
                  </a:lnTo>
                  <a:lnTo>
                    <a:pt x="16917" y="16676"/>
                  </a:lnTo>
                  <a:lnTo>
                    <a:pt x="16917" y="16797"/>
                  </a:lnTo>
                  <a:lnTo>
                    <a:pt x="16868" y="16797"/>
                  </a:lnTo>
                  <a:lnTo>
                    <a:pt x="16868" y="16917"/>
                  </a:lnTo>
                  <a:lnTo>
                    <a:pt x="16820" y="16917"/>
                  </a:lnTo>
                  <a:lnTo>
                    <a:pt x="16820" y="17038"/>
                  </a:lnTo>
                  <a:lnTo>
                    <a:pt x="16796" y="17038"/>
                  </a:lnTo>
                  <a:lnTo>
                    <a:pt x="16796" y="17158"/>
                  </a:lnTo>
                  <a:lnTo>
                    <a:pt x="16748" y="17158"/>
                  </a:lnTo>
                  <a:lnTo>
                    <a:pt x="16748" y="17279"/>
                  </a:lnTo>
                  <a:lnTo>
                    <a:pt x="16700" y="17279"/>
                  </a:lnTo>
                  <a:lnTo>
                    <a:pt x="16700" y="17399"/>
                  </a:lnTo>
                  <a:lnTo>
                    <a:pt x="16676" y="17399"/>
                  </a:lnTo>
                  <a:lnTo>
                    <a:pt x="16676" y="17520"/>
                  </a:lnTo>
                  <a:lnTo>
                    <a:pt x="16627" y="17520"/>
                  </a:lnTo>
                  <a:lnTo>
                    <a:pt x="16627" y="17640"/>
                  </a:lnTo>
                  <a:lnTo>
                    <a:pt x="16579" y="17640"/>
                  </a:lnTo>
                  <a:lnTo>
                    <a:pt x="16579" y="17761"/>
                  </a:lnTo>
                  <a:lnTo>
                    <a:pt x="16555" y="17761"/>
                  </a:lnTo>
                  <a:lnTo>
                    <a:pt x="16555" y="17881"/>
                  </a:lnTo>
                  <a:lnTo>
                    <a:pt x="16507" y="17881"/>
                  </a:lnTo>
                  <a:lnTo>
                    <a:pt x="16507" y="18002"/>
                  </a:lnTo>
                  <a:lnTo>
                    <a:pt x="16459" y="18002"/>
                  </a:lnTo>
                  <a:lnTo>
                    <a:pt x="16459" y="18122"/>
                  </a:lnTo>
                  <a:lnTo>
                    <a:pt x="16435" y="18122"/>
                  </a:lnTo>
                  <a:lnTo>
                    <a:pt x="16435" y="18243"/>
                  </a:lnTo>
                  <a:lnTo>
                    <a:pt x="16386" y="18243"/>
                  </a:lnTo>
                  <a:lnTo>
                    <a:pt x="16386" y="18363"/>
                  </a:lnTo>
                  <a:lnTo>
                    <a:pt x="16338" y="18363"/>
                  </a:lnTo>
                  <a:lnTo>
                    <a:pt x="16338" y="18484"/>
                  </a:lnTo>
                  <a:lnTo>
                    <a:pt x="16314" y="18484"/>
                  </a:lnTo>
                  <a:lnTo>
                    <a:pt x="16314" y="18604"/>
                  </a:lnTo>
                  <a:lnTo>
                    <a:pt x="16266" y="18604"/>
                  </a:lnTo>
                  <a:lnTo>
                    <a:pt x="16266" y="18749"/>
                  </a:lnTo>
                  <a:lnTo>
                    <a:pt x="16218" y="18749"/>
                  </a:lnTo>
                  <a:lnTo>
                    <a:pt x="16218" y="18869"/>
                  </a:lnTo>
                  <a:lnTo>
                    <a:pt x="16194" y="18869"/>
                  </a:lnTo>
                  <a:lnTo>
                    <a:pt x="16194" y="18990"/>
                  </a:lnTo>
                  <a:lnTo>
                    <a:pt x="16145" y="18990"/>
                  </a:lnTo>
                  <a:lnTo>
                    <a:pt x="16145" y="19110"/>
                  </a:lnTo>
                  <a:lnTo>
                    <a:pt x="16097" y="19110"/>
                  </a:lnTo>
                  <a:lnTo>
                    <a:pt x="16097" y="19231"/>
                  </a:lnTo>
                  <a:lnTo>
                    <a:pt x="16073" y="19231"/>
                  </a:lnTo>
                  <a:lnTo>
                    <a:pt x="16073" y="19351"/>
                  </a:lnTo>
                  <a:lnTo>
                    <a:pt x="16025" y="19351"/>
                  </a:lnTo>
                  <a:lnTo>
                    <a:pt x="16025" y="19472"/>
                  </a:lnTo>
                  <a:lnTo>
                    <a:pt x="15977" y="19472"/>
                  </a:lnTo>
                  <a:lnTo>
                    <a:pt x="15977" y="19640"/>
                  </a:lnTo>
                  <a:lnTo>
                    <a:pt x="15953" y="19640"/>
                  </a:lnTo>
                  <a:lnTo>
                    <a:pt x="15953" y="19761"/>
                  </a:lnTo>
                  <a:lnTo>
                    <a:pt x="15904" y="19761"/>
                  </a:lnTo>
                  <a:lnTo>
                    <a:pt x="15904" y="19881"/>
                  </a:lnTo>
                  <a:lnTo>
                    <a:pt x="15856" y="19881"/>
                  </a:lnTo>
                  <a:lnTo>
                    <a:pt x="15856" y="20002"/>
                  </a:lnTo>
                  <a:lnTo>
                    <a:pt x="15832" y="20002"/>
                  </a:lnTo>
                  <a:lnTo>
                    <a:pt x="15832" y="20122"/>
                  </a:lnTo>
                  <a:lnTo>
                    <a:pt x="15784" y="20122"/>
                  </a:lnTo>
                  <a:lnTo>
                    <a:pt x="15784" y="20291"/>
                  </a:lnTo>
                  <a:lnTo>
                    <a:pt x="15736" y="20291"/>
                  </a:lnTo>
                  <a:lnTo>
                    <a:pt x="15736" y="20411"/>
                  </a:lnTo>
                  <a:lnTo>
                    <a:pt x="15712" y="20411"/>
                  </a:lnTo>
                  <a:lnTo>
                    <a:pt x="15712" y="20484"/>
                  </a:lnTo>
                  <a:lnTo>
                    <a:pt x="15663" y="20484"/>
                  </a:lnTo>
                  <a:lnTo>
                    <a:pt x="15663" y="20604"/>
                  </a:lnTo>
                  <a:lnTo>
                    <a:pt x="15615" y="20604"/>
                  </a:lnTo>
                  <a:lnTo>
                    <a:pt x="15615" y="20725"/>
                  </a:lnTo>
                  <a:lnTo>
                    <a:pt x="15591" y="20725"/>
                  </a:lnTo>
                  <a:lnTo>
                    <a:pt x="15591" y="20845"/>
                  </a:lnTo>
                  <a:lnTo>
                    <a:pt x="15543" y="20845"/>
                  </a:lnTo>
                  <a:lnTo>
                    <a:pt x="15543" y="20966"/>
                  </a:lnTo>
                  <a:lnTo>
                    <a:pt x="15495" y="20966"/>
                  </a:lnTo>
                  <a:lnTo>
                    <a:pt x="15495" y="21086"/>
                  </a:lnTo>
                  <a:lnTo>
                    <a:pt x="15471" y="21086"/>
                  </a:lnTo>
                  <a:lnTo>
                    <a:pt x="15471" y="21207"/>
                  </a:lnTo>
                  <a:lnTo>
                    <a:pt x="15423" y="21207"/>
                  </a:lnTo>
                  <a:lnTo>
                    <a:pt x="15423" y="21279"/>
                  </a:lnTo>
                  <a:lnTo>
                    <a:pt x="15374" y="21279"/>
                  </a:lnTo>
                  <a:lnTo>
                    <a:pt x="15374" y="21399"/>
                  </a:lnTo>
                  <a:lnTo>
                    <a:pt x="15350" y="21399"/>
                  </a:lnTo>
                  <a:lnTo>
                    <a:pt x="15350" y="21520"/>
                  </a:lnTo>
                  <a:lnTo>
                    <a:pt x="15302" y="21520"/>
                  </a:lnTo>
                  <a:lnTo>
                    <a:pt x="15302" y="21640"/>
                  </a:lnTo>
                  <a:lnTo>
                    <a:pt x="15254" y="21640"/>
                  </a:lnTo>
                  <a:lnTo>
                    <a:pt x="15254" y="21761"/>
                  </a:lnTo>
                  <a:lnTo>
                    <a:pt x="15230" y="21761"/>
                  </a:lnTo>
                  <a:lnTo>
                    <a:pt x="15230" y="21857"/>
                  </a:lnTo>
                  <a:lnTo>
                    <a:pt x="15182" y="21857"/>
                  </a:lnTo>
                  <a:lnTo>
                    <a:pt x="15182" y="21978"/>
                  </a:lnTo>
                  <a:lnTo>
                    <a:pt x="15133" y="21978"/>
                  </a:lnTo>
                  <a:lnTo>
                    <a:pt x="15133" y="22050"/>
                  </a:lnTo>
                  <a:lnTo>
                    <a:pt x="15109" y="22050"/>
                  </a:lnTo>
                  <a:lnTo>
                    <a:pt x="15109" y="22171"/>
                  </a:lnTo>
                  <a:lnTo>
                    <a:pt x="15061" y="22171"/>
                  </a:lnTo>
                  <a:lnTo>
                    <a:pt x="15061" y="22243"/>
                  </a:lnTo>
                  <a:lnTo>
                    <a:pt x="15013" y="22243"/>
                  </a:lnTo>
                  <a:lnTo>
                    <a:pt x="15013" y="22363"/>
                  </a:lnTo>
                  <a:lnTo>
                    <a:pt x="14989" y="22363"/>
                  </a:lnTo>
                  <a:lnTo>
                    <a:pt x="14989" y="22460"/>
                  </a:lnTo>
                  <a:lnTo>
                    <a:pt x="14941" y="22460"/>
                  </a:lnTo>
                  <a:lnTo>
                    <a:pt x="14941" y="22580"/>
                  </a:lnTo>
                  <a:lnTo>
                    <a:pt x="14892" y="22580"/>
                  </a:lnTo>
                  <a:lnTo>
                    <a:pt x="14892" y="22653"/>
                  </a:lnTo>
                  <a:lnTo>
                    <a:pt x="14868" y="22653"/>
                  </a:lnTo>
                  <a:lnTo>
                    <a:pt x="14868" y="22773"/>
                  </a:lnTo>
                  <a:lnTo>
                    <a:pt x="14820" y="22773"/>
                  </a:lnTo>
                  <a:lnTo>
                    <a:pt x="14820" y="22845"/>
                  </a:lnTo>
                  <a:lnTo>
                    <a:pt x="14772" y="22845"/>
                  </a:lnTo>
                  <a:lnTo>
                    <a:pt x="14772" y="22966"/>
                  </a:lnTo>
                  <a:lnTo>
                    <a:pt x="14748" y="22966"/>
                  </a:lnTo>
                  <a:lnTo>
                    <a:pt x="14748" y="23062"/>
                  </a:lnTo>
                  <a:lnTo>
                    <a:pt x="14700" y="23062"/>
                  </a:lnTo>
                  <a:lnTo>
                    <a:pt x="14700" y="23183"/>
                  </a:lnTo>
                  <a:lnTo>
                    <a:pt x="14651" y="23183"/>
                  </a:lnTo>
                  <a:lnTo>
                    <a:pt x="14651" y="23255"/>
                  </a:lnTo>
                  <a:lnTo>
                    <a:pt x="14627" y="23255"/>
                  </a:lnTo>
                  <a:lnTo>
                    <a:pt x="14627" y="23376"/>
                  </a:lnTo>
                  <a:lnTo>
                    <a:pt x="14579" y="23376"/>
                  </a:lnTo>
                  <a:lnTo>
                    <a:pt x="14579" y="23496"/>
                  </a:lnTo>
                  <a:lnTo>
                    <a:pt x="14531" y="23496"/>
                  </a:lnTo>
                  <a:lnTo>
                    <a:pt x="14531" y="23568"/>
                  </a:lnTo>
                  <a:lnTo>
                    <a:pt x="14507" y="23568"/>
                  </a:lnTo>
                  <a:lnTo>
                    <a:pt x="14507" y="23665"/>
                  </a:lnTo>
                  <a:lnTo>
                    <a:pt x="14459" y="23665"/>
                  </a:lnTo>
                  <a:lnTo>
                    <a:pt x="14459" y="23737"/>
                  </a:lnTo>
                  <a:lnTo>
                    <a:pt x="14410" y="23737"/>
                  </a:lnTo>
                  <a:lnTo>
                    <a:pt x="14410" y="23809"/>
                  </a:lnTo>
                  <a:lnTo>
                    <a:pt x="14386" y="23809"/>
                  </a:lnTo>
                  <a:lnTo>
                    <a:pt x="14386" y="23930"/>
                  </a:lnTo>
                  <a:lnTo>
                    <a:pt x="14338" y="23930"/>
                  </a:lnTo>
                  <a:lnTo>
                    <a:pt x="14338" y="24026"/>
                  </a:lnTo>
                  <a:lnTo>
                    <a:pt x="14290" y="24026"/>
                  </a:lnTo>
                  <a:lnTo>
                    <a:pt x="14290" y="24098"/>
                  </a:lnTo>
                  <a:lnTo>
                    <a:pt x="14266" y="24098"/>
                  </a:lnTo>
                  <a:lnTo>
                    <a:pt x="14266" y="24171"/>
                  </a:lnTo>
                  <a:lnTo>
                    <a:pt x="14218" y="24171"/>
                  </a:lnTo>
                  <a:lnTo>
                    <a:pt x="14218" y="24267"/>
                  </a:lnTo>
                  <a:lnTo>
                    <a:pt x="14169" y="24267"/>
                  </a:lnTo>
                  <a:lnTo>
                    <a:pt x="14169" y="24388"/>
                  </a:lnTo>
                  <a:lnTo>
                    <a:pt x="14145" y="24388"/>
                  </a:lnTo>
                  <a:lnTo>
                    <a:pt x="14145" y="24460"/>
                  </a:lnTo>
                  <a:lnTo>
                    <a:pt x="14097" y="24460"/>
                  </a:lnTo>
                  <a:lnTo>
                    <a:pt x="14097" y="24532"/>
                  </a:lnTo>
                  <a:lnTo>
                    <a:pt x="14049" y="24532"/>
                  </a:lnTo>
                  <a:lnTo>
                    <a:pt x="14049" y="24629"/>
                  </a:lnTo>
                  <a:lnTo>
                    <a:pt x="14025" y="24629"/>
                  </a:lnTo>
                  <a:lnTo>
                    <a:pt x="14025" y="24701"/>
                  </a:lnTo>
                  <a:lnTo>
                    <a:pt x="13977" y="24701"/>
                  </a:lnTo>
                  <a:lnTo>
                    <a:pt x="13977" y="24821"/>
                  </a:lnTo>
                  <a:lnTo>
                    <a:pt x="13928" y="24821"/>
                  </a:lnTo>
                  <a:lnTo>
                    <a:pt x="13928" y="24894"/>
                  </a:lnTo>
                  <a:lnTo>
                    <a:pt x="13904" y="24894"/>
                  </a:lnTo>
                  <a:lnTo>
                    <a:pt x="13904" y="24990"/>
                  </a:lnTo>
                  <a:lnTo>
                    <a:pt x="13856" y="24990"/>
                  </a:lnTo>
                  <a:lnTo>
                    <a:pt x="13856" y="25062"/>
                  </a:lnTo>
                  <a:lnTo>
                    <a:pt x="13808" y="25062"/>
                  </a:lnTo>
                  <a:lnTo>
                    <a:pt x="13808" y="25135"/>
                  </a:lnTo>
                  <a:lnTo>
                    <a:pt x="13784" y="25135"/>
                  </a:lnTo>
                  <a:lnTo>
                    <a:pt x="13784" y="25231"/>
                  </a:lnTo>
                  <a:lnTo>
                    <a:pt x="13736" y="25231"/>
                  </a:lnTo>
                  <a:lnTo>
                    <a:pt x="13736" y="25352"/>
                  </a:lnTo>
                  <a:lnTo>
                    <a:pt x="13687" y="25352"/>
                  </a:lnTo>
                  <a:lnTo>
                    <a:pt x="13687" y="25424"/>
                  </a:lnTo>
                  <a:lnTo>
                    <a:pt x="13663" y="25424"/>
                  </a:lnTo>
                  <a:lnTo>
                    <a:pt x="13663" y="25496"/>
                  </a:lnTo>
                  <a:lnTo>
                    <a:pt x="13615" y="25496"/>
                  </a:lnTo>
                  <a:lnTo>
                    <a:pt x="13615" y="25544"/>
                  </a:lnTo>
                  <a:lnTo>
                    <a:pt x="13567" y="25544"/>
                  </a:lnTo>
                  <a:lnTo>
                    <a:pt x="13567" y="25617"/>
                  </a:lnTo>
                  <a:lnTo>
                    <a:pt x="13543" y="25617"/>
                  </a:lnTo>
                  <a:lnTo>
                    <a:pt x="13543" y="25713"/>
                  </a:lnTo>
                  <a:lnTo>
                    <a:pt x="13495" y="25713"/>
                  </a:lnTo>
                  <a:lnTo>
                    <a:pt x="13495" y="25785"/>
                  </a:lnTo>
                  <a:lnTo>
                    <a:pt x="13446" y="25785"/>
                  </a:lnTo>
                  <a:lnTo>
                    <a:pt x="13446" y="25858"/>
                  </a:lnTo>
                  <a:lnTo>
                    <a:pt x="13422" y="25858"/>
                  </a:lnTo>
                  <a:lnTo>
                    <a:pt x="13422" y="25954"/>
                  </a:lnTo>
                  <a:lnTo>
                    <a:pt x="13374" y="25954"/>
                  </a:lnTo>
                  <a:lnTo>
                    <a:pt x="13374" y="26026"/>
                  </a:lnTo>
                  <a:lnTo>
                    <a:pt x="13326" y="26026"/>
                  </a:lnTo>
                  <a:lnTo>
                    <a:pt x="13326" y="26099"/>
                  </a:lnTo>
                  <a:lnTo>
                    <a:pt x="13302" y="26099"/>
                  </a:lnTo>
                  <a:lnTo>
                    <a:pt x="13302" y="26195"/>
                  </a:lnTo>
                  <a:lnTo>
                    <a:pt x="13254" y="26195"/>
                  </a:lnTo>
                  <a:lnTo>
                    <a:pt x="13254" y="26267"/>
                  </a:lnTo>
                  <a:lnTo>
                    <a:pt x="13206" y="26267"/>
                  </a:lnTo>
                  <a:lnTo>
                    <a:pt x="13206" y="26340"/>
                  </a:lnTo>
                  <a:lnTo>
                    <a:pt x="13181" y="26340"/>
                  </a:lnTo>
                  <a:lnTo>
                    <a:pt x="13181" y="26436"/>
                  </a:lnTo>
                  <a:lnTo>
                    <a:pt x="13133" y="26436"/>
                  </a:lnTo>
                  <a:lnTo>
                    <a:pt x="13133" y="26508"/>
                  </a:lnTo>
                  <a:lnTo>
                    <a:pt x="13085" y="26508"/>
                  </a:lnTo>
                  <a:lnTo>
                    <a:pt x="13085" y="26556"/>
                  </a:lnTo>
                  <a:lnTo>
                    <a:pt x="13061" y="26556"/>
                  </a:lnTo>
                  <a:lnTo>
                    <a:pt x="13061" y="26629"/>
                  </a:lnTo>
                  <a:lnTo>
                    <a:pt x="13013" y="26629"/>
                  </a:lnTo>
                  <a:lnTo>
                    <a:pt x="13013" y="26701"/>
                  </a:lnTo>
                  <a:lnTo>
                    <a:pt x="12965" y="26701"/>
                  </a:lnTo>
                  <a:lnTo>
                    <a:pt x="12965" y="26797"/>
                  </a:lnTo>
                  <a:lnTo>
                    <a:pt x="12940" y="26797"/>
                  </a:lnTo>
                  <a:lnTo>
                    <a:pt x="12940" y="26870"/>
                  </a:lnTo>
                  <a:lnTo>
                    <a:pt x="12892" y="26870"/>
                  </a:lnTo>
                  <a:lnTo>
                    <a:pt x="12892" y="26942"/>
                  </a:lnTo>
                  <a:lnTo>
                    <a:pt x="12844" y="26942"/>
                  </a:lnTo>
                  <a:lnTo>
                    <a:pt x="12844" y="27038"/>
                  </a:lnTo>
                  <a:lnTo>
                    <a:pt x="12820" y="27038"/>
                  </a:lnTo>
                  <a:lnTo>
                    <a:pt x="12820" y="27111"/>
                  </a:lnTo>
                  <a:lnTo>
                    <a:pt x="12772" y="27111"/>
                  </a:lnTo>
                  <a:lnTo>
                    <a:pt x="12772" y="27183"/>
                  </a:lnTo>
                  <a:lnTo>
                    <a:pt x="12724" y="27183"/>
                  </a:lnTo>
                  <a:lnTo>
                    <a:pt x="12724" y="27231"/>
                  </a:lnTo>
                  <a:lnTo>
                    <a:pt x="12699" y="27231"/>
                  </a:lnTo>
                  <a:lnTo>
                    <a:pt x="12699" y="27303"/>
                  </a:lnTo>
                  <a:lnTo>
                    <a:pt x="12651" y="27303"/>
                  </a:lnTo>
                  <a:lnTo>
                    <a:pt x="12651" y="27400"/>
                  </a:lnTo>
                  <a:lnTo>
                    <a:pt x="12603" y="27400"/>
                  </a:lnTo>
                  <a:lnTo>
                    <a:pt x="12603" y="27424"/>
                  </a:lnTo>
                  <a:lnTo>
                    <a:pt x="12579" y="27424"/>
                  </a:lnTo>
                  <a:lnTo>
                    <a:pt x="12579" y="27520"/>
                  </a:lnTo>
                  <a:lnTo>
                    <a:pt x="12531" y="27520"/>
                  </a:lnTo>
                  <a:lnTo>
                    <a:pt x="12531" y="27593"/>
                  </a:lnTo>
                  <a:lnTo>
                    <a:pt x="12483" y="27593"/>
                  </a:lnTo>
                  <a:lnTo>
                    <a:pt x="12483" y="27641"/>
                  </a:lnTo>
                  <a:lnTo>
                    <a:pt x="12458" y="27641"/>
                  </a:lnTo>
                  <a:lnTo>
                    <a:pt x="12458" y="27713"/>
                  </a:lnTo>
                  <a:lnTo>
                    <a:pt x="12410" y="27713"/>
                  </a:lnTo>
                  <a:lnTo>
                    <a:pt x="12410" y="27785"/>
                  </a:lnTo>
                  <a:lnTo>
                    <a:pt x="12362" y="27785"/>
                  </a:lnTo>
                  <a:lnTo>
                    <a:pt x="12362" y="27882"/>
                  </a:lnTo>
                  <a:lnTo>
                    <a:pt x="12338" y="27882"/>
                  </a:lnTo>
                  <a:lnTo>
                    <a:pt x="12338" y="27906"/>
                  </a:lnTo>
                  <a:lnTo>
                    <a:pt x="12290" y="27906"/>
                  </a:lnTo>
                  <a:lnTo>
                    <a:pt x="12290" y="28002"/>
                  </a:lnTo>
                  <a:lnTo>
                    <a:pt x="12242" y="28002"/>
                  </a:lnTo>
                  <a:lnTo>
                    <a:pt x="12242" y="28075"/>
                  </a:lnTo>
                  <a:lnTo>
                    <a:pt x="12218" y="28075"/>
                  </a:lnTo>
                  <a:lnTo>
                    <a:pt x="12218" y="28123"/>
                  </a:lnTo>
                  <a:lnTo>
                    <a:pt x="12169" y="28123"/>
                  </a:lnTo>
                  <a:lnTo>
                    <a:pt x="12169" y="28195"/>
                  </a:lnTo>
                  <a:lnTo>
                    <a:pt x="12121" y="28195"/>
                  </a:lnTo>
                  <a:lnTo>
                    <a:pt x="12121" y="28267"/>
                  </a:lnTo>
                  <a:lnTo>
                    <a:pt x="12097" y="28267"/>
                  </a:lnTo>
                  <a:lnTo>
                    <a:pt x="12097" y="28364"/>
                  </a:lnTo>
                  <a:lnTo>
                    <a:pt x="12049" y="28364"/>
                  </a:lnTo>
                  <a:lnTo>
                    <a:pt x="12049" y="28388"/>
                  </a:lnTo>
                  <a:lnTo>
                    <a:pt x="12001" y="28388"/>
                  </a:lnTo>
                  <a:lnTo>
                    <a:pt x="12001" y="28484"/>
                  </a:lnTo>
                  <a:lnTo>
                    <a:pt x="11977" y="28484"/>
                  </a:lnTo>
                  <a:lnTo>
                    <a:pt x="11977" y="28556"/>
                  </a:lnTo>
                  <a:lnTo>
                    <a:pt x="11928" y="28556"/>
                  </a:lnTo>
                  <a:lnTo>
                    <a:pt x="11928" y="28605"/>
                  </a:lnTo>
                  <a:lnTo>
                    <a:pt x="11880" y="28605"/>
                  </a:lnTo>
                  <a:lnTo>
                    <a:pt x="11880" y="28677"/>
                  </a:lnTo>
                  <a:lnTo>
                    <a:pt x="11856" y="28677"/>
                  </a:lnTo>
                  <a:lnTo>
                    <a:pt x="11856" y="28749"/>
                  </a:lnTo>
                  <a:lnTo>
                    <a:pt x="11808" y="28749"/>
                  </a:lnTo>
                  <a:lnTo>
                    <a:pt x="11808" y="28797"/>
                  </a:lnTo>
                  <a:lnTo>
                    <a:pt x="11760" y="28797"/>
                  </a:lnTo>
                  <a:lnTo>
                    <a:pt x="11760" y="28870"/>
                  </a:lnTo>
                  <a:lnTo>
                    <a:pt x="11736" y="28870"/>
                  </a:lnTo>
                  <a:lnTo>
                    <a:pt x="11736" y="28918"/>
                  </a:lnTo>
                  <a:lnTo>
                    <a:pt x="11687" y="28918"/>
                  </a:lnTo>
                  <a:lnTo>
                    <a:pt x="11687" y="28990"/>
                  </a:lnTo>
                  <a:lnTo>
                    <a:pt x="11639" y="28990"/>
                  </a:lnTo>
                  <a:lnTo>
                    <a:pt x="11639" y="29038"/>
                  </a:lnTo>
                  <a:lnTo>
                    <a:pt x="11615" y="29038"/>
                  </a:lnTo>
                  <a:lnTo>
                    <a:pt x="11615" y="29111"/>
                  </a:lnTo>
                  <a:lnTo>
                    <a:pt x="11567" y="29111"/>
                  </a:lnTo>
                  <a:lnTo>
                    <a:pt x="11567" y="29159"/>
                  </a:lnTo>
                  <a:lnTo>
                    <a:pt x="11519" y="29159"/>
                  </a:lnTo>
                  <a:lnTo>
                    <a:pt x="11519" y="29231"/>
                  </a:lnTo>
                  <a:lnTo>
                    <a:pt x="11495" y="29231"/>
                  </a:lnTo>
                  <a:lnTo>
                    <a:pt x="11495" y="29279"/>
                  </a:lnTo>
                  <a:lnTo>
                    <a:pt x="11446" y="29279"/>
                  </a:lnTo>
                  <a:lnTo>
                    <a:pt x="11446" y="29352"/>
                  </a:lnTo>
                  <a:lnTo>
                    <a:pt x="11398" y="29352"/>
                  </a:lnTo>
                  <a:lnTo>
                    <a:pt x="11398" y="29448"/>
                  </a:lnTo>
                  <a:lnTo>
                    <a:pt x="11374" y="29448"/>
                  </a:lnTo>
                  <a:lnTo>
                    <a:pt x="11374" y="29472"/>
                  </a:lnTo>
                  <a:lnTo>
                    <a:pt x="11326" y="29472"/>
                  </a:lnTo>
                  <a:lnTo>
                    <a:pt x="11326" y="29569"/>
                  </a:lnTo>
                  <a:lnTo>
                    <a:pt x="11278" y="29569"/>
                  </a:lnTo>
                  <a:lnTo>
                    <a:pt x="11278" y="29593"/>
                  </a:lnTo>
                  <a:lnTo>
                    <a:pt x="11254" y="29593"/>
                  </a:lnTo>
                  <a:lnTo>
                    <a:pt x="11254" y="29689"/>
                  </a:lnTo>
                  <a:lnTo>
                    <a:pt x="11205" y="29689"/>
                  </a:lnTo>
                  <a:lnTo>
                    <a:pt x="11205" y="29713"/>
                  </a:lnTo>
                  <a:lnTo>
                    <a:pt x="11157" y="29713"/>
                  </a:lnTo>
                  <a:lnTo>
                    <a:pt x="11157" y="29810"/>
                  </a:lnTo>
                  <a:lnTo>
                    <a:pt x="11133" y="29810"/>
                  </a:lnTo>
                  <a:lnTo>
                    <a:pt x="11133" y="29834"/>
                  </a:lnTo>
                  <a:lnTo>
                    <a:pt x="11085" y="29834"/>
                  </a:lnTo>
                  <a:lnTo>
                    <a:pt x="11085" y="29930"/>
                  </a:lnTo>
                  <a:lnTo>
                    <a:pt x="11037" y="29930"/>
                  </a:lnTo>
                  <a:lnTo>
                    <a:pt x="11037" y="29954"/>
                  </a:lnTo>
                  <a:lnTo>
                    <a:pt x="11013" y="29954"/>
                  </a:lnTo>
                  <a:lnTo>
                    <a:pt x="11013" y="30051"/>
                  </a:lnTo>
                  <a:lnTo>
                    <a:pt x="10964" y="30051"/>
                  </a:lnTo>
                  <a:lnTo>
                    <a:pt x="10964" y="30075"/>
                  </a:lnTo>
                  <a:lnTo>
                    <a:pt x="10916" y="30075"/>
                  </a:lnTo>
                  <a:lnTo>
                    <a:pt x="10916" y="30171"/>
                  </a:lnTo>
                  <a:lnTo>
                    <a:pt x="10892" y="30171"/>
                  </a:lnTo>
                  <a:lnTo>
                    <a:pt x="10892" y="30195"/>
                  </a:lnTo>
                  <a:lnTo>
                    <a:pt x="10844" y="30195"/>
                  </a:lnTo>
                  <a:lnTo>
                    <a:pt x="10844" y="30292"/>
                  </a:lnTo>
                  <a:lnTo>
                    <a:pt x="10796" y="30292"/>
                  </a:lnTo>
                  <a:lnTo>
                    <a:pt x="10796" y="30316"/>
                  </a:lnTo>
                  <a:lnTo>
                    <a:pt x="10772" y="30316"/>
                  </a:lnTo>
                  <a:lnTo>
                    <a:pt x="10772" y="30412"/>
                  </a:lnTo>
                  <a:lnTo>
                    <a:pt x="10723" y="30412"/>
                  </a:lnTo>
                  <a:lnTo>
                    <a:pt x="10723" y="30436"/>
                  </a:lnTo>
                  <a:lnTo>
                    <a:pt x="10675" y="30436"/>
                  </a:lnTo>
                  <a:lnTo>
                    <a:pt x="10675" y="30533"/>
                  </a:lnTo>
                  <a:lnTo>
                    <a:pt x="10651" y="30533"/>
                  </a:lnTo>
                  <a:lnTo>
                    <a:pt x="10651" y="30557"/>
                  </a:lnTo>
                  <a:lnTo>
                    <a:pt x="10603" y="30557"/>
                  </a:lnTo>
                  <a:lnTo>
                    <a:pt x="10603" y="30605"/>
                  </a:lnTo>
                  <a:lnTo>
                    <a:pt x="10555" y="30605"/>
                  </a:lnTo>
                  <a:lnTo>
                    <a:pt x="10555" y="30677"/>
                  </a:lnTo>
                  <a:lnTo>
                    <a:pt x="10531" y="30677"/>
                  </a:lnTo>
                  <a:lnTo>
                    <a:pt x="10531" y="30725"/>
                  </a:lnTo>
                  <a:lnTo>
                    <a:pt x="10482" y="30725"/>
                  </a:lnTo>
                  <a:lnTo>
                    <a:pt x="10482" y="30773"/>
                  </a:lnTo>
                  <a:lnTo>
                    <a:pt x="10434" y="30773"/>
                  </a:lnTo>
                  <a:lnTo>
                    <a:pt x="10434" y="30846"/>
                  </a:lnTo>
                  <a:lnTo>
                    <a:pt x="10410" y="30846"/>
                  </a:lnTo>
                  <a:lnTo>
                    <a:pt x="10410" y="30894"/>
                  </a:lnTo>
                  <a:lnTo>
                    <a:pt x="10362" y="30894"/>
                  </a:lnTo>
                  <a:lnTo>
                    <a:pt x="10362" y="30966"/>
                  </a:lnTo>
                  <a:lnTo>
                    <a:pt x="10314" y="30966"/>
                  </a:lnTo>
                  <a:lnTo>
                    <a:pt x="10314" y="31014"/>
                  </a:lnTo>
                  <a:lnTo>
                    <a:pt x="10290" y="31014"/>
                  </a:lnTo>
                  <a:lnTo>
                    <a:pt x="10290" y="31039"/>
                  </a:lnTo>
                  <a:lnTo>
                    <a:pt x="10242" y="31039"/>
                  </a:lnTo>
                  <a:lnTo>
                    <a:pt x="10242" y="31135"/>
                  </a:lnTo>
                  <a:lnTo>
                    <a:pt x="10193" y="31135"/>
                  </a:lnTo>
                  <a:lnTo>
                    <a:pt x="10193" y="31159"/>
                  </a:lnTo>
                  <a:lnTo>
                    <a:pt x="10169" y="31159"/>
                  </a:lnTo>
                  <a:lnTo>
                    <a:pt x="10169" y="31207"/>
                  </a:lnTo>
                  <a:lnTo>
                    <a:pt x="10121" y="31207"/>
                  </a:lnTo>
                  <a:lnTo>
                    <a:pt x="10121" y="31280"/>
                  </a:lnTo>
                  <a:lnTo>
                    <a:pt x="10073" y="31280"/>
                  </a:lnTo>
                  <a:lnTo>
                    <a:pt x="10073" y="31328"/>
                  </a:lnTo>
                  <a:lnTo>
                    <a:pt x="10049" y="31328"/>
                  </a:lnTo>
                  <a:lnTo>
                    <a:pt x="10049" y="31376"/>
                  </a:lnTo>
                  <a:lnTo>
                    <a:pt x="10001" y="31376"/>
                  </a:lnTo>
                  <a:lnTo>
                    <a:pt x="10001" y="31448"/>
                  </a:lnTo>
                  <a:lnTo>
                    <a:pt x="9952" y="31448"/>
                  </a:lnTo>
                  <a:lnTo>
                    <a:pt x="9952" y="31496"/>
                  </a:lnTo>
                  <a:lnTo>
                    <a:pt x="9928" y="31496"/>
                  </a:lnTo>
                  <a:lnTo>
                    <a:pt x="9928" y="31569"/>
                  </a:lnTo>
                  <a:lnTo>
                    <a:pt x="9880" y="31569"/>
                  </a:lnTo>
                  <a:lnTo>
                    <a:pt x="9880" y="31617"/>
                  </a:lnTo>
                  <a:lnTo>
                    <a:pt x="9832" y="31617"/>
                  </a:lnTo>
                  <a:lnTo>
                    <a:pt x="9832" y="31641"/>
                  </a:lnTo>
                  <a:lnTo>
                    <a:pt x="9808" y="31641"/>
                  </a:lnTo>
                  <a:lnTo>
                    <a:pt x="9808" y="31737"/>
                  </a:lnTo>
                  <a:lnTo>
                    <a:pt x="9760" y="31737"/>
                  </a:lnTo>
                  <a:lnTo>
                    <a:pt x="9760" y="31761"/>
                  </a:lnTo>
                  <a:lnTo>
                    <a:pt x="9711" y="31761"/>
                  </a:lnTo>
                  <a:lnTo>
                    <a:pt x="9711" y="31810"/>
                  </a:lnTo>
                  <a:lnTo>
                    <a:pt x="9687" y="31810"/>
                  </a:lnTo>
                  <a:lnTo>
                    <a:pt x="9687" y="31882"/>
                  </a:lnTo>
                  <a:lnTo>
                    <a:pt x="9639" y="31882"/>
                  </a:lnTo>
                  <a:lnTo>
                    <a:pt x="9639" y="31930"/>
                  </a:lnTo>
                  <a:lnTo>
                    <a:pt x="9591" y="31930"/>
                  </a:lnTo>
                  <a:lnTo>
                    <a:pt x="9591" y="32002"/>
                  </a:lnTo>
                  <a:lnTo>
                    <a:pt x="9567" y="32002"/>
                  </a:lnTo>
                  <a:lnTo>
                    <a:pt x="9567" y="32051"/>
                  </a:lnTo>
                  <a:lnTo>
                    <a:pt x="9519" y="32051"/>
                  </a:lnTo>
                  <a:lnTo>
                    <a:pt x="9519" y="32099"/>
                  </a:lnTo>
                  <a:lnTo>
                    <a:pt x="9470" y="32099"/>
                  </a:lnTo>
                  <a:lnTo>
                    <a:pt x="9470" y="32123"/>
                  </a:lnTo>
                  <a:lnTo>
                    <a:pt x="9446" y="32123"/>
                  </a:lnTo>
                  <a:lnTo>
                    <a:pt x="9446" y="32219"/>
                  </a:lnTo>
                  <a:lnTo>
                    <a:pt x="9398" y="32219"/>
                  </a:lnTo>
                  <a:lnTo>
                    <a:pt x="9398" y="32243"/>
                  </a:lnTo>
                  <a:lnTo>
                    <a:pt x="9350" y="32243"/>
                  </a:lnTo>
                  <a:lnTo>
                    <a:pt x="9350" y="32292"/>
                  </a:lnTo>
                  <a:lnTo>
                    <a:pt x="9326" y="32292"/>
                  </a:lnTo>
                  <a:lnTo>
                    <a:pt x="9326" y="32340"/>
                  </a:lnTo>
                  <a:lnTo>
                    <a:pt x="9278" y="32340"/>
                  </a:lnTo>
                  <a:lnTo>
                    <a:pt x="9278" y="32412"/>
                  </a:lnTo>
                  <a:lnTo>
                    <a:pt x="9229" y="32412"/>
                  </a:lnTo>
                  <a:lnTo>
                    <a:pt x="9229" y="32460"/>
                  </a:lnTo>
                  <a:lnTo>
                    <a:pt x="9205" y="32460"/>
                  </a:lnTo>
                  <a:lnTo>
                    <a:pt x="9205" y="32484"/>
                  </a:lnTo>
                  <a:lnTo>
                    <a:pt x="9157" y="32484"/>
                  </a:lnTo>
                  <a:lnTo>
                    <a:pt x="9157" y="32533"/>
                  </a:lnTo>
                  <a:lnTo>
                    <a:pt x="9109" y="32533"/>
                  </a:lnTo>
                  <a:lnTo>
                    <a:pt x="9109" y="32605"/>
                  </a:lnTo>
                  <a:lnTo>
                    <a:pt x="9085" y="32605"/>
                  </a:lnTo>
                  <a:lnTo>
                    <a:pt x="9085" y="32653"/>
                  </a:lnTo>
                  <a:lnTo>
                    <a:pt x="9037" y="32653"/>
                  </a:lnTo>
                  <a:lnTo>
                    <a:pt x="9037" y="32701"/>
                  </a:lnTo>
                  <a:lnTo>
                    <a:pt x="8988" y="32701"/>
                  </a:lnTo>
                  <a:lnTo>
                    <a:pt x="8988" y="32725"/>
                  </a:lnTo>
                  <a:lnTo>
                    <a:pt x="8964" y="32725"/>
                  </a:lnTo>
                  <a:lnTo>
                    <a:pt x="8964" y="32822"/>
                  </a:lnTo>
                  <a:lnTo>
                    <a:pt x="8916" y="32822"/>
                  </a:lnTo>
                  <a:lnTo>
                    <a:pt x="8916" y="32846"/>
                  </a:lnTo>
                  <a:lnTo>
                    <a:pt x="8868" y="32846"/>
                  </a:lnTo>
                  <a:lnTo>
                    <a:pt x="8868" y="32894"/>
                  </a:lnTo>
                  <a:lnTo>
                    <a:pt x="8844" y="32894"/>
                  </a:lnTo>
                  <a:lnTo>
                    <a:pt x="8844" y="32942"/>
                  </a:lnTo>
                  <a:lnTo>
                    <a:pt x="8796" y="32942"/>
                  </a:lnTo>
                  <a:lnTo>
                    <a:pt x="8796" y="33015"/>
                  </a:lnTo>
                  <a:lnTo>
                    <a:pt x="8747" y="33015"/>
                  </a:lnTo>
                  <a:lnTo>
                    <a:pt x="8747" y="33063"/>
                  </a:lnTo>
                  <a:lnTo>
                    <a:pt x="8723" y="33063"/>
                  </a:lnTo>
                  <a:lnTo>
                    <a:pt x="8723" y="33087"/>
                  </a:lnTo>
                  <a:lnTo>
                    <a:pt x="8675" y="33087"/>
                  </a:lnTo>
                  <a:lnTo>
                    <a:pt x="8675" y="33135"/>
                  </a:lnTo>
                  <a:lnTo>
                    <a:pt x="8627" y="33135"/>
                  </a:lnTo>
                  <a:lnTo>
                    <a:pt x="8627" y="33183"/>
                  </a:lnTo>
                  <a:lnTo>
                    <a:pt x="8603" y="33183"/>
                  </a:lnTo>
                  <a:lnTo>
                    <a:pt x="8603" y="33256"/>
                  </a:lnTo>
                  <a:lnTo>
                    <a:pt x="8555" y="33256"/>
                  </a:lnTo>
                  <a:lnTo>
                    <a:pt x="8555" y="33304"/>
                  </a:lnTo>
                  <a:lnTo>
                    <a:pt x="8506" y="33304"/>
                  </a:lnTo>
                  <a:lnTo>
                    <a:pt x="8506" y="33328"/>
                  </a:lnTo>
                  <a:lnTo>
                    <a:pt x="8482" y="33328"/>
                  </a:lnTo>
                  <a:lnTo>
                    <a:pt x="8482" y="33376"/>
                  </a:lnTo>
                  <a:lnTo>
                    <a:pt x="8434" y="33376"/>
                  </a:lnTo>
                  <a:lnTo>
                    <a:pt x="8434" y="33424"/>
                  </a:lnTo>
                  <a:lnTo>
                    <a:pt x="8386" y="33424"/>
                  </a:lnTo>
                  <a:lnTo>
                    <a:pt x="8386" y="33448"/>
                  </a:lnTo>
                  <a:lnTo>
                    <a:pt x="8362" y="33448"/>
                  </a:lnTo>
                  <a:lnTo>
                    <a:pt x="8362" y="33545"/>
                  </a:lnTo>
                  <a:lnTo>
                    <a:pt x="8314" y="33545"/>
                  </a:lnTo>
                  <a:lnTo>
                    <a:pt x="8314" y="33569"/>
                  </a:lnTo>
                  <a:lnTo>
                    <a:pt x="8362" y="33569"/>
                  </a:lnTo>
                  <a:lnTo>
                    <a:pt x="8362" y="33617"/>
                  </a:lnTo>
                  <a:lnTo>
                    <a:pt x="8434" y="33617"/>
                  </a:lnTo>
                  <a:lnTo>
                    <a:pt x="8434" y="33665"/>
                  </a:lnTo>
                  <a:lnTo>
                    <a:pt x="8482" y="33665"/>
                  </a:lnTo>
                  <a:lnTo>
                    <a:pt x="8482" y="33689"/>
                  </a:lnTo>
                  <a:lnTo>
                    <a:pt x="8555" y="33689"/>
                  </a:lnTo>
                  <a:lnTo>
                    <a:pt x="8555" y="33737"/>
                  </a:lnTo>
                  <a:lnTo>
                    <a:pt x="8603" y="33737"/>
                  </a:lnTo>
                  <a:lnTo>
                    <a:pt x="8603" y="33786"/>
                  </a:lnTo>
                  <a:lnTo>
                    <a:pt x="8627" y="33786"/>
                  </a:lnTo>
                  <a:lnTo>
                    <a:pt x="8627" y="33810"/>
                  </a:lnTo>
                  <a:lnTo>
                    <a:pt x="8675" y="33810"/>
                  </a:lnTo>
                  <a:lnTo>
                    <a:pt x="8675" y="33858"/>
                  </a:lnTo>
                  <a:lnTo>
                    <a:pt x="8747" y="33858"/>
                  </a:lnTo>
                  <a:lnTo>
                    <a:pt x="8747" y="33906"/>
                  </a:lnTo>
                  <a:lnTo>
                    <a:pt x="8796" y="33906"/>
                  </a:lnTo>
                  <a:lnTo>
                    <a:pt x="8796" y="33930"/>
                  </a:lnTo>
                  <a:lnTo>
                    <a:pt x="8844" y="33930"/>
                  </a:lnTo>
                  <a:lnTo>
                    <a:pt x="8844" y="33978"/>
                  </a:lnTo>
                  <a:lnTo>
                    <a:pt x="8868" y="33978"/>
                  </a:lnTo>
                  <a:lnTo>
                    <a:pt x="8868" y="34027"/>
                  </a:lnTo>
                  <a:lnTo>
                    <a:pt x="8964" y="34027"/>
                  </a:lnTo>
                  <a:lnTo>
                    <a:pt x="8964" y="34051"/>
                  </a:lnTo>
                  <a:lnTo>
                    <a:pt x="8988" y="34051"/>
                  </a:lnTo>
                  <a:lnTo>
                    <a:pt x="8988" y="34099"/>
                  </a:lnTo>
                  <a:lnTo>
                    <a:pt x="9037" y="34099"/>
                  </a:lnTo>
                  <a:lnTo>
                    <a:pt x="9037" y="34147"/>
                  </a:lnTo>
                  <a:lnTo>
                    <a:pt x="9085" y="34147"/>
                  </a:lnTo>
                  <a:lnTo>
                    <a:pt x="9085" y="34171"/>
                  </a:lnTo>
                  <a:lnTo>
                    <a:pt x="9157" y="34171"/>
                  </a:lnTo>
                  <a:lnTo>
                    <a:pt x="9157" y="34219"/>
                  </a:lnTo>
                  <a:lnTo>
                    <a:pt x="9205" y="34219"/>
                  </a:lnTo>
                  <a:lnTo>
                    <a:pt x="9205" y="34268"/>
                  </a:lnTo>
                  <a:lnTo>
                    <a:pt x="9229" y="34268"/>
                  </a:lnTo>
                  <a:lnTo>
                    <a:pt x="9229" y="34292"/>
                  </a:lnTo>
                  <a:lnTo>
                    <a:pt x="9326" y="34292"/>
                  </a:lnTo>
                  <a:lnTo>
                    <a:pt x="9326" y="34340"/>
                  </a:lnTo>
                  <a:lnTo>
                    <a:pt x="9350" y="34340"/>
                  </a:lnTo>
                  <a:lnTo>
                    <a:pt x="9350" y="34388"/>
                  </a:lnTo>
                  <a:lnTo>
                    <a:pt x="9398" y="34388"/>
                  </a:lnTo>
                  <a:lnTo>
                    <a:pt x="9398" y="34412"/>
                  </a:lnTo>
                  <a:lnTo>
                    <a:pt x="9446" y="34412"/>
                  </a:lnTo>
                  <a:lnTo>
                    <a:pt x="9446" y="34460"/>
                  </a:lnTo>
                  <a:lnTo>
                    <a:pt x="9519" y="34460"/>
                  </a:lnTo>
                  <a:lnTo>
                    <a:pt x="9519" y="34509"/>
                  </a:lnTo>
                  <a:lnTo>
                    <a:pt x="9567" y="34509"/>
                  </a:lnTo>
                  <a:lnTo>
                    <a:pt x="9567" y="34533"/>
                  </a:lnTo>
                  <a:lnTo>
                    <a:pt x="9591" y="34533"/>
                  </a:lnTo>
                  <a:lnTo>
                    <a:pt x="9591" y="34581"/>
                  </a:lnTo>
                  <a:lnTo>
                    <a:pt x="9639" y="34581"/>
                  </a:lnTo>
                  <a:lnTo>
                    <a:pt x="9639" y="34629"/>
                  </a:lnTo>
                  <a:lnTo>
                    <a:pt x="9711" y="34629"/>
                  </a:lnTo>
                  <a:lnTo>
                    <a:pt x="9711" y="34653"/>
                  </a:lnTo>
                  <a:lnTo>
                    <a:pt x="9760" y="34653"/>
                  </a:lnTo>
                  <a:lnTo>
                    <a:pt x="9760" y="34701"/>
                  </a:lnTo>
                  <a:lnTo>
                    <a:pt x="9808" y="34701"/>
                  </a:lnTo>
                  <a:lnTo>
                    <a:pt x="9808" y="34750"/>
                  </a:lnTo>
                  <a:lnTo>
                    <a:pt x="9832" y="34750"/>
                  </a:lnTo>
                  <a:lnTo>
                    <a:pt x="9832" y="34774"/>
                  </a:lnTo>
                  <a:lnTo>
                    <a:pt x="9928" y="34774"/>
                  </a:lnTo>
                  <a:lnTo>
                    <a:pt x="9928" y="34822"/>
                  </a:lnTo>
                  <a:lnTo>
                    <a:pt x="9952" y="34822"/>
                  </a:lnTo>
                  <a:lnTo>
                    <a:pt x="9952" y="34870"/>
                  </a:lnTo>
                  <a:lnTo>
                    <a:pt x="10001" y="34870"/>
                  </a:lnTo>
                  <a:lnTo>
                    <a:pt x="10001" y="34894"/>
                  </a:lnTo>
                  <a:lnTo>
                    <a:pt x="10049" y="34894"/>
                  </a:lnTo>
                  <a:lnTo>
                    <a:pt x="10049" y="34942"/>
                  </a:lnTo>
                  <a:lnTo>
                    <a:pt x="10121" y="34942"/>
                  </a:lnTo>
                  <a:lnTo>
                    <a:pt x="10121" y="34991"/>
                  </a:lnTo>
                  <a:lnTo>
                    <a:pt x="10169" y="34991"/>
                  </a:lnTo>
                  <a:lnTo>
                    <a:pt x="10169" y="35015"/>
                  </a:lnTo>
                  <a:lnTo>
                    <a:pt x="10193" y="35015"/>
                  </a:lnTo>
                  <a:lnTo>
                    <a:pt x="10193" y="35063"/>
                  </a:lnTo>
                  <a:lnTo>
                    <a:pt x="10290" y="35063"/>
                  </a:lnTo>
                  <a:lnTo>
                    <a:pt x="10290" y="35111"/>
                  </a:lnTo>
                  <a:lnTo>
                    <a:pt x="10314" y="35111"/>
                  </a:lnTo>
                  <a:lnTo>
                    <a:pt x="10314" y="35135"/>
                  </a:lnTo>
                  <a:lnTo>
                    <a:pt x="10362" y="35135"/>
                  </a:lnTo>
                  <a:lnTo>
                    <a:pt x="10362" y="35183"/>
                  </a:lnTo>
                  <a:lnTo>
                    <a:pt x="10410" y="35183"/>
                  </a:lnTo>
                  <a:lnTo>
                    <a:pt x="10410" y="35232"/>
                  </a:lnTo>
                  <a:lnTo>
                    <a:pt x="10482" y="35232"/>
                  </a:lnTo>
                  <a:lnTo>
                    <a:pt x="10482" y="35256"/>
                  </a:lnTo>
                  <a:lnTo>
                    <a:pt x="10531" y="35256"/>
                  </a:lnTo>
                  <a:lnTo>
                    <a:pt x="10531" y="35304"/>
                  </a:lnTo>
                  <a:lnTo>
                    <a:pt x="10555" y="35304"/>
                  </a:lnTo>
                  <a:lnTo>
                    <a:pt x="10555" y="35352"/>
                  </a:lnTo>
                  <a:lnTo>
                    <a:pt x="10603" y="35352"/>
                  </a:lnTo>
                  <a:lnTo>
                    <a:pt x="10603" y="35376"/>
                  </a:lnTo>
                  <a:lnTo>
                    <a:pt x="10675" y="35376"/>
                  </a:lnTo>
                  <a:lnTo>
                    <a:pt x="10675" y="35424"/>
                  </a:lnTo>
                  <a:lnTo>
                    <a:pt x="10723" y="35424"/>
                  </a:lnTo>
                  <a:lnTo>
                    <a:pt x="10723" y="35473"/>
                  </a:lnTo>
                  <a:lnTo>
                    <a:pt x="10772" y="35473"/>
                  </a:lnTo>
                  <a:lnTo>
                    <a:pt x="10772" y="35497"/>
                  </a:lnTo>
                  <a:lnTo>
                    <a:pt x="10796" y="35497"/>
                  </a:lnTo>
                  <a:lnTo>
                    <a:pt x="10796" y="35545"/>
                  </a:lnTo>
                  <a:lnTo>
                    <a:pt x="10892" y="35545"/>
                  </a:lnTo>
                  <a:lnTo>
                    <a:pt x="10892" y="35593"/>
                  </a:lnTo>
                  <a:lnTo>
                    <a:pt x="10916" y="35593"/>
                  </a:lnTo>
                  <a:lnTo>
                    <a:pt x="10916" y="35617"/>
                  </a:lnTo>
                  <a:lnTo>
                    <a:pt x="10964" y="35617"/>
                  </a:lnTo>
                  <a:lnTo>
                    <a:pt x="10964" y="35665"/>
                  </a:lnTo>
                  <a:lnTo>
                    <a:pt x="11013" y="35665"/>
                  </a:lnTo>
                  <a:lnTo>
                    <a:pt x="11013" y="35713"/>
                  </a:lnTo>
                  <a:lnTo>
                    <a:pt x="11085" y="35713"/>
                  </a:lnTo>
                  <a:lnTo>
                    <a:pt x="11085" y="35738"/>
                  </a:lnTo>
                  <a:lnTo>
                    <a:pt x="11133" y="35738"/>
                  </a:lnTo>
                  <a:lnTo>
                    <a:pt x="11133" y="35786"/>
                  </a:lnTo>
                  <a:lnTo>
                    <a:pt x="11254" y="35786"/>
                  </a:lnTo>
                  <a:lnTo>
                    <a:pt x="11254" y="35713"/>
                  </a:lnTo>
                  <a:lnTo>
                    <a:pt x="11278" y="35713"/>
                  </a:lnTo>
                  <a:lnTo>
                    <a:pt x="11278" y="35665"/>
                  </a:lnTo>
                  <a:lnTo>
                    <a:pt x="11326" y="35665"/>
                  </a:lnTo>
                  <a:lnTo>
                    <a:pt x="11326" y="35617"/>
                  </a:lnTo>
                  <a:lnTo>
                    <a:pt x="11374" y="35617"/>
                  </a:lnTo>
                  <a:lnTo>
                    <a:pt x="11374" y="35593"/>
                  </a:lnTo>
                  <a:lnTo>
                    <a:pt x="11398" y="35593"/>
                  </a:lnTo>
                  <a:lnTo>
                    <a:pt x="11398" y="35497"/>
                  </a:lnTo>
                  <a:lnTo>
                    <a:pt x="11446" y="35497"/>
                  </a:lnTo>
                  <a:lnTo>
                    <a:pt x="11446" y="35473"/>
                  </a:lnTo>
                  <a:lnTo>
                    <a:pt x="11495" y="35473"/>
                  </a:lnTo>
                  <a:lnTo>
                    <a:pt x="11495" y="35424"/>
                  </a:lnTo>
                  <a:lnTo>
                    <a:pt x="11567" y="35424"/>
                  </a:lnTo>
                  <a:lnTo>
                    <a:pt x="11567" y="35376"/>
                  </a:lnTo>
                  <a:lnTo>
                    <a:pt x="11615" y="35376"/>
                  </a:lnTo>
                  <a:lnTo>
                    <a:pt x="11615" y="35352"/>
                  </a:lnTo>
                  <a:lnTo>
                    <a:pt x="11687" y="35352"/>
                  </a:lnTo>
                  <a:lnTo>
                    <a:pt x="11687" y="35304"/>
                  </a:lnTo>
                  <a:lnTo>
                    <a:pt x="11736" y="35304"/>
                  </a:lnTo>
                  <a:lnTo>
                    <a:pt x="11736" y="35256"/>
                  </a:lnTo>
                  <a:lnTo>
                    <a:pt x="11808" y="35256"/>
                  </a:lnTo>
                  <a:lnTo>
                    <a:pt x="11808" y="35232"/>
                  </a:lnTo>
                  <a:lnTo>
                    <a:pt x="11977" y="35232"/>
                  </a:lnTo>
                  <a:lnTo>
                    <a:pt x="11977" y="35183"/>
                  </a:lnTo>
                  <a:lnTo>
                    <a:pt x="12338" y="35183"/>
                  </a:lnTo>
                  <a:lnTo>
                    <a:pt x="12338" y="35232"/>
                  </a:lnTo>
                  <a:lnTo>
                    <a:pt x="12458" y="35232"/>
                  </a:lnTo>
                  <a:lnTo>
                    <a:pt x="12458" y="35256"/>
                  </a:lnTo>
                  <a:lnTo>
                    <a:pt x="12531" y="35256"/>
                  </a:lnTo>
                  <a:lnTo>
                    <a:pt x="12531" y="35304"/>
                  </a:lnTo>
                  <a:lnTo>
                    <a:pt x="12603" y="35304"/>
                  </a:lnTo>
                  <a:lnTo>
                    <a:pt x="12603" y="35352"/>
                  </a:lnTo>
                  <a:lnTo>
                    <a:pt x="12699" y="35352"/>
                  </a:lnTo>
                  <a:lnTo>
                    <a:pt x="12699" y="35376"/>
                  </a:lnTo>
                  <a:lnTo>
                    <a:pt x="12724" y="35376"/>
                  </a:lnTo>
                  <a:lnTo>
                    <a:pt x="12724" y="35424"/>
                  </a:lnTo>
                  <a:lnTo>
                    <a:pt x="12772" y="35424"/>
                  </a:lnTo>
                  <a:lnTo>
                    <a:pt x="12772" y="35473"/>
                  </a:lnTo>
                  <a:lnTo>
                    <a:pt x="12844" y="35473"/>
                  </a:lnTo>
                  <a:lnTo>
                    <a:pt x="12844" y="35497"/>
                  </a:lnTo>
                  <a:lnTo>
                    <a:pt x="12892" y="35497"/>
                  </a:lnTo>
                  <a:lnTo>
                    <a:pt x="12892" y="35545"/>
                  </a:lnTo>
                  <a:lnTo>
                    <a:pt x="12940" y="35545"/>
                  </a:lnTo>
                  <a:lnTo>
                    <a:pt x="12940" y="35593"/>
                  </a:lnTo>
                  <a:lnTo>
                    <a:pt x="12965" y="35593"/>
                  </a:lnTo>
                  <a:lnTo>
                    <a:pt x="12965" y="35617"/>
                  </a:lnTo>
                  <a:lnTo>
                    <a:pt x="13061" y="35617"/>
                  </a:lnTo>
                  <a:lnTo>
                    <a:pt x="13061" y="35665"/>
                  </a:lnTo>
                  <a:lnTo>
                    <a:pt x="13085" y="35665"/>
                  </a:lnTo>
                  <a:lnTo>
                    <a:pt x="13085" y="35713"/>
                  </a:lnTo>
                  <a:lnTo>
                    <a:pt x="13133" y="35713"/>
                  </a:lnTo>
                  <a:lnTo>
                    <a:pt x="13133" y="35738"/>
                  </a:lnTo>
                  <a:lnTo>
                    <a:pt x="13181" y="35738"/>
                  </a:lnTo>
                  <a:lnTo>
                    <a:pt x="13181" y="35786"/>
                  </a:lnTo>
                  <a:lnTo>
                    <a:pt x="13254" y="35786"/>
                  </a:lnTo>
                  <a:lnTo>
                    <a:pt x="13254" y="35834"/>
                  </a:lnTo>
                  <a:lnTo>
                    <a:pt x="13302" y="35834"/>
                  </a:lnTo>
                  <a:lnTo>
                    <a:pt x="13302" y="35858"/>
                  </a:lnTo>
                  <a:lnTo>
                    <a:pt x="13326" y="35858"/>
                  </a:lnTo>
                  <a:lnTo>
                    <a:pt x="13326" y="35906"/>
                  </a:lnTo>
                  <a:lnTo>
                    <a:pt x="13422" y="35906"/>
                  </a:lnTo>
                  <a:lnTo>
                    <a:pt x="13422" y="35954"/>
                  </a:lnTo>
                  <a:lnTo>
                    <a:pt x="13446" y="35954"/>
                  </a:lnTo>
                  <a:lnTo>
                    <a:pt x="13446" y="35979"/>
                  </a:lnTo>
                  <a:lnTo>
                    <a:pt x="13495" y="35979"/>
                  </a:lnTo>
                  <a:lnTo>
                    <a:pt x="13495" y="36027"/>
                  </a:lnTo>
                  <a:lnTo>
                    <a:pt x="13543" y="36027"/>
                  </a:lnTo>
                  <a:lnTo>
                    <a:pt x="13543" y="36075"/>
                  </a:lnTo>
                  <a:lnTo>
                    <a:pt x="13615" y="36075"/>
                  </a:lnTo>
                  <a:lnTo>
                    <a:pt x="13615" y="36099"/>
                  </a:lnTo>
                  <a:lnTo>
                    <a:pt x="13663" y="36099"/>
                  </a:lnTo>
                  <a:lnTo>
                    <a:pt x="13663" y="36147"/>
                  </a:lnTo>
                  <a:lnTo>
                    <a:pt x="13687" y="36147"/>
                  </a:lnTo>
                  <a:lnTo>
                    <a:pt x="13687" y="36195"/>
                  </a:lnTo>
                  <a:lnTo>
                    <a:pt x="13736" y="36195"/>
                  </a:lnTo>
                  <a:lnTo>
                    <a:pt x="13736" y="36220"/>
                  </a:lnTo>
                  <a:lnTo>
                    <a:pt x="13808" y="36220"/>
                  </a:lnTo>
                  <a:lnTo>
                    <a:pt x="13808" y="36268"/>
                  </a:lnTo>
                  <a:lnTo>
                    <a:pt x="13856" y="36268"/>
                  </a:lnTo>
                  <a:lnTo>
                    <a:pt x="13856" y="36316"/>
                  </a:lnTo>
                  <a:lnTo>
                    <a:pt x="13904" y="36316"/>
                  </a:lnTo>
                  <a:lnTo>
                    <a:pt x="13904" y="36340"/>
                  </a:lnTo>
                  <a:lnTo>
                    <a:pt x="13928" y="36340"/>
                  </a:lnTo>
                  <a:lnTo>
                    <a:pt x="13928" y="36388"/>
                  </a:lnTo>
                  <a:lnTo>
                    <a:pt x="14025" y="36388"/>
                  </a:lnTo>
                  <a:lnTo>
                    <a:pt x="14025" y="36436"/>
                  </a:lnTo>
                  <a:lnTo>
                    <a:pt x="14049" y="36436"/>
                  </a:lnTo>
                  <a:lnTo>
                    <a:pt x="14049" y="36461"/>
                  </a:lnTo>
                  <a:lnTo>
                    <a:pt x="14097" y="36461"/>
                  </a:lnTo>
                  <a:lnTo>
                    <a:pt x="14097" y="36509"/>
                  </a:lnTo>
                  <a:lnTo>
                    <a:pt x="14145" y="36509"/>
                  </a:lnTo>
                  <a:lnTo>
                    <a:pt x="14145" y="36557"/>
                  </a:lnTo>
                  <a:lnTo>
                    <a:pt x="14218" y="36557"/>
                  </a:lnTo>
                  <a:lnTo>
                    <a:pt x="14218" y="36581"/>
                  </a:lnTo>
                  <a:lnTo>
                    <a:pt x="14266" y="36581"/>
                  </a:lnTo>
                  <a:lnTo>
                    <a:pt x="14266" y="36629"/>
                  </a:lnTo>
                  <a:lnTo>
                    <a:pt x="14290" y="36629"/>
                  </a:lnTo>
                  <a:lnTo>
                    <a:pt x="14290" y="36677"/>
                  </a:lnTo>
                  <a:lnTo>
                    <a:pt x="14338" y="36677"/>
                  </a:lnTo>
                  <a:lnTo>
                    <a:pt x="14338" y="36701"/>
                  </a:lnTo>
                  <a:lnTo>
                    <a:pt x="14410" y="36701"/>
                  </a:lnTo>
                  <a:lnTo>
                    <a:pt x="14410" y="36750"/>
                  </a:lnTo>
                  <a:lnTo>
                    <a:pt x="14459" y="36750"/>
                  </a:lnTo>
                  <a:lnTo>
                    <a:pt x="14459" y="36798"/>
                  </a:lnTo>
                  <a:lnTo>
                    <a:pt x="14507" y="36798"/>
                  </a:lnTo>
                  <a:lnTo>
                    <a:pt x="14507" y="36822"/>
                  </a:lnTo>
                  <a:lnTo>
                    <a:pt x="14579" y="36822"/>
                  </a:lnTo>
                  <a:lnTo>
                    <a:pt x="14579" y="36870"/>
                  </a:lnTo>
                  <a:lnTo>
                    <a:pt x="14627" y="36870"/>
                  </a:lnTo>
                  <a:lnTo>
                    <a:pt x="14627" y="36918"/>
                  </a:lnTo>
                  <a:lnTo>
                    <a:pt x="14651" y="36918"/>
                  </a:lnTo>
                  <a:lnTo>
                    <a:pt x="14651" y="36942"/>
                  </a:lnTo>
                  <a:lnTo>
                    <a:pt x="14700" y="36942"/>
                  </a:lnTo>
                  <a:lnTo>
                    <a:pt x="14700" y="36991"/>
                  </a:lnTo>
                  <a:lnTo>
                    <a:pt x="14772" y="36991"/>
                  </a:lnTo>
                  <a:lnTo>
                    <a:pt x="14772" y="37039"/>
                  </a:lnTo>
                  <a:lnTo>
                    <a:pt x="14820" y="37039"/>
                  </a:lnTo>
                  <a:lnTo>
                    <a:pt x="14820" y="37063"/>
                  </a:lnTo>
                  <a:lnTo>
                    <a:pt x="14868" y="37063"/>
                  </a:lnTo>
                  <a:lnTo>
                    <a:pt x="14868" y="37111"/>
                  </a:lnTo>
                  <a:lnTo>
                    <a:pt x="14892" y="37111"/>
                  </a:lnTo>
                  <a:lnTo>
                    <a:pt x="14892" y="37159"/>
                  </a:lnTo>
                  <a:lnTo>
                    <a:pt x="14989" y="37159"/>
                  </a:lnTo>
                  <a:lnTo>
                    <a:pt x="14989" y="37183"/>
                  </a:lnTo>
                  <a:lnTo>
                    <a:pt x="15013" y="37183"/>
                  </a:lnTo>
                  <a:lnTo>
                    <a:pt x="15013" y="37232"/>
                  </a:lnTo>
                  <a:lnTo>
                    <a:pt x="15061" y="37232"/>
                  </a:lnTo>
                  <a:lnTo>
                    <a:pt x="15061" y="37280"/>
                  </a:lnTo>
                  <a:lnTo>
                    <a:pt x="15109" y="37280"/>
                  </a:lnTo>
                  <a:lnTo>
                    <a:pt x="15109" y="37304"/>
                  </a:lnTo>
                  <a:lnTo>
                    <a:pt x="15182" y="37304"/>
                  </a:lnTo>
                  <a:lnTo>
                    <a:pt x="15182" y="37352"/>
                  </a:lnTo>
                  <a:lnTo>
                    <a:pt x="15230" y="37352"/>
                  </a:lnTo>
                  <a:lnTo>
                    <a:pt x="15230" y="37400"/>
                  </a:lnTo>
                  <a:lnTo>
                    <a:pt x="15254" y="37400"/>
                  </a:lnTo>
                  <a:lnTo>
                    <a:pt x="15254" y="37424"/>
                  </a:lnTo>
                  <a:lnTo>
                    <a:pt x="15302" y="37424"/>
                  </a:lnTo>
                  <a:lnTo>
                    <a:pt x="15302" y="37473"/>
                  </a:lnTo>
                  <a:lnTo>
                    <a:pt x="15374" y="37473"/>
                  </a:lnTo>
                  <a:lnTo>
                    <a:pt x="15374" y="37521"/>
                  </a:lnTo>
                  <a:lnTo>
                    <a:pt x="15423" y="37521"/>
                  </a:lnTo>
                  <a:lnTo>
                    <a:pt x="15423" y="37545"/>
                  </a:lnTo>
                  <a:lnTo>
                    <a:pt x="15471" y="37545"/>
                  </a:lnTo>
                  <a:lnTo>
                    <a:pt x="15471" y="37593"/>
                  </a:lnTo>
                  <a:lnTo>
                    <a:pt x="15495" y="37593"/>
                  </a:lnTo>
                  <a:lnTo>
                    <a:pt x="15495" y="37641"/>
                  </a:lnTo>
                  <a:lnTo>
                    <a:pt x="15591" y="37641"/>
                  </a:lnTo>
                  <a:lnTo>
                    <a:pt x="15591" y="37665"/>
                  </a:lnTo>
                  <a:lnTo>
                    <a:pt x="15615" y="37665"/>
                  </a:lnTo>
                  <a:lnTo>
                    <a:pt x="15615" y="37714"/>
                  </a:lnTo>
                  <a:lnTo>
                    <a:pt x="15663" y="37714"/>
                  </a:lnTo>
                  <a:lnTo>
                    <a:pt x="15663" y="37762"/>
                  </a:lnTo>
                  <a:lnTo>
                    <a:pt x="15712" y="37762"/>
                  </a:lnTo>
                  <a:lnTo>
                    <a:pt x="15712" y="37786"/>
                  </a:lnTo>
                  <a:lnTo>
                    <a:pt x="15784" y="37786"/>
                  </a:lnTo>
                  <a:lnTo>
                    <a:pt x="15784" y="37834"/>
                  </a:lnTo>
                  <a:lnTo>
                    <a:pt x="15832" y="37834"/>
                  </a:lnTo>
                  <a:lnTo>
                    <a:pt x="15832" y="37882"/>
                  </a:lnTo>
                  <a:lnTo>
                    <a:pt x="15856" y="37882"/>
                  </a:lnTo>
                  <a:lnTo>
                    <a:pt x="15856" y="37906"/>
                  </a:lnTo>
                  <a:lnTo>
                    <a:pt x="15953" y="37906"/>
                  </a:lnTo>
                  <a:lnTo>
                    <a:pt x="15953" y="37955"/>
                  </a:lnTo>
                  <a:lnTo>
                    <a:pt x="15977" y="37955"/>
                  </a:lnTo>
                  <a:lnTo>
                    <a:pt x="15977" y="38003"/>
                  </a:lnTo>
                  <a:lnTo>
                    <a:pt x="16025" y="38003"/>
                  </a:lnTo>
                  <a:lnTo>
                    <a:pt x="16025" y="38027"/>
                  </a:lnTo>
                  <a:lnTo>
                    <a:pt x="16073" y="38027"/>
                  </a:lnTo>
                  <a:lnTo>
                    <a:pt x="16073" y="38075"/>
                  </a:lnTo>
                  <a:lnTo>
                    <a:pt x="16145" y="38075"/>
                  </a:lnTo>
                  <a:lnTo>
                    <a:pt x="16145" y="38123"/>
                  </a:lnTo>
                  <a:lnTo>
                    <a:pt x="16194" y="38123"/>
                  </a:lnTo>
                  <a:lnTo>
                    <a:pt x="16194" y="38147"/>
                  </a:lnTo>
                  <a:lnTo>
                    <a:pt x="16218" y="38147"/>
                  </a:lnTo>
                  <a:lnTo>
                    <a:pt x="16218" y="38196"/>
                  </a:lnTo>
                  <a:lnTo>
                    <a:pt x="16266" y="38196"/>
                  </a:lnTo>
                  <a:lnTo>
                    <a:pt x="16266" y="38244"/>
                  </a:lnTo>
                  <a:lnTo>
                    <a:pt x="16338" y="38244"/>
                  </a:lnTo>
                  <a:lnTo>
                    <a:pt x="16338" y="38268"/>
                  </a:lnTo>
                  <a:lnTo>
                    <a:pt x="16386" y="38268"/>
                  </a:lnTo>
                  <a:lnTo>
                    <a:pt x="16386" y="38316"/>
                  </a:lnTo>
                  <a:lnTo>
                    <a:pt x="16435" y="38316"/>
                  </a:lnTo>
                  <a:lnTo>
                    <a:pt x="16435" y="38364"/>
                  </a:lnTo>
                  <a:lnTo>
                    <a:pt x="16459" y="38364"/>
                  </a:lnTo>
                  <a:lnTo>
                    <a:pt x="16459" y="38388"/>
                  </a:lnTo>
                  <a:lnTo>
                    <a:pt x="16555" y="38388"/>
                  </a:lnTo>
                  <a:lnTo>
                    <a:pt x="16555" y="38437"/>
                  </a:lnTo>
                  <a:lnTo>
                    <a:pt x="16579" y="38437"/>
                  </a:lnTo>
                  <a:lnTo>
                    <a:pt x="16579" y="38485"/>
                  </a:lnTo>
                  <a:lnTo>
                    <a:pt x="16627" y="38485"/>
                  </a:lnTo>
                  <a:lnTo>
                    <a:pt x="16627" y="38509"/>
                  </a:lnTo>
                  <a:lnTo>
                    <a:pt x="16676" y="38509"/>
                  </a:lnTo>
                  <a:lnTo>
                    <a:pt x="16676" y="38557"/>
                  </a:lnTo>
                  <a:lnTo>
                    <a:pt x="16748" y="38557"/>
                  </a:lnTo>
                  <a:lnTo>
                    <a:pt x="16748" y="38605"/>
                  </a:lnTo>
                  <a:lnTo>
                    <a:pt x="16796" y="38605"/>
                  </a:lnTo>
                  <a:lnTo>
                    <a:pt x="16796" y="38629"/>
                  </a:lnTo>
                  <a:lnTo>
                    <a:pt x="16820" y="38629"/>
                  </a:lnTo>
                  <a:lnTo>
                    <a:pt x="16820" y="38678"/>
                  </a:lnTo>
                  <a:lnTo>
                    <a:pt x="16868" y="38678"/>
                  </a:lnTo>
                  <a:lnTo>
                    <a:pt x="16868" y="38726"/>
                  </a:lnTo>
                  <a:lnTo>
                    <a:pt x="16941" y="38726"/>
                  </a:lnTo>
                  <a:lnTo>
                    <a:pt x="16941" y="38750"/>
                  </a:lnTo>
                  <a:lnTo>
                    <a:pt x="16989" y="38750"/>
                  </a:lnTo>
                  <a:lnTo>
                    <a:pt x="16989" y="38798"/>
                  </a:lnTo>
                  <a:lnTo>
                    <a:pt x="17037" y="38798"/>
                  </a:lnTo>
                  <a:lnTo>
                    <a:pt x="17037" y="38846"/>
                  </a:lnTo>
                  <a:lnTo>
                    <a:pt x="17109" y="38846"/>
                  </a:lnTo>
                  <a:lnTo>
                    <a:pt x="17109" y="38870"/>
                  </a:lnTo>
                  <a:lnTo>
                    <a:pt x="17158" y="38870"/>
                  </a:lnTo>
                  <a:lnTo>
                    <a:pt x="17158" y="38918"/>
                  </a:lnTo>
                  <a:lnTo>
                    <a:pt x="17182" y="38918"/>
                  </a:lnTo>
                  <a:lnTo>
                    <a:pt x="17182" y="38967"/>
                  </a:lnTo>
                  <a:lnTo>
                    <a:pt x="17230" y="38967"/>
                  </a:lnTo>
                  <a:lnTo>
                    <a:pt x="17230" y="38991"/>
                  </a:lnTo>
                  <a:lnTo>
                    <a:pt x="17302" y="38991"/>
                  </a:lnTo>
                  <a:lnTo>
                    <a:pt x="17302" y="39039"/>
                  </a:lnTo>
                  <a:lnTo>
                    <a:pt x="17350" y="39039"/>
                  </a:lnTo>
                  <a:lnTo>
                    <a:pt x="17350" y="39087"/>
                  </a:lnTo>
                  <a:lnTo>
                    <a:pt x="17399" y="39087"/>
                  </a:lnTo>
                  <a:lnTo>
                    <a:pt x="17399" y="39111"/>
                  </a:lnTo>
                  <a:lnTo>
                    <a:pt x="17423" y="39111"/>
                  </a:lnTo>
                  <a:lnTo>
                    <a:pt x="17423" y="39159"/>
                  </a:lnTo>
                  <a:lnTo>
                    <a:pt x="17519" y="39159"/>
                  </a:lnTo>
                  <a:lnTo>
                    <a:pt x="17519" y="39208"/>
                  </a:lnTo>
                  <a:lnTo>
                    <a:pt x="17543" y="39208"/>
                  </a:lnTo>
                  <a:lnTo>
                    <a:pt x="17543" y="39232"/>
                  </a:lnTo>
                  <a:lnTo>
                    <a:pt x="17591" y="39232"/>
                  </a:lnTo>
                  <a:lnTo>
                    <a:pt x="17591" y="39280"/>
                  </a:lnTo>
                  <a:lnTo>
                    <a:pt x="17639" y="39280"/>
                  </a:lnTo>
                  <a:lnTo>
                    <a:pt x="17639" y="39328"/>
                  </a:lnTo>
                  <a:lnTo>
                    <a:pt x="17712" y="39328"/>
                  </a:lnTo>
                  <a:lnTo>
                    <a:pt x="17712" y="39352"/>
                  </a:lnTo>
                  <a:lnTo>
                    <a:pt x="17760" y="39352"/>
                  </a:lnTo>
                  <a:lnTo>
                    <a:pt x="17760" y="39400"/>
                  </a:lnTo>
                  <a:lnTo>
                    <a:pt x="17784" y="39400"/>
                  </a:lnTo>
                  <a:lnTo>
                    <a:pt x="17784" y="39449"/>
                  </a:lnTo>
                  <a:lnTo>
                    <a:pt x="17832" y="39449"/>
                  </a:lnTo>
                  <a:lnTo>
                    <a:pt x="17832" y="39473"/>
                  </a:lnTo>
                  <a:lnTo>
                    <a:pt x="17905" y="39473"/>
                  </a:lnTo>
                  <a:lnTo>
                    <a:pt x="17905" y="39521"/>
                  </a:lnTo>
                  <a:lnTo>
                    <a:pt x="17953" y="39521"/>
                  </a:lnTo>
                  <a:lnTo>
                    <a:pt x="17953" y="39569"/>
                  </a:lnTo>
                  <a:lnTo>
                    <a:pt x="18001" y="39569"/>
                  </a:lnTo>
                  <a:lnTo>
                    <a:pt x="18001" y="39593"/>
                  </a:lnTo>
                  <a:lnTo>
                    <a:pt x="18025" y="39593"/>
                  </a:lnTo>
                  <a:lnTo>
                    <a:pt x="18025" y="39641"/>
                  </a:lnTo>
                  <a:lnTo>
                    <a:pt x="18121" y="39641"/>
                  </a:lnTo>
                  <a:lnTo>
                    <a:pt x="18121" y="39690"/>
                  </a:lnTo>
                  <a:lnTo>
                    <a:pt x="18146" y="39690"/>
                  </a:lnTo>
                  <a:lnTo>
                    <a:pt x="18146" y="39714"/>
                  </a:lnTo>
                  <a:lnTo>
                    <a:pt x="18194" y="39714"/>
                  </a:lnTo>
                  <a:lnTo>
                    <a:pt x="18194" y="39762"/>
                  </a:lnTo>
                  <a:lnTo>
                    <a:pt x="18266" y="39762"/>
                  </a:lnTo>
                  <a:lnTo>
                    <a:pt x="18266" y="39810"/>
                  </a:lnTo>
                  <a:lnTo>
                    <a:pt x="18314" y="39810"/>
                  </a:lnTo>
                  <a:lnTo>
                    <a:pt x="18314" y="39834"/>
                  </a:lnTo>
                  <a:lnTo>
                    <a:pt x="18362" y="39834"/>
                  </a:lnTo>
                  <a:lnTo>
                    <a:pt x="18362" y="39882"/>
                  </a:lnTo>
                  <a:lnTo>
                    <a:pt x="18387" y="39882"/>
                  </a:lnTo>
                  <a:lnTo>
                    <a:pt x="18387" y="39931"/>
                  </a:lnTo>
                  <a:lnTo>
                    <a:pt x="18483" y="39931"/>
                  </a:lnTo>
                  <a:lnTo>
                    <a:pt x="18483" y="39955"/>
                  </a:lnTo>
                  <a:lnTo>
                    <a:pt x="18507" y="39955"/>
                  </a:lnTo>
                  <a:lnTo>
                    <a:pt x="18507" y="40003"/>
                  </a:lnTo>
                  <a:lnTo>
                    <a:pt x="18555" y="40003"/>
                  </a:lnTo>
                  <a:lnTo>
                    <a:pt x="18555" y="40051"/>
                  </a:lnTo>
                  <a:lnTo>
                    <a:pt x="18603" y="40051"/>
                  </a:lnTo>
                  <a:lnTo>
                    <a:pt x="18603" y="40075"/>
                  </a:lnTo>
                  <a:lnTo>
                    <a:pt x="18676" y="40075"/>
                  </a:lnTo>
                  <a:lnTo>
                    <a:pt x="18676" y="40123"/>
                  </a:lnTo>
                  <a:lnTo>
                    <a:pt x="18724" y="40123"/>
                  </a:lnTo>
                  <a:lnTo>
                    <a:pt x="18724" y="40172"/>
                  </a:lnTo>
                  <a:lnTo>
                    <a:pt x="18748" y="40172"/>
                  </a:lnTo>
                  <a:lnTo>
                    <a:pt x="18748" y="40196"/>
                  </a:lnTo>
                  <a:lnTo>
                    <a:pt x="18796" y="40196"/>
                  </a:lnTo>
                  <a:lnTo>
                    <a:pt x="18796" y="40244"/>
                  </a:lnTo>
                  <a:lnTo>
                    <a:pt x="18868" y="40244"/>
                  </a:lnTo>
                  <a:lnTo>
                    <a:pt x="18868" y="40292"/>
                  </a:lnTo>
                  <a:lnTo>
                    <a:pt x="18917" y="40292"/>
                  </a:lnTo>
                  <a:lnTo>
                    <a:pt x="18917" y="40316"/>
                  </a:lnTo>
                  <a:lnTo>
                    <a:pt x="18965" y="40316"/>
                  </a:lnTo>
                  <a:lnTo>
                    <a:pt x="18965" y="40364"/>
                  </a:lnTo>
                  <a:lnTo>
                    <a:pt x="18989" y="40364"/>
                  </a:lnTo>
                  <a:lnTo>
                    <a:pt x="18989" y="40413"/>
                  </a:lnTo>
                  <a:lnTo>
                    <a:pt x="19085" y="40413"/>
                  </a:lnTo>
                  <a:lnTo>
                    <a:pt x="19085" y="40437"/>
                  </a:lnTo>
                  <a:lnTo>
                    <a:pt x="19109" y="40437"/>
                  </a:lnTo>
                  <a:lnTo>
                    <a:pt x="19109" y="40485"/>
                  </a:lnTo>
                  <a:lnTo>
                    <a:pt x="19158" y="40485"/>
                  </a:lnTo>
                  <a:lnTo>
                    <a:pt x="19158" y="40533"/>
                  </a:lnTo>
                  <a:lnTo>
                    <a:pt x="19206" y="40533"/>
                  </a:lnTo>
                  <a:lnTo>
                    <a:pt x="19206" y="40557"/>
                  </a:lnTo>
                  <a:lnTo>
                    <a:pt x="19278" y="40557"/>
                  </a:lnTo>
                  <a:lnTo>
                    <a:pt x="19278" y="40605"/>
                  </a:lnTo>
                  <a:lnTo>
                    <a:pt x="19326" y="40605"/>
                  </a:lnTo>
                  <a:lnTo>
                    <a:pt x="19326" y="40654"/>
                  </a:lnTo>
                  <a:lnTo>
                    <a:pt x="19350" y="40654"/>
                  </a:lnTo>
                  <a:lnTo>
                    <a:pt x="19350" y="40678"/>
                  </a:lnTo>
                  <a:lnTo>
                    <a:pt x="19447" y="40678"/>
                  </a:lnTo>
                  <a:lnTo>
                    <a:pt x="19447" y="40726"/>
                  </a:lnTo>
                  <a:lnTo>
                    <a:pt x="19471" y="40726"/>
                  </a:lnTo>
                  <a:lnTo>
                    <a:pt x="19471" y="40774"/>
                  </a:lnTo>
                  <a:lnTo>
                    <a:pt x="19519" y="40774"/>
                  </a:lnTo>
                  <a:lnTo>
                    <a:pt x="19519" y="40798"/>
                  </a:lnTo>
                  <a:lnTo>
                    <a:pt x="19567" y="40798"/>
                  </a:lnTo>
                  <a:lnTo>
                    <a:pt x="19567" y="40846"/>
                  </a:lnTo>
                  <a:lnTo>
                    <a:pt x="19640" y="40846"/>
                  </a:lnTo>
                  <a:lnTo>
                    <a:pt x="19640" y="40894"/>
                  </a:lnTo>
                  <a:lnTo>
                    <a:pt x="19688" y="40894"/>
                  </a:lnTo>
                  <a:lnTo>
                    <a:pt x="19688" y="40919"/>
                  </a:lnTo>
                  <a:lnTo>
                    <a:pt x="19712" y="40919"/>
                  </a:lnTo>
                  <a:lnTo>
                    <a:pt x="19712" y="40967"/>
                  </a:lnTo>
                  <a:lnTo>
                    <a:pt x="19760" y="40967"/>
                  </a:lnTo>
                  <a:lnTo>
                    <a:pt x="19760" y="41015"/>
                  </a:lnTo>
                  <a:lnTo>
                    <a:pt x="19832" y="41015"/>
                  </a:lnTo>
                  <a:lnTo>
                    <a:pt x="19832" y="41039"/>
                  </a:lnTo>
                  <a:lnTo>
                    <a:pt x="19881" y="41039"/>
                  </a:lnTo>
                  <a:lnTo>
                    <a:pt x="19881" y="41087"/>
                  </a:lnTo>
                  <a:lnTo>
                    <a:pt x="19929" y="41087"/>
                  </a:lnTo>
                  <a:lnTo>
                    <a:pt x="19929" y="41135"/>
                  </a:lnTo>
                  <a:lnTo>
                    <a:pt x="19953" y="41135"/>
                  </a:lnTo>
                  <a:lnTo>
                    <a:pt x="19953" y="41160"/>
                  </a:lnTo>
                  <a:lnTo>
                    <a:pt x="20049" y="41160"/>
                  </a:lnTo>
                  <a:lnTo>
                    <a:pt x="20049" y="41208"/>
                  </a:lnTo>
                  <a:lnTo>
                    <a:pt x="20073" y="41208"/>
                  </a:lnTo>
                  <a:lnTo>
                    <a:pt x="20073" y="41256"/>
                  </a:lnTo>
                  <a:lnTo>
                    <a:pt x="20122" y="41256"/>
                  </a:lnTo>
                  <a:lnTo>
                    <a:pt x="20122" y="41280"/>
                  </a:lnTo>
                  <a:lnTo>
                    <a:pt x="20170" y="41280"/>
                  </a:lnTo>
                  <a:lnTo>
                    <a:pt x="20170" y="41328"/>
                  </a:lnTo>
                  <a:lnTo>
                    <a:pt x="20242" y="41328"/>
                  </a:lnTo>
                  <a:lnTo>
                    <a:pt x="20242" y="41376"/>
                  </a:lnTo>
                  <a:lnTo>
                    <a:pt x="20290" y="41376"/>
                  </a:lnTo>
                  <a:lnTo>
                    <a:pt x="20290" y="41401"/>
                  </a:lnTo>
                  <a:lnTo>
                    <a:pt x="20314" y="41401"/>
                  </a:lnTo>
                  <a:lnTo>
                    <a:pt x="20314" y="41449"/>
                  </a:lnTo>
                  <a:lnTo>
                    <a:pt x="20363" y="41449"/>
                  </a:lnTo>
                  <a:lnTo>
                    <a:pt x="20363" y="41497"/>
                  </a:lnTo>
                  <a:lnTo>
                    <a:pt x="20435" y="41497"/>
                  </a:lnTo>
                  <a:lnTo>
                    <a:pt x="20435" y="41521"/>
                  </a:lnTo>
                  <a:lnTo>
                    <a:pt x="20483" y="41521"/>
                  </a:lnTo>
                  <a:lnTo>
                    <a:pt x="20483" y="41569"/>
                  </a:lnTo>
                  <a:lnTo>
                    <a:pt x="20531" y="41569"/>
                  </a:lnTo>
                  <a:lnTo>
                    <a:pt x="20531" y="41617"/>
                  </a:lnTo>
                  <a:lnTo>
                    <a:pt x="20555" y="41617"/>
                  </a:lnTo>
                  <a:lnTo>
                    <a:pt x="20555" y="41642"/>
                  </a:lnTo>
                  <a:lnTo>
                    <a:pt x="20652" y="41642"/>
                  </a:lnTo>
                  <a:lnTo>
                    <a:pt x="20652" y="41690"/>
                  </a:lnTo>
                  <a:lnTo>
                    <a:pt x="20676" y="41690"/>
                  </a:lnTo>
                  <a:lnTo>
                    <a:pt x="20676" y="41738"/>
                  </a:lnTo>
                  <a:lnTo>
                    <a:pt x="20724" y="41738"/>
                  </a:lnTo>
                  <a:lnTo>
                    <a:pt x="20724" y="41762"/>
                  </a:lnTo>
                  <a:lnTo>
                    <a:pt x="20796" y="41762"/>
                  </a:lnTo>
                  <a:lnTo>
                    <a:pt x="20796" y="41810"/>
                  </a:lnTo>
                  <a:lnTo>
                    <a:pt x="20844" y="41810"/>
                  </a:lnTo>
                  <a:lnTo>
                    <a:pt x="20844" y="41858"/>
                  </a:lnTo>
                  <a:lnTo>
                    <a:pt x="20893" y="41858"/>
                  </a:lnTo>
                  <a:lnTo>
                    <a:pt x="20893" y="41882"/>
                  </a:lnTo>
                  <a:lnTo>
                    <a:pt x="20917" y="41882"/>
                  </a:lnTo>
                  <a:lnTo>
                    <a:pt x="20917" y="41931"/>
                  </a:lnTo>
                  <a:lnTo>
                    <a:pt x="21013" y="41931"/>
                  </a:lnTo>
                  <a:lnTo>
                    <a:pt x="21013" y="41979"/>
                  </a:lnTo>
                  <a:lnTo>
                    <a:pt x="21037" y="41979"/>
                  </a:lnTo>
                  <a:lnTo>
                    <a:pt x="21037" y="42003"/>
                  </a:lnTo>
                  <a:lnTo>
                    <a:pt x="21085" y="42003"/>
                  </a:lnTo>
                  <a:lnTo>
                    <a:pt x="21085" y="42051"/>
                  </a:lnTo>
                  <a:lnTo>
                    <a:pt x="21134" y="42051"/>
                  </a:lnTo>
                  <a:lnTo>
                    <a:pt x="21134" y="42099"/>
                  </a:lnTo>
                  <a:lnTo>
                    <a:pt x="21206" y="42099"/>
                  </a:lnTo>
                  <a:lnTo>
                    <a:pt x="21206" y="42123"/>
                  </a:lnTo>
                  <a:lnTo>
                    <a:pt x="21254" y="42123"/>
                  </a:lnTo>
                  <a:lnTo>
                    <a:pt x="21254" y="42172"/>
                  </a:lnTo>
                  <a:lnTo>
                    <a:pt x="21278" y="42172"/>
                  </a:lnTo>
                  <a:lnTo>
                    <a:pt x="21278" y="42220"/>
                  </a:lnTo>
                  <a:lnTo>
                    <a:pt x="21326" y="42220"/>
                  </a:lnTo>
                  <a:lnTo>
                    <a:pt x="21326" y="42244"/>
                  </a:lnTo>
                  <a:lnTo>
                    <a:pt x="21399" y="42244"/>
                  </a:lnTo>
                  <a:lnTo>
                    <a:pt x="21399" y="42292"/>
                  </a:lnTo>
                  <a:lnTo>
                    <a:pt x="21447" y="42292"/>
                  </a:lnTo>
                  <a:lnTo>
                    <a:pt x="21447" y="42340"/>
                  </a:lnTo>
                  <a:lnTo>
                    <a:pt x="21495" y="42340"/>
                  </a:lnTo>
                  <a:lnTo>
                    <a:pt x="21495" y="42364"/>
                  </a:lnTo>
                  <a:lnTo>
                    <a:pt x="21519" y="42364"/>
                  </a:lnTo>
                  <a:lnTo>
                    <a:pt x="21519" y="42413"/>
                  </a:lnTo>
                  <a:lnTo>
                    <a:pt x="21616" y="42413"/>
                  </a:lnTo>
                  <a:lnTo>
                    <a:pt x="21616" y="42461"/>
                  </a:lnTo>
                  <a:lnTo>
                    <a:pt x="21640" y="42461"/>
                  </a:lnTo>
                  <a:lnTo>
                    <a:pt x="21640" y="42485"/>
                  </a:lnTo>
                  <a:lnTo>
                    <a:pt x="21688" y="42485"/>
                  </a:lnTo>
                  <a:lnTo>
                    <a:pt x="21688" y="42533"/>
                  </a:lnTo>
                  <a:lnTo>
                    <a:pt x="21736" y="42533"/>
                  </a:lnTo>
                  <a:lnTo>
                    <a:pt x="21736" y="42581"/>
                  </a:lnTo>
                  <a:lnTo>
                    <a:pt x="21808" y="42581"/>
                  </a:lnTo>
                  <a:lnTo>
                    <a:pt x="21808" y="42605"/>
                  </a:lnTo>
                  <a:lnTo>
                    <a:pt x="21857" y="42605"/>
                  </a:lnTo>
                  <a:lnTo>
                    <a:pt x="21857" y="42654"/>
                  </a:lnTo>
                  <a:lnTo>
                    <a:pt x="21881" y="42654"/>
                  </a:lnTo>
                  <a:lnTo>
                    <a:pt x="21881" y="42702"/>
                  </a:lnTo>
                  <a:lnTo>
                    <a:pt x="21977" y="42702"/>
                  </a:lnTo>
                  <a:lnTo>
                    <a:pt x="21977" y="42726"/>
                  </a:lnTo>
                  <a:lnTo>
                    <a:pt x="22001" y="42726"/>
                  </a:lnTo>
                  <a:lnTo>
                    <a:pt x="22001" y="42774"/>
                  </a:lnTo>
                  <a:lnTo>
                    <a:pt x="22049" y="42774"/>
                  </a:lnTo>
                  <a:lnTo>
                    <a:pt x="22049" y="42822"/>
                  </a:lnTo>
                  <a:lnTo>
                    <a:pt x="22098" y="42822"/>
                  </a:lnTo>
                  <a:lnTo>
                    <a:pt x="22098" y="42846"/>
                  </a:lnTo>
                  <a:lnTo>
                    <a:pt x="22170" y="42846"/>
                  </a:lnTo>
                  <a:lnTo>
                    <a:pt x="22170" y="42895"/>
                  </a:lnTo>
                  <a:lnTo>
                    <a:pt x="22218" y="42895"/>
                  </a:lnTo>
                  <a:lnTo>
                    <a:pt x="22218" y="42943"/>
                  </a:lnTo>
                  <a:lnTo>
                    <a:pt x="22242" y="42943"/>
                  </a:lnTo>
                  <a:lnTo>
                    <a:pt x="22242" y="42967"/>
                  </a:lnTo>
                  <a:lnTo>
                    <a:pt x="22290" y="42967"/>
                  </a:lnTo>
                  <a:lnTo>
                    <a:pt x="22290" y="43015"/>
                  </a:lnTo>
                  <a:lnTo>
                    <a:pt x="22363" y="43015"/>
                  </a:lnTo>
                  <a:lnTo>
                    <a:pt x="22363" y="43063"/>
                  </a:lnTo>
                  <a:lnTo>
                    <a:pt x="22411" y="43063"/>
                  </a:lnTo>
                  <a:lnTo>
                    <a:pt x="22411" y="43087"/>
                  </a:lnTo>
                  <a:lnTo>
                    <a:pt x="22459" y="43087"/>
                  </a:lnTo>
                  <a:lnTo>
                    <a:pt x="22459" y="43136"/>
                  </a:lnTo>
                  <a:lnTo>
                    <a:pt x="22483" y="43136"/>
                  </a:lnTo>
                  <a:lnTo>
                    <a:pt x="22483" y="43184"/>
                  </a:lnTo>
                  <a:lnTo>
                    <a:pt x="22580" y="43184"/>
                  </a:lnTo>
                  <a:lnTo>
                    <a:pt x="22580" y="43208"/>
                  </a:lnTo>
                  <a:lnTo>
                    <a:pt x="22604" y="43208"/>
                  </a:lnTo>
                  <a:lnTo>
                    <a:pt x="22604" y="43256"/>
                  </a:lnTo>
                  <a:lnTo>
                    <a:pt x="22652" y="43256"/>
                  </a:lnTo>
                  <a:lnTo>
                    <a:pt x="22652" y="43304"/>
                  </a:lnTo>
                  <a:lnTo>
                    <a:pt x="22700" y="43304"/>
                  </a:lnTo>
                  <a:lnTo>
                    <a:pt x="22700" y="43328"/>
                  </a:lnTo>
                  <a:lnTo>
                    <a:pt x="22772" y="43328"/>
                  </a:lnTo>
                  <a:lnTo>
                    <a:pt x="22772" y="43377"/>
                  </a:lnTo>
                  <a:lnTo>
                    <a:pt x="22820" y="43377"/>
                  </a:lnTo>
                  <a:lnTo>
                    <a:pt x="22820" y="43425"/>
                  </a:lnTo>
                  <a:lnTo>
                    <a:pt x="22845" y="43425"/>
                  </a:lnTo>
                  <a:lnTo>
                    <a:pt x="22845" y="43449"/>
                  </a:lnTo>
                  <a:lnTo>
                    <a:pt x="22893" y="43449"/>
                  </a:lnTo>
                  <a:lnTo>
                    <a:pt x="22893" y="43497"/>
                  </a:lnTo>
                  <a:lnTo>
                    <a:pt x="22965" y="43497"/>
                  </a:lnTo>
                  <a:lnTo>
                    <a:pt x="22965" y="43545"/>
                  </a:lnTo>
                  <a:lnTo>
                    <a:pt x="23013" y="43545"/>
                  </a:lnTo>
                  <a:lnTo>
                    <a:pt x="23013" y="43569"/>
                  </a:lnTo>
                  <a:lnTo>
                    <a:pt x="23061" y="43569"/>
                  </a:lnTo>
                  <a:lnTo>
                    <a:pt x="23061" y="43666"/>
                  </a:lnTo>
                  <a:lnTo>
                    <a:pt x="23086" y="43666"/>
                  </a:lnTo>
                  <a:lnTo>
                    <a:pt x="23086" y="43690"/>
                  </a:lnTo>
                  <a:lnTo>
                    <a:pt x="23134" y="43690"/>
                  </a:lnTo>
                  <a:lnTo>
                    <a:pt x="23134" y="43738"/>
                  </a:lnTo>
                  <a:lnTo>
                    <a:pt x="23182" y="43738"/>
                  </a:lnTo>
                  <a:lnTo>
                    <a:pt x="23182" y="43810"/>
                  </a:lnTo>
                  <a:lnTo>
                    <a:pt x="23206" y="43810"/>
                  </a:lnTo>
                  <a:lnTo>
                    <a:pt x="23206" y="43931"/>
                  </a:lnTo>
                  <a:lnTo>
                    <a:pt x="23254" y="43931"/>
                  </a:lnTo>
                  <a:lnTo>
                    <a:pt x="23254" y="44051"/>
                  </a:lnTo>
                  <a:lnTo>
                    <a:pt x="23302" y="44051"/>
                  </a:lnTo>
                  <a:lnTo>
                    <a:pt x="23302" y="44340"/>
                  </a:lnTo>
                  <a:lnTo>
                    <a:pt x="23254" y="44340"/>
                  </a:lnTo>
                  <a:lnTo>
                    <a:pt x="23254" y="44533"/>
                  </a:lnTo>
                  <a:lnTo>
                    <a:pt x="23206" y="44533"/>
                  </a:lnTo>
                  <a:lnTo>
                    <a:pt x="23206" y="44630"/>
                  </a:lnTo>
                  <a:lnTo>
                    <a:pt x="23182" y="44630"/>
                  </a:lnTo>
                  <a:lnTo>
                    <a:pt x="23182" y="44702"/>
                  </a:lnTo>
                  <a:lnTo>
                    <a:pt x="23134" y="44702"/>
                  </a:lnTo>
                  <a:lnTo>
                    <a:pt x="23134" y="44774"/>
                  </a:lnTo>
                  <a:lnTo>
                    <a:pt x="23086" y="44774"/>
                  </a:lnTo>
                  <a:lnTo>
                    <a:pt x="23086" y="44822"/>
                  </a:lnTo>
                  <a:lnTo>
                    <a:pt x="23061" y="44822"/>
                  </a:lnTo>
                  <a:lnTo>
                    <a:pt x="23061" y="44871"/>
                  </a:lnTo>
                  <a:lnTo>
                    <a:pt x="23013" y="44871"/>
                  </a:lnTo>
                  <a:lnTo>
                    <a:pt x="23013" y="44895"/>
                  </a:lnTo>
                  <a:lnTo>
                    <a:pt x="22965" y="44895"/>
                  </a:lnTo>
                  <a:lnTo>
                    <a:pt x="22965" y="44991"/>
                  </a:lnTo>
                  <a:lnTo>
                    <a:pt x="22941" y="44991"/>
                  </a:lnTo>
                  <a:lnTo>
                    <a:pt x="22941" y="45015"/>
                  </a:lnTo>
                  <a:lnTo>
                    <a:pt x="22893" y="45015"/>
                  </a:lnTo>
                  <a:lnTo>
                    <a:pt x="22893" y="45112"/>
                  </a:lnTo>
                  <a:lnTo>
                    <a:pt x="22941" y="45112"/>
                  </a:lnTo>
                  <a:lnTo>
                    <a:pt x="22941" y="45136"/>
                  </a:lnTo>
                  <a:lnTo>
                    <a:pt x="22965" y="45136"/>
                  </a:lnTo>
                  <a:lnTo>
                    <a:pt x="22965" y="45184"/>
                  </a:lnTo>
                  <a:lnTo>
                    <a:pt x="23013" y="45184"/>
                  </a:lnTo>
                  <a:lnTo>
                    <a:pt x="23013" y="45232"/>
                  </a:lnTo>
                  <a:lnTo>
                    <a:pt x="23086" y="45232"/>
                  </a:lnTo>
                  <a:lnTo>
                    <a:pt x="23086" y="45256"/>
                  </a:lnTo>
                  <a:lnTo>
                    <a:pt x="23134" y="45256"/>
                  </a:lnTo>
                  <a:lnTo>
                    <a:pt x="23134" y="45304"/>
                  </a:lnTo>
                  <a:lnTo>
                    <a:pt x="23182" y="45304"/>
                  </a:lnTo>
                  <a:lnTo>
                    <a:pt x="23182" y="45353"/>
                  </a:lnTo>
                  <a:lnTo>
                    <a:pt x="23206" y="45353"/>
                  </a:lnTo>
                  <a:lnTo>
                    <a:pt x="23206" y="45377"/>
                  </a:lnTo>
                  <a:lnTo>
                    <a:pt x="23302" y="45377"/>
                  </a:lnTo>
                  <a:lnTo>
                    <a:pt x="23302" y="45425"/>
                  </a:lnTo>
                  <a:lnTo>
                    <a:pt x="23327" y="45425"/>
                  </a:lnTo>
                  <a:lnTo>
                    <a:pt x="23327" y="45473"/>
                  </a:lnTo>
                  <a:lnTo>
                    <a:pt x="23375" y="45473"/>
                  </a:lnTo>
                  <a:lnTo>
                    <a:pt x="23375" y="45497"/>
                  </a:lnTo>
                  <a:lnTo>
                    <a:pt x="23447" y="45497"/>
                  </a:lnTo>
                  <a:lnTo>
                    <a:pt x="23447" y="45545"/>
                  </a:lnTo>
                  <a:lnTo>
                    <a:pt x="23495" y="45545"/>
                  </a:lnTo>
                  <a:lnTo>
                    <a:pt x="23495" y="45594"/>
                  </a:lnTo>
                  <a:lnTo>
                    <a:pt x="23543" y="45594"/>
                  </a:lnTo>
                  <a:lnTo>
                    <a:pt x="23543" y="45618"/>
                  </a:lnTo>
                  <a:lnTo>
                    <a:pt x="23568" y="45618"/>
                  </a:lnTo>
                  <a:lnTo>
                    <a:pt x="23568" y="45666"/>
                  </a:lnTo>
                  <a:lnTo>
                    <a:pt x="23664" y="45666"/>
                  </a:lnTo>
                  <a:lnTo>
                    <a:pt x="23664" y="45714"/>
                  </a:lnTo>
                  <a:lnTo>
                    <a:pt x="23688" y="45714"/>
                  </a:lnTo>
                  <a:lnTo>
                    <a:pt x="23688" y="45738"/>
                  </a:lnTo>
                  <a:lnTo>
                    <a:pt x="23736" y="45738"/>
                  </a:lnTo>
                  <a:lnTo>
                    <a:pt x="23736" y="45786"/>
                  </a:lnTo>
                  <a:lnTo>
                    <a:pt x="23808" y="45786"/>
                  </a:lnTo>
                  <a:lnTo>
                    <a:pt x="23808" y="45835"/>
                  </a:lnTo>
                  <a:lnTo>
                    <a:pt x="23857" y="45835"/>
                  </a:lnTo>
                  <a:lnTo>
                    <a:pt x="23857" y="45859"/>
                  </a:lnTo>
                  <a:lnTo>
                    <a:pt x="23905" y="45859"/>
                  </a:lnTo>
                  <a:lnTo>
                    <a:pt x="23905" y="45907"/>
                  </a:lnTo>
                  <a:lnTo>
                    <a:pt x="23929" y="45907"/>
                  </a:lnTo>
                  <a:lnTo>
                    <a:pt x="23929" y="45955"/>
                  </a:lnTo>
                  <a:lnTo>
                    <a:pt x="24025" y="45955"/>
                  </a:lnTo>
                  <a:lnTo>
                    <a:pt x="24025" y="45979"/>
                  </a:lnTo>
                  <a:lnTo>
                    <a:pt x="24049" y="45979"/>
                  </a:lnTo>
                  <a:lnTo>
                    <a:pt x="24049" y="46027"/>
                  </a:lnTo>
                  <a:lnTo>
                    <a:pt x="24098" y="46027"/>
                  </a:lnTo>
                  <a:lnTo>
                    <a:pt x="24098" y="46075"/>
                  </a:lnTo>
                  <a:lnTo>
                    <a:pt x="24146" y="46075"/>
                  </a:lnTo>
                  <a:lnTo>
                    <a:pt x="24146" y="46100"/>
                  </a:lnTo>
                  <a:lnTo>
                    <a:pt x="24218" y="46100"/>
                  </a:lnTo>
                  <a:lnTo>
                    <a:pt x="24218" y="46148"/>
                  </a:lnTo>
                  <a:lnTo>
                    <a:pt x="24266" y="46148"/>
                  </a:lnTo>
                  <a:lnTo>
                    <a:pt x="24266" y="46196"/>
                  </a:lnTo>
                  <a:lnTo>
                    <a:pt x="24290" y="46196"/>
                  </a:lnTo>
                  <a:lnTo>
                    <a:pt x="24290" y="46220"/>
                  </a:lnTo>
                  <a:lnTo>
                    <a:pt x="24387" y="46220"/>
                  </a:lnTo>
                  <a:lnTo>
                    <a:pt x="24387" y="46268"/>
                  </a:lnTo>
                  <a:lnTo>
                    <a:pt x="24411" y="46268"/>
                  </a:lnTo>
                  <a:lnTo>
                    <a:pt x="24411" y="46316"/>
                  </a:lnTo>
                  <a:lnTo>
                    <a:pt x="24459" y="46316"/>
                  </a:lnTo>
                  <a:lnTo>
                    <a:pt x="24459" y="46341"/>
                  </a:lnTo>
                  <a:lnTo>
                    <a:pt x="24507" y="46341"/>
                  </a:lnTo>
                  <a:lnTo>
                    <a:pt x="24507" y="46389"/>
                  </a:lnTo>
                  <a:lnTo>
                    <a:pt x="24580" y="46389"/>
                  </a:lnTo>
                  <a:lnTo>
                    <a:pt x="24580" y="46437"/>
                  </a:lnTo>
                  <a:lnTo>
                    <a:pt x="24628" y="46437"/>
                  </a:lnTo>
                  <a:lnTo>
                    <a:pt x="24628" y="46461"/>
                  </a:lnTo>
                  <a:lnTo>
                    <a:pt x="24652" y="46461"/>
                  </a:lnTo>
                  <a:lnTo>
                    <a:pt x="24652" y="46509"/>
                  </a:lnTo>
                  <a:lnTo>
                    <a:pt x="24748" y="46509"/>
                  </a:lnTo>
                  <a:lnTo>
                    <a:pt x="24748" y="46557"/>
                  </a:lnTo>
                  <a:lnTo>
                    <a:pt x="24772" y="46557"/>
                  </a:lnTo>
                  <a:lnTo>
                    <a:pt x="24772" y="46582"/>
                  </a:lnTo>
                  <a:lnTo>
                    <a:pt x="24821" y="46582"/>
                  </a:lnTo>
                  <a:lnTo>
                    <a:pt x="24821" y="46630"/>
                  </a:lnTo>
                  <a:lnTo>
                    <a:pt x="24869" y="46630"/>
                  </a:lnTo>
                  <a:lnTo>
                    <a:pt x="24869" y="46678"/>
                  </a:lnTo>
                  <a:lnTo>
                    <a:pt x="24941" y="46678"/>
                  </a:lnTo>
                  <a:lnTo>
                    <a:pt x="24941" y="46702"/>
                  </a:lnTo>
                  <a:lnTo>
                    <a:pt x="24989" y="46702"/>
                  </a:lnTo>
                  <a:lnTo>
                    <a:pt x="24989" y="46750"/>
                  </a:lnTo>
                  <a:lnTo>
                    <a:pt x="25013" y="46750"/>
                  </a:lnTo>
                  <a:lnTo>
                    <a:pt x="25013" y="46798"/>
                  </a:lnTo>
                  <a:lnTo>
                    <a:pt x="25110" y="46798"/>
                  </a:lnTo>
                  <a:lnTo>
                    <a:pt x="25110" y="46823"/>
                  </a:lnTo>
                  <a:lnTo>
                    <a:pt x="25134" y="46823"/>
                  </a:lnTo>
                  <a:lnTo>
                    <a:pt x="25134" y="46871"/>
                  </a:lnTo>
                  <a:lnTo>
                    <a:pt x="25182" y="46871"/>
                  </a:lnTo>
                  <a:lnTo>
                    <a:pt x="25182" y="46919"/>
                  </a:lnTo>
                  <a:lnTo>
                    <a:pt x="25230" y="46919"/>
                  </a:lnTo>
                  <a:lnTo>
                    <a:pt x="25230" y="46943"/>
                  </a:lnTo>
                  <a:lnTo>
                    <a:pt x="25303" y="46943"/>
                  </a:lnTo>
                  <a:lnTo>
                    <a:pt x="25303" y="46991"/>
                  </a:lnTo>
                  <a:lnTo>
                    <a:pt x="25351" y="46991"/>
                  </a:lnTo>
                  <a:lnTo>
                    <a:pt x="25351" y="47039"/>
                  </a:lnTo>
                  <a:lnTo>
                    <a:pt x="25375" y="47039"/>
                  </a:lnTo>
                  <a:lnTo>
                    <a:pt x="25375" y="47063"/>
                  </a:lnTo>
                  <a:lnTo>
                    <a:pt x="25471" y="47063"/>
                  </a:lnTo>
                  <a:lnTo>
                    <a:pt x="25471" y="47112"/>
                  </a:lnTo>
                  <a:lnTo>
                    <a:pt x="25495" y="47112"/>
                  </a:lnTo>
                  <a:lnTo>
                    <a:pt x="25495" y="47160"/>
                  </a:lnTo>
                  <a:lnTo>
                    <a:pt x="25544" y="47160"/>
                  </a:lnTo>
                  <a:lnTo>
                    <a:pt x="25544" y="47184"/>
                  </a:lnTo>
                  <a:lnTo>
                    <a:pt x="25592" y="47184"/>
                  </a:lnTo>
                  <a:lnTo>
                    <a:pt x="25592" y="47232"/>
                  </a:lnTo>
                  <a:lnTo>
                    <a:pt x="25664" y="47232"/>
                  </a:lnTo>
                  <a:lnTo>
                    <a:pt x="25664" y="47280"/>
                  </a:lnTo>
                  <a:lnTo>
                    <a:pt x="25712" y="47280"/>
                  </a:lnTo>
                  <a:lnTo>
                    <a:pt x="25712" y="47304"/>
                  </a:lnTo>
                  <a:lnTo>
                    <a:pt x="25736" y="47304"/>
                  </a:lnTo>
                  <a:lnTo>
                    <a:pt x="25736" y="47353"/>
                  </a:lnTo>
                  <a:lnTo>
                    <a:pt x="25833" y="47353"/>
                  </a:lnTo>
                  <a:lnTo>
                    <a:pt x="25833" y="47401"/>
                  </a:lnTo>
                  <a:lnTo>
                    <a:pt x="25857" y="47401"/>
                  </a:lnTo>
                  <a:lnTo>
                    <a:pt x="25857" y="47425"/>
                  </a:lnTo>
                  <a:lnTo>
                    <a:pt x="25905" y="47425"/>
                  </a:lnTo>
                  <a:lnTo>
                    <a:pt x="25905" y="47473"/>
                  </a:lnTo>
                  <a:lnTo>
                    <a:pt x="25953" y="47473"/>
                  </a:lnTo>
                  <a:lnTo>
                    <a:pt x="25953" y="47521"/>
                  </a:lnTo>
                  <a:lnTo>
                    <a:pt x="26025" y="47521"/>
                  </a:lnTo>
                  <a:lnTo>
                    <a:pt x="26025" y="47545"/>
                  </a:lnTo>
                  <a:lnTo>
                    <a:pt x="26074" y="47545"/>
                  </a:lnTo>
                  <a:lnTo>
                    <a:pt x="26074" y="47594"/>
                  </a:lnTo>
                  <a:lnTo>
                    <a:pt x="26098" y="47594"/>
                  </a:lnTo>
                  <a:lnTo>
                    <a:pt x="26098" y="47642"/>
                  </a:lnTo>
                  <a:lnTo>
                    <a:pt x="26194" y="47642"/>
                  </a:lnTo>
                  <a:lnTo>
                    <a:pt x="26194" y="47666"/>
                  </a:lnTo>
                  <a:lnTo>
                    <a:pt x="26218" y="47666"/>
                  </a:lnTo>
                  <a:lnTo>
                    <a:pt x="26218" y="47714"/>
                  </a:lnTo>
                  <a:lnTo>
                    <a:pt x="26266" y="47714"/>
                  </a:lnTo>
                  <a:lnTo>
                    <a:pt x="26266" y="47762"/>
                  </a:lnTo>
                  <a:lnTo>
                    <a:pt x="26315" y="47762"/>
                  </a:lnTo>
                  <a:lnTo>
                    <a:pt x="26315" y="47786"/>
                  </a:lnTo>
                  <a:lnTo>
                    <a:pt x="26387" y="47786"/>
                  </a:lnTo>
                  <a:lnTo>
                    <a:pt x="26387" y="47835"/>
                  </a:lnTo>
                  <a:lnTo>
                    <a:pt x="26435" y="47835"/>
                  </a:lnTo>
                  <a:lnTo>
                    <a:pt x="26435" y="47883"/>
                  </a:lnTo>
                  <a:lnTo>
                    <a:pt x="26459" y="47883"/>
                  </a:lnTo>
                  <a:lnTo>
                    <a:pt x="26459" y="47907"/>
                  </a:lnTo>
                  <a:lnTo>
                    <a:pt x="26507" y="47907"/>
                  </a:lnTo>
                  <a:lnTo>
                    <a:pt x="26507" y="47955"/>
                  </a:lnTo>
                  <a:lnTo>
                    <a:pt x="26580" y="47955"/>
                  </a:lnTo>
                  <a:lnTo>
                    <a:pt x="26580" y="48003"/>
                  </a:lnTo>
                  <a:lnTo>
                    <a:pt x="26628" y="48003"/>
                  </a:lnTo>
                  <a:lnTo>
                    <a:pt x="26628" y="48027"/>
                  </a:lnTo>
                  <a:lnTo>
                    <a:pt x="26676" y="48027"/>
                  </a:lnTo>
                  <a:lnTo>
                    <a:pt x="26676" y="48076"/>
                  </a:lnTo>
                  <a:lnTo>
                    <a:pt x="26748" y="48076"/>
                  </a:lnTo>
                  <a:lnTo>
                    <a:pt x="26748" y="48124"/>
                  </a:lnTo>
                  <a:lnTo>
                    <a:pt x="26797" y="48124"/>
                  </a:lnTo>
                  <a:lnTo>
                    <a:pt x="26797" y="48148"/>
                  </a:lnTo>
                  <a:lnTo>
                    <a:pt x="26821" y="48148"/>
                  </a:lnTo>
                  <a:lnTo>
                    <a:pt x="26821" y="48196"/>
                  </a:lnTo>
                  <a:lnTo>
                    <a:pt x="26869" y="48196"/>
                  </a:lnTo>
                  <a:lnTo>
                    <a:pt x="26869" y="48244"/>
                  </a:lnTo>
                  <a:lnTo>
                    <a:pt x="26941" y="48244"/>
                  </a:lnTo>
                  <a:lnTo>
                    <a:pt x="26941" y="48268"/>
                  </a:lnTo>
                  <a:lnTo>
                    <a:pt x="26989" y="48268"/>
                  </a:lnTo>
                  <a:lnTo>
                    <a:pt x="26989" y="48317"/>
                  </a:lnTo>
                  <a:lnTo>
                    <a:pt x="27038" y="48317"/>
                  </a:lnTo>
                  <a:lnTo>
                    <a:pt x="27038" y="48365"/>
                  </a:lnTo>
                  <a:lnTo>
                    <a:pt x="27110" y="48365"/>
                  </a:lnTo>
                  <a:lnTo>
                    <a:pt x="27110" y="48389"/>
                  </a:lnTo>
                  <a:lnTo>
                    <a:pt x="27158" y="48389"/>
                  </a:lnTo>
                  <a:lnTo>
                    <a:pt x="27158" y="48437"/>
                  </a:lnTo>
                  <a:lnTo>
                    <a:pt x="27182" y="48437"/>
                  </a:lnTo>
                  <a:lnTo>
                    <a:pt x="27182" y="48485"/>
                  </a:lnTo>
                  <a:lnTo>
                    <a:pt x="27230" y="48485"/>
                  </a:lnTo>
                  <a:lnTo>
                    <a:pt x="27230" y="48509"/>
                  </a:lnTo>
                  <a:lnTo>
                    <a:pt x="27303" y="48509"/>
                  </a:lnTo>
                  <a:lnTo>
                    <a:pt x="27303" y="48558"/>
                  </a:lnTo>
                  <a:lnTo>
                    <a:pt x="27351" y="48558"/>
                  </a:lnTo>
                  <a:lnTo>
                    <a:pt x="27351" y="48606"/>
                  </a:lnTo>
                  <a:lnTo>
                    <a:pt x="27399" y="48606"/>
                  </a:lnTo>
                  <a:lnTo>
                    <a:pt x="27399" y="48630"/>
                  </a:lnTo>
                  <a:lnTo>
                    <a:pt x="27471" y="48630"/>
                  </a:lnTo>
                  <a:lnTo>
                    <a:pt x="27471" y="48678"/>
                  </a:lnTo>
                  <a:lnTo>
                    <a:pt x="27520" y="48678"/>
                  </a:lnTo>
                  <a:lnTo>
                    <a:pt x="27520" y="48726"/>
                  </a:lnTo>
                  <a:lnTo>
                    <a:pt x="27544" y="48726"/>
                  </a:lnTo>
                  <a:lnTo>
                    <a:pt x="27544" y="48750"/>
                  </a:lnTo>
                  <a:lnTo>
                    <a:pt x="27592" y="48750"/>
                  </a:lnTo>
                  <a:lnTo>
                    <a:pt x="27592" y="48799"/>
                  </a:lnTo>
                  <a:lnTo>
                    <a:pt x="27664" y="48799"/>
                  </a:lnTo>
                  <a:lnTo>
                    <a:pt x="27664" y="48726"/>
                  </a:lnTo>
                  <a:lnTo>
                    <a:pt x="27712" y="48726"/>
                  </a:lnTo>
                  <a:lnTo>
                    <a:pt x="27712" y="48678"/>
                  </a:lnTo>
                  <a:lnTo>
                    <a:pt x="27761" y="48678"/>
                  </a:lnTo>
                  <a:lnTo>
                    <a:pt x="27761" y="48606"/>
                  </a:lnTo>
                  <a:lnTo>
                    <a:pt x="27785" y="48606"/>
                  </a:lnTo>
                  <a:lnTo>
                    <a:pt x="27785" y="48558"/>
                  </a:lnTo>
                  <a:lnTo>
                    <a:pt x="27833" y="48558"/>
                  </a:lnTo>
                  <a:lnTo>
                    <a:pt x="27833" y="48509"/>
                  </a:lnTo>
                  <a:lnTo>
                    <a:pt x="27881" y="48509"/>
                  </a:lnTo>
                  <a:lnTo>
                    <a:pt x="27881" y="48437"/>
                  </a:lnTo>
                  <a:lnTo>
                    <a:pt x="27905" y="48437"/>
                  </a:lnTo>
                  <a:lnTo>
                    <a:pt x="27905" y="48389"/>
                  </a:lnTo>
                  <a:lnTo>
                    <a:pt x="27953" y="48389"/>
                  </a:lnTo>
                  <a:lnTo>
                    <a:pt x="27953" y="48317"/>
                  </a:lnTo>
                  <a:lnTo>
                    <a:pt x="28001" y="48317"/>
                  </a:lnTo>
                  <a:lnTo>
                    <a:pt x="28001" y="48268"/>
                  </a:lnTo>
                  <a:lnTo>
                    <a:pt x="28026" y="48268"/>
                  </a:lnTo>
                  <a:lnTo>
                    <a:pt x="28026" y="48244"/>
                  </a:lnTo>
                  <a:lnTo>
                    <a:pt x="28074" y="48244"/>
                  </a:lnTo>
                  <a:lnTo>
                    <a:pt x="28074" y="48148"/>
                  </a:lnTo>
                  <a:lnTo>
                    <a:pt x="28122" y="48148"/>
                  </a:lnTo>
                  <a:lnTo>
                    <a:pt x="28122" y="48124"/>
                  </a:lnTo>
                  <a:lnTo>
                    <a:pt x="28146" y="48124"/>
                  </a:lnTo>
                  <a:lnTo>
                    <a:pt x="28146" y="48027"/>
                  </a:lnTo>
                  <a:lnTo>
                    <a:pt x="28194" y="48027"/>
                  </a:lnTo>
                  <a:lnTo>
                    <a:pt x="28194" y="48003"/>
                  </a:lnTo>
                  <a:lnTo>
                    <a:pt x="28242" y="48003"/>
                  </a:lnTo>
                  <a:lnTo>
                    <a:pt x="28242" y="47955"/>
                  </a:lnTo>
                  <a:lnTo>
                    <a:pt x="28267" y="47955"/>
                  </a:lnTo>
                  <a:lnTo>
                    <a:pt x="28267" y="47883"/>
                  </a:lnTo>
                  <a:lnTo>
                    <a:pt x="28315" y="47883"/>
                  </a:lnTo>
                  <a:lnTo>
                    <a:pt x="28315" y="47835"/>
                  </a:lnTo>
                  <a:lnTo>
                    <a:pt x="28363" y="47835"/>
                  </a:lnTo>
                  <a:lnTo>
                    <a:pt x="28363" y="47762"/>
                  </a:lnTo>
                  <a:lnTo>
                    <a:pt x="28387" y="47762"/>
                  </a:lnTo>
                  <a:lnTo>
                    <a:pt x="28387" y="47714"/>
                  </a:lnTo>
                  <a:lnTo>
                    <a:pt x="28435" y="47714"/>
                  </a:lnTo>
                  <a:lnTo>
                    <a:pt x="28435" y="47666"/>
                  </a:lnTo>
                  <a:lnTo>
                    <a:pt x="28483" y="47666"/>
                  </a:lnTo>
                  <a:lnTo>
                    <a:pt x="28483" y="47594"/>
                  </a:lnTo>
                  <a:lnTo>
                    <a:pt x="28508" y="47594"/>
                  </a:lnTo>
                  <a:lnTo>
                    <a:pt x="28508" y="47545"/>
                  </a:lnTo>
                  <a:lnTo>
                    <a:pt x="28556" y="47545"/>
                  </a:lnTo>
                  <a:lnTo>
                    <a:pt x="28556" y="47521"/>
                  </a:lnTo>
                  <a:lnTo>
                    <a:pt x="28604" y="47521"/>
                  </a:lnTo>
                  <a:lnTo>
                    <a:pt x="28604" y="47425"/>
                  </a:lnTo>
                  <a:lnTo>
                    <a:pt x="28628" y="47425"/>
                  </a:lnTo>
                  <a:lnTo>
                    <a:pt x="28628" y="47401"/>
                  </a:lnTo>
                  <a:lnTo>
                    <a:pt x="28676" y="47401"/>
                  </a:lnTo>
                  <a:lnTo>
                    <a:pt x="28676" y="47304"/>
                  </a:lnTo>
                  <a:lnTo>
                    <a:pt x="28724" y="47304"/>
                  </a:lnTo>
                  <a:lnTo>
                    <a:pt x="28724" y="47280"/>
                  </a:lnTo>
                  <a:lnTo>
                    <a:pt x="28749" y="47280"/>
                  </a:lnTo>
                  <a:lnTo>
                    <a:pt x="28749" y="47232"/>
                  </a:lnTo>
                  <a:lnTo>
                    <a:pt x="28797" y="47232"/>
                  </a:lnTo>
                  <a:lnTo>
                    <a:pt x="28797" y="47160"/>
                  </a:lnTo>
                  <a:lnTo>
                    <a:pt x="28845" y="47160"/>
                  </a:lnTo>
                  <a:lnTo>
                    <a:pt x="28845" y="47112"/>
                  </a:lnTo>
                  <a:lnTo>
                    <a:pt x="28869" y="47112"/>
                  </a:lnTo>
                  <a:lnTo>
                    <a:pt x="28869" y="47039"/>
                  </a:lnTo>
                  <a:lnTo>
                    <a:pt x="28917" y="47039"/>
                  </a:lnTo>
                  <a:lnTo>
                    <a:pt x="28917" y="46991"/>
                  </a:lnTo>
                  <a:lnTo>
                    <a:pt x="28965" y="46991"/>
                  </a:lnTo>
                  <a:lnTo>
                    <a:pt x="28965" y="46943"/>
                  </a:lnTo>
                  <a:lnTo>
                    <a:pt x="28989" y="46943"/>
                  </a:lnTo>
                  <a:lnTo>
                    <a:pt x="28989" y="46871"/>
                  </a:lnTo>
                  <a:lnTo>
                    <a:pt x="29038" y="46871"/>
                  </a:lnTo>
                  <a:lnTo>
                    <a:pt x="29038" y="46823"/>
                  </a:lnTo>
                  <a:lnTo>
                    <a:pt x="29086" y="46823"/>
                  </a:lnTo>
                  <a:lnTo>
                    <a:pt x="29086" y="46750"/>
                  </a:lnTo>
                  <a:lnTo>
                    <a:pt x="29110" y="46750"/>
                  </a:lnTo>
                  <a:lnTo>
                    <a:pt x="29110" y="46702"/>
                  </a:lnTo>
                  <a:lnTo>
                    <a:pt x="29158" y="46702"/>
                  </a:lnTo>
                  <a:lnTo>
                    <a:pt x="29158" y="46678"/>
                  </a:lnTo>
                  <a:lnTo>
                    <a:pt x="29206" y="46678"/>
                  </a:lnTo>
                  <a:lnTo>
                    <a:pt x="29206" y="46582"/>
                  </a:lnTo>
                  <a:lnTo>
                    <a:pt x="29230" y="46582"/>
                  </a:lnTo>
                  <a:lnTo>
                    <a:pt x="29230" y="46557"/>
                  </a:lnTo>
                  <a:lnTo>
                    <a:pt x="29279" y="46557"/>
                  </a:lnTo>
                  <a:lnTo>
                    <a:pt x="29279" y="46461"/>
                  </a:lnTo>
                  <a:lnTo>
                    <a:pt x="29327" y="46461"/>
                  </a:lnTo>
                  <a:lnTo>
                    <a:pt x="29327" y="46437"/>
                  </a:lnTo>
                  <a:lnTo>
                    <a:pt x="29351" y="46437"/>
                  </a:lnTo>
                  <a:lnTo>
                    <a:pt x="29351" y="46389"/>
                  </a:lnTo>
                  <a:lnTo>
                    <a:pt x="29399" y="46389"/>
                  </a:lnTo>
                  <a:lnTo>
                    <a:pt x="29399" y="46316"/>
                  </a:lnTo>
                  <a:lnTo>
                    <a:pt x="29447" y="46316"/>
                  </a:lnTo>
                  <a:lnTo>
                    <a:pt x="29447" y="46268"/>
                  </a:lnTo>
                  <a:lnTo>
                    <a:pt x="29471" y="46268"/>
                  </a:lnTo>
                  <a:lnTo>
                    <a:pt x="29471" y="46196"/>
                  </a:lnTo>
                  <a:lnTo>
                    <a:pt x="29520" y="46196"/>
                  </a:lnTo>
                  <a:lnTo>
                    <a:pt x="29520" y="46148"/>
                  </a:lnTo>
                  <a:lnTo>
                    <a:pt x="29568" y="46148"/>
                  </a:lnTo>
                  <a:lnTo>
                    <a:pt x="29568" y="46100"/>
                  </a:lnTo>
                  <a:lnTo>
                    <a:pt x="29592" y="46100"/>
                  </a:lnTo>
                  <a:lnTo>
                    <a:pt x="29592" y="46027"/>
                  </a:lnTo>
                  <a:lnTo>
                    <a:pt x="29640" y="46027"/>
                  </a:lnTo>
                  <a:lnTo>
                    <a:pt x="29640" y="45979"/>
                  </a:lnTo>
                  <a:lnTo>
                    <a:pt x="29688" y="45979"/>
                  </a:lnTo>
                  <a:lnTo>
                    <a:pt x="29688" y="45907"/>
                  </a:lnTo>
                  <a:lnTo>
                    <a:pt x="29712" y="45907"/>
                  </a:lnTo>
                  <a:lnTo>
                    <a:pt x="29712" y="45859"/>
                  </a:lnTo>
                  <a:lnTo>
                    <a:pt x="29761" y="45859"/>
                  </a:lnTo>
                  <a:lnTo>
                    <a:pt x="29761" y="45835"/>
                  </a:lnTo>
                  <a:lnTo>
                    <a:pt x="29809" y="45835"/>
                  </a:lnTo>
                  <a:lnTo>
                    <a:pt x="29809" y="45738"/>
                  </a:lnTo>
                  <a:lnTo>
                    <a:pt x="29833" y="45738"/>
                  </a:lnTo>
                  <a:lnTo>
                    <a:pt x="29833" y="45714"/>
                  </a:lnTo>
                  <a:lnTo>
                    <a:pt x="29881" y="45714"/>
                  </a:lnTo>
                  <a:lnTo>
                    <a:pt x="29881" y="45618"/>
                  </a:lnTo>
                  <a:lnTo>
                    <a:pt x="29929" y="45618"/>
                  </a:lnTo>
                  <a:lnTo>
                    <a:pt x="29929" y="45594"/>
                  </a:lnTo>
                  <a:lnTo>
                    <a:pt x="29953" y="45594"/>
                  </a:lnTo>
                  <a:lnTo>
                    <a:pt x="29953" y="45545"/>
                  </a:lnTo>
                  <a:lnTo>
                    <a:pt x="30002" y="45545"/>
                  </a:lnTo>
                  <a:lnTo>
                    <a:pt x="30002" y="45473"/>
                  </a:lnTo>
                  <a:lnTo>
                    <a:pt x="30050" y="45473"/>
                  </a:lnTo>
                  <a:lnTo>
                    <a:pt x="30050" y="45425"/>
                  </a:lnTo>
                  <a:lnTo>
                    <a:pt x="30074" y="45425"/>
                  </a:lnTo>
                  <a:lnTo>
                    <a:pt x="30074" y="45377"/>
                  </a:lnTo>
                  <a:lnTo>
                    <a:pt x="30122" y="45377"/>
                  </a:lnTo>
                  <a:lnTo>
                    <a:pt x="30122" y="45304"/>
                  </a:lnTo>
                  <a:lnTo>
                    <a:pt x="30170" y="45304"/>
                  </a:lnTo>
                  <a:lnTo>
                    <a:pt x="30170" y="45256"/>
                  </a:lnTo>
                  <a:lnTo>
                    <a:pt x="30194" y="45256"/>
                  </a:lnTo>
                  <a:lnTo>
                    <a:pt x="30194" y="45184"/>
                  </a:lnTo>
                  <a:lnTo>
                    <a:pt x="30243" y="45184"/>
                  </a:lnTo>
                  <a:lnTo>
                    <a:pt x="30243" y="45136"/>
                  </a:lnTo>
                  <a:lnTo>
                    <a:pt x="30291" y="45136"/>
                  </a:lnTo>
                  <a:lnTo>
                    <a:pt x="30291" y="45112"/>
                  </a:lnTo>
                  <a:lnTo>
                    <a:pt x="30315" y="45112"/>
                  </a:lnTo>
                  <a:lnTo>
                    <a:pt x="30315" y="45015"/>
                  </a:lnTo>
                  <a:lnTo>
                    <a:pt x="30363" y="45015"/>
                  </a:lnTo>
                  <a:lnTo>
                    <a:pt x="30363" y="44991"/>
                  </a:lnTo>
                  <a:lnTo>
                    <a:pt x="30411" y="44991"/>
                  </a:lnTo>
                  <a:lnTo>
                    <a:pt x="30411" y="44895"/>
                  </a:lnTo>
                  <a:lnTo>
                    <a:pt x="30435" y="44895"/>
                  </a:lnTo>
                  <a:lnTo>
                    <a:pt x="30435" y="44871"/>
                  </a:lnTo>
                  <a:lnTo>
                    <a:pt x="30484" y="44871"/>
                  </a:lnTo>
                  <a:lnTo>
                    <a:pt x="30484" y="44822"/>
                  </a:lnTo>
                  <a:lnTo>
                    <a:pt x="30532" y="44822"/>
                  </a:lnTo>
                  <a:lnTo>
                    <a:pt x="30532" y="44750"/>
                  </a:lnTo>
                  <a:lnTo>
                    <a:pt x="30556" y="44750"/>
                  </a:lnTo>
                  <a:lnTo>
                    <a:pt x="30556" y="44702"/>
                  </a:lnTo>
                  <a:lnTo>
                    <a:pt x="30604" y="44702"/>
                  </a:lnTo>
                  <a:lnTo>
                    <a:pt x="30604" y="44630"/>
                  </a:lnTo>
                  <a:lnTo>
                    <a:pt x="30652" y="44630"/>
                  </a:lnTo>
                  <a:lnTo>
                    <a:pt x="30652" y="44581"/>
                  </a:lnTo>
                  <a:lnTo>
                    <a:pt x="30676" y="44581"/>
                  </a:lnTo>
                  <a:lnTo>
                    <a:pt x="30676" y="44533"/>
                  </a:lnTo>
                  <a:lnTo>
                    <a:pt x="30725" y="44533"/>
                  </a:lnTo>
                  <a:lnTo>
                    <a:pt x="30725" y="44461"/>
                  </a:lnTo>
                  <a:lnTo>
                    <a:pt x="30773" y="44461"/>
                  </a:lnTo>
                  <a:lnTo>
                    <a:pt x="30773" y="44413"/>
                  </a:lnTo>
                  <a:lnTo>
                    <a:pt x="30797" y="44413"/>
                  </a:lnTo>
                  <a:lnTo>
                    <a:pt x="30797" y="44340"/>
                  </a:lnTo>
                  <a:lnTo>
                    <a:pt x="30845" y="44340"/>
                  </a:lnTo>
                  <a:lnTo>
                    <a:pt x="30845" y="44292"/>
                  </a:lnTo>
                  <a:lnTo>
                    <a:pt x="30893" y="44292"/>
                  </a:lnTo>
                  <a:lnTo>
                    <a:pt x="30893" y="44268"/>
                  </a:lnTo>
                  <a:lnTo>
                    <a:pt x="30917" y="44268"/>
                  </a:lnTo>
                  <a:lnTo>
                    <a:pt x="30917" y="44172"/>
                  </a:lnTo>
                  <a:lnTo>
                    <a:pt x="30965" y="44172"/>
                  </a:lnTo>
                  <a:lnTo>
                    <a:pt x="30965" y="44148"/>
                  </a:lnTo>
                  <a:lnTo>
                    <a:pt x="31014" y="44148"/>
                  </a:lnTo>
                  <a:lnTo>
                    <a:pt x="31014" y="44051"/>
                  </a:lnTo>
                  <a:lnTo>
                    <a:pt x="31038" y="44051"/>
                  </a:lnTo>
                  <a:lnTo>
                    <a:pt x="31038" y="44027"/>
                  </a:lnTo>
                  <a:lnTo>
                    <a:pt x="31086" y="44027"/>
                  </a:lnTo>
                  <a:lnTo>
                    <a:pt x="31086" y="43979"/>
                  </a:lnTo>
                  <a:lnTo>
                    <a:pt x="31134" y="43979"/>
                  </a:lnTo>
                  <a:lnTo>
                    <a:pt x="31134" y="43907"/>
                  </a:lnTo>
                  <a:lnTo>
                    <a:pt x="31158" y="43907"/>
                  </a:lnTo>
                  <a:lnTo>
                    <a:pt x="31158" y="43858"/>
                  </a:lnTo>
                  <a:lnTo>
                    <a:pt x="31206" y="43858"/>
                  </a:lnTo>
                  <a:lnTo>
                    <a:pt x="31206" y="43786"/>
                  </a:lnTo>
                  <a:lnTo>
                    <a:pt x="31255" y="43786"/>
                  </a:lnTo>
                  <a:lnTo>
                    <a:pt x="31255" y="43738"/>
                  </a:lnTo>
                  <a:lnTo>
                    <a:pt x="31279" y="43738"/>
                  </a:lnTo>
                  <a:lnTo>
                    <a:pt x="31279" y="43690"/>
                  </a:lnTo>
                  <a:lnTo>
                    <a:pt x="31327" y="43690"/>
                  </a:lnTo>
                  <a:lnTo>
                    <a:pt x="31327" y="43618"/>
                  </a:lnTo>
                  <a:lnTo>
                    <a:pt x="31375" y="43618"/>
                  </a:lnTo>
                  <a:lnTo>
                    <a:pt x="31375" y="43569"/>
                  </a:lnTo>
                  <a:lnTo>
                    <a:pt x="31399" y="43569"/>
                  </a:lnTo>
                  <a:lnTo>
                    <a:pt x="31399" y="43545"/>
                  </a:lnTo>
                  <a:lnTo>
                    <a:pt x="31447" y="43545"/>
                  </a:lnTo>
                  <a:lnTo>
                    <a:pt x="31447" y="43449"/>
                  </a:lnTo>
                  <a:lnTo>
                    <a:pt x="31496" y="43449"/>
                  </a:lnTo>
                  <a:lnTo>
                    <a:pt x="31496" y="43425"/>
                  </a:lnTo>
                  <a:lnTo>
                    <a:pt x="31520" y="43425"/>
                  </a:lnTo>
                  <a:lnTo>
                    <a:pt x="31520" y="43328"/>
                  </a:lnTo>
                  <a:lnTo>
                    <a:pt x="31568" y="43328"/>
                  </a:lnTo>
                  <a:lnTo>
                    <a:pt x="31568" y="43304"/>
                  </a:lnTo>
                  <a:lnTo>
                    <a:pt x="31616" y="43304"/>
                  </a:lnTo>
                  <a:lnTo>
                    <a:pt x="31616" y="43256"/>
                  </a:lnTo>
                  <a:lnTo>
                    <a:pt x="31640" y="43256"/>
                  </a:lnTo>
                  <a:lnTo>
                    <a:pt x="31640" y="43184"/>
                  </a:lnTo>
                  <a:lnTo>
                    <a:pt x="31688" y="43184"/>
                  </a:lnTo>
                  <a:lnTo>
                    <a:pt x="31688" y="43136"/>
                  </a:lnTo>
                  <a:lnTo>
                    <a:pt x="31761" y="43136"/>
                  </a:lnTo>
                  <a:lnTo>
                    <a:pt x="31761" y="43087"/>
                  </a:lnTo>
                  <a:lnTo>
                    <a:pt x="31809" y="43087"/>
                  </a:lnTo>
                  <a:lnTo>
                    <a:pt x="31809" y="43063"/>
                  </a:lnTo>
                  <a:lnTo>
                    <a:pt x="31881" y="43063"/>
                  </a:lnTo>
                  <a:lnTo>
                    <a:pt x="31881" y="43015"/>
                  </a:lnTo>
                  <a:lnTo>
                    <a:pt x="31978" y="43015"/>
                  </a:lnTo>
                  <a:lnTo>
                    <a:pt x="31978" y="42967"/>
                  </a:lnTo>
                  <a:lnTo>
                    <a:pt x="32050" y="42967"/>
                  </a:lnTo>
                  <a:lnTo>
                    <a:pt x="32050" y="42943"/>
                  </a:lnTo>
                  <a:lnTo>
                    <a:pt x="32122" y="42943"/>
                  </a:lnTo>
                  <a:lnTo>
                    <a:pt x="32122" y="42895"/>
                  </a:lnTo>
                  <a:lnTo>
                    <a:pt x="32170" y="42895"/>
                  </a:lnTo>
                  <a:lnTo>
                    <a:pt x="32170" y="42846"/>
                  </a:lnTo>
                  <a:lnTo>
                    <a:pt x="32243" y="42846"/>
                  </a:lnTo>
                  <a:lnTo>
                    <a:pt x="32243" y="42822"/>
                  </a:lnTo>
                  <a:lnTo>
                    <a:pt x="32339" y="42822"/>
                  </a:lnTo>
                  <a:lnTo>
                    <a:pt x="32339" y="42774"/>
                  </a:lnTo>
                  <a:lnTo>
                    <a:pt x="32411" y="42774"/>
                  </a:lnTo>
                  <a:lnTo>
                    <a:pt x="32411" y="42726"/>
                  </a:lnTo>
                  <a:lnTo>
                    <a:pt x="32460" y="42726"/>
                  </a:lnTo>
                  <a:lnTo>
                    <a:pt x="32460" y="42702"/>
                  </a:lnTo>
                  <a:lnTo>
                    <a:pt x="32532" y="42702"/>
                  </a:lnTo>
                  <a:lnTo>
                    <a:pt x="32532" y="42654"/>
                  </a:lnTo>
                  <a:lnTo>
                    <a:pt x="32604" y="42654"/>
                  </a:lnTo>
                  <a:lnTo>
                    <a:pt x="32604" y="42605"/>
                  </a:lnTo>
                  <a:lnTo>
                    <a:pt x="32701" y="42605"/>
                  </a:lnTo>
                  <a:lnTo>
                    <a:pt x="32701" y="42581"/>
                  </a:lnTo>
                  <a:lnTo>
                    <a:pt x="32725" y="42581"/>
                  </a:lnTo>
                  <a:lnTo>
                    <a:pt x="32725" y="42533"/>
                  </a:lnTo>
                  <a:lnTo>
                    <a:pt x="32821" y="42533"/>
                  </a:lnTo>
                  <a:lnTo>
                    <a:pt x="32821" y="42485"/>
                  </a:lnTo>
                  <a:lnTo>
                    <a:pt x="32893" y="42485"/>
                  </a:lnTo>
                  <a:lnTo>
                    <a:pt x="32893" y="42461"/>
                  </a:lnTo>
                  <a:lnTo>
                    <a:pt x="32966" y="42461"/>
                  </a:lnTo>
                  <a:lnTo>
                    <a:pt x="32966" y="42413"/>
                  </a:lnTo>
                  <a:lnTo>
                    <a:pt x="33014" y="42413"/>
                  </a:lnTo>
                  <a:lnTo>
                    <a:pt x="33014" y="42364"/>
                  </a:lnTo>
                  <a:lnTo>
                    <a:pt x="33086" y="42364"/>
                  </a:lnTo>
                  <a:lnTo>
                    <a:pt x="33086" y="42340"/>
                  </a:lnTo>
                  <a:lnTo>
                    <a:pt x="33182" y="42340"/>
                  </a:lnTo>
                  <a:lnTo>
                    <a:pt x="33182" y="42292"/>
                  </a:lnTo>
                  <a:lnTo>
                    <a:pt x="33207" y="42292"/>
                  </a:lnTo>
                  <a:lnTo>
                    <a:pt x="33207" y="42244"/>
                  </a:lnTo>
                  <a:lnTo>
                    <a:pt x="33303" y="42244"/>
                  </a:lnTo>
                  <a:lnTo>
                    <a:pt x="33303" y="42220"/>
                  </a:lnTo>
                  <a:lnTo>
                    <a:pt x="33375" y="42220"/>
                  </a:lnTo>
                  <a:lnTo>
                    <a:pt x="33375" y="42172"/>
                  </a:lnTo>
                  <a:lnTo>
                    <a:pt x="33423" y="42172"/>
                  </a:lnTo>
                  <a:lnTo>
                    <a:pt x="33423" y="42123"/>
                  </a:lnTo>
                  <a:lnTo>
                    <a:pt x="33496" y="42123"/>
                  </a:lnTo>
                  <a:lnTo>
                    <a:pt x="33496" y="42099"/>
                  </a:lnTo>
                  <a:lnTo>
                    <a:pt x="33568" y="42099"/>
                  </a:lnTo>
                  <a:lnTo>
                    <a:pt x="33568" y="42051"/>
                  </a:lnTo>
                  <a:lnTo>
                    <a:pt x="33664" y="42051"/>
                  </a:lnTo>
                  <a:lnTo>
                    <a:pt x="33664" y="42003"/>
                  </a:lnTo>
                  <a:lnTo>
                    <a:pt x="33689" y="42003"/>
                  </a:lnTo>
                  <a:lnTo>
                    <a:pt x="33689" y="41979"/>
                  </a:lnTo>
                  <a:lnTo>
                    <a:pt x="33785" y="41979"/>
                  </a:lnTo>
                  <a:lnTo>
                    <a:pt x="33785" y="41931"/>
                  </a:lnTo>
                  <a:lnTo>
                    <a:pt x="33857" y="41931"/>
                  </a:lnTo>
                  <a:lnTo>
                    <a:pt x="33857" y="41882"/>
                  </a:lnTo>
                  <a:lnTo>
                    <a:pt x="33905" y="41882"/>
                  </a:lnTo>
                  <a:lnTo>
                    <a:pt x="33905" y="41858"/>
                  </a:lnTo>
                  <a:lnTo>
                    <a:pt x="33978" y="41858"/>
                  </a:lnTo>
                  <a:lnTo>
                    <a:pt x="33978" y="41810"/>
                  </a:lnTo>
                  <a:lnTo>
                    <a:pt x="34050" y="41810"/>
                  </a:lnTo>
                  <a:lnTo>
                    <a:pt x="34050" y="41762"/>
                  </a:lnTo>
                  <a:lnTo>
                    <a:pt x="34098" y="41762"/>
                  </a:lnTo>
                  <a:lnTo>
                    <a:pt x="34098" y="41738"/>
                  </a:lnTo>
                  <a:lnTo>
                    <a:pt x="34170" y="41738"/>
                  </a:lnTo>
                  <a:lnTo>
                    <a:pt x="34170" y="41690"/>
                  </a:lnTo>
                  <a:lnTo>
                    <a:pt x="34267" y="41690"/>
                  </a:lnTo>
                  <a:lnTo>
                    <a:pt x="34267" y="41642"/>
                  </a:lnTo>
                  <a:lnTo>
                    <a:pt x="34291" y="41642"/>
                  </a:lnTo>
                  <a:lnTo>
                    <a:pt x="34291" y="41617"/>
                  </a:lnTo>
                  <a:lnTo>
                    <a:pt x="34387" y="41617"/>
                  </a:lnTo>
                  <a:lnTo>
                    <a:pt x="34387" y="41569"/>
                  </a:lnTo>
                  <a:lnTo>
                    <a:pt x="34411" y="41569"/>
                  </a:lnTo>
                  <a:lnTo>
                    <a:pt x="34411" y="41521"/>
                  </a:lnTo>
                  <a:lnTo>
                    <a:pt x="34508" y="41521"/>
                  </a:lnTo>
                  <a:lnTo>
                    <a:pt x="34508" y="41497"/>
                  </a:lnTo>
                  <a:lnTo>
                    <a:pt x="34580" y="41497"/>
                  </a:lnTo>
                  <a:lnTo>
                    <a:pt x="34580" y="41449"/>
                  </a:lnTo>
                  <a:lnTo>
                    <a:pt x="34628" y="41449"/>
                  </a:lnTo>
                  <a:lnTo>
                    <a:pt x="34628" y="41401"/>
                  </a:lnTo>
                  <a:lnTo>
                    <a:pt x="34701" y="41401"/>
                  </a:lnTo>
                  <a:lnTo>
                    <a:pt x="34701" y="41376"/>
                  </a:lnTo>
                  <a:lnTo>
                    <a:pt x="34773" y="41376"/>
                  </a:lnTo>
                  <a:lnTo>
                    <a:pt x="34773" y="41328"/>
                  </a:lnTo>
                  <a:lnTo>
                    <a:pt x="34821" y="41328"/>
                  </a:lnTo>
                  <a:lnTo>
                    <a:pt x="34821" y="41280"/>
                  </a:lnTo>
                  <a:lnTo>
                    <a:pt x="34893" y="41280"/>
                  </a:lnTo>
                  <a:lnTo>
                    <a:pt x="34893" y="41256"/>
                  </a:lnTo>
                  <a:lnTo>
                    <a:pt x="34990" y="41256"/>
                  </a:lnTo>
                  <a:lnTo>
                    <a:pt x="34990" y="41208"/>
                  </a:lnTo>
                  <a:lnTo>
                    <a:pt x="35014" y="41208"/>
                  </a:lnTo>
                  <a:lnTo>
                    <a:pt x="35014" y="41160"/>
                  </a:lnTo>
                  <a:lnTo>
                    <a:pt x="35110" y="41160"/>
                  </a:lnTo>
                  <a:lnTo>
                    <a:pt x="35110" y="41135"/>
                  </a:lnTo>
                  <a:lnTo>
                    <a:pt x="35134" y="41135"/>
                  </a:lnTo>
                  <a:lnTo>
                    <a:pt x="35134" y="41087"/>
                  </a:lnTo>
                  <a:lnTo>
                    <a:pt x="35231" y="41087"/>
                  </a:lnTo>
                  <a:lnTo>
                    <a:pt x="35231" y="41039"/>
                  </a:lnTo>
                  <a:lnTo>
                    <a:pt x="35303" y="41039"/>
                  </a:lnTo>
                  <a:lnTo>
                    <a:pt x="35303" y="41015"/>
                  </a:lnTo>
                  <a:lnTo>
                    <a:pt x="35351" y="41015"/>
                  </a:lnTo>
                  <a:lnTo>
                    <a:pt x="35351" y="40967"/>
                  </a:lnTo>
                  <a:lnTo>
                    <a:pt x="35424" y="40967"/>
                  </a:lnTo>
                  <a:lnTo>
                    <a:pt x="35424" y="40919"/>
                  </a:lnTo>
                  <a:lnTo>
                    <a:pt x="35472" y="40919"/>
                  </a:lnTo>
                  <a:lnTo>
                    <a:pt x="35472" y="40894"/>
                  </a:lnTo>
                  <a:lnTo>
                    <a:pt x="35544" y="40894"/>
                  </a:lnTo>
                  <a:lnTo>
                    <a:pt x="35544" y="40846"/>
                  </a:lnTo>
                  <a:lnTo>
                    <a:pt x="35616" y="40846"/>
                  </a:lnTo>
                  <a:lnTo>
                    <a:pt x="35616" y="40798"/>
                  </a:lnTo>
                  <a:lnTo>
                    <a:pt x="35665" y="40798"/>
                  </a:lnTo>
                  <a:lnTo>
                    <a:pt x="35665" y="40774"/>
                  </a:lnTo>
                  <a:lnTo>
                    <a:pt x="35737" y="40774"/>
                  </a:lnTo>
                  <a:lnTo>
                    <a:pt x="35737" y="40726"/>
                  </a:lnTo>
                  <a:lnTo>
                    <a:pt x="35785" y="40726"/>
                  </a:lnTo>
                  <a:lnTo>
                    <a:pt x="35785" y="40678"/>
                  </a:lnTo>
                  <a:lnTo>
                    <a:pt x="35857" y="40678"/>
                  </a:lnTo>
                  <a:lnTo>
                    <a:pt x="35857" y="40654"/>
                  </a:lnTo>
                  <a:lnTo>
                    <a:pt x="35954" y="40654"/>
                  </a:lnTo>
                  <a:lnTo>
                    <a:pt x="35954" y="40605"/>
                  </a:lnTo>
                  <a:lnTo>
                    <a:pt x="35978" y="40605"/>
                  </a:lnTo>
                  <a:lnTo>
                    <a:pt x="35978" y="40557"/>
                  </a:lnTo>
                  <a:lnTo>
                    <a:pt x="36074" y="40557"/>
                  </a:lnTo>
                  <a:lnTo>
                    <a:pt x="36074" y="40533"/>
                  </a:lnTo>
                  <a:lnTo>
                    <a:pt x="36098" y="40533"/>
                  </a:lnTo>
                  <a:lnTo>
                    <a:pt x="36098" y="40485"/>
                  </a:lnTo>
                  <a:lnTo>
                    <a:pt x="36195" y="40485"/>
                  </a:lnTo>
                  <a:lnTo>
                    <a:pt x="36195" y="40437"/>
                  </a:lnTo>
                  <a:lnTo>
                    <a:pt x="36267" y="40437"/>
                  </a:lnTo>
                  <a:lnTo>
                    <a:pt x="36267" y="40413"/>
                  </a:lnTo>
                  <a:lnTo>
                    <a:pt x="36315" y="40413"/>
                  </a:lnTo>
                  <a:lnTo>
                    <a:pt x="36315" y="40364"/>
                  </a:lnTo>
                  <a:lnTo>
                    <a:pt x="36387" y="40364"/>
                  </a:lnTo>
                  <a:lnTo>
                    <a:pt x="36387" y="40316"/>
                  </a:lnTo>
                  <a:lnTo>
                    <a:pt x="36436" y="40316"/>
                  </a:lnTo>
                  <a:lnTo>
                    <a:pt x="36436" y="40292"/>
                  </a:lnTo>
                  <a:lnTo>
                    <a:pt x="36508" y="40292"/>
                  </a:lnTo>
                  <a:lnTo>
                    <a:pt x="36508" y="40244"/>
                  </a:lnTo>
                  <a:lnTo>
                    <a:pt x="36556" y="40244"/>
                  </a:lnTo>
                  <a:lnTo>
                    <a:pt x="36556" y="40196"/>
                  </a:lnTo>
                  <a:lnTo>
                    <a:pt x="36628" y="40196"/>
                  </a:lnTo>
                  <a:lnTo>
                    <a:pt x="36628" y="40172"/>
                  </a:lnTo>
                  <a:lnTo>
                    <a:pt x="36677" y="40172"/>
                  </a:lnTo>
                  <a:lnTo>
                    <a:pt x="36677" y="40123"/>
                  </a:lnTo>
                  <a:lnTo>
                    <a:pt x="36749" y="40123"/>
                  </a:lnTo>
                  <a:lnTo>
                    <a:pt x="36749" y="40075"/>
                  </a:lnTo>
                  <a:lnTo>
                    <a:pt x="36821" y="40075"/>
                  </a:lnTo>
                  <a:lnTo>
                    <a:pt x="36821" y="40051"/>
                  </a:lnTo>
                  <a:lnTo>
                    <a:pt x="36869" y="40051"/>
                  </a:lnTo>
                  <a:lnTo>
                    <a:pt x="36869" y="40003"/>
                  </a:lnTo>
                  <a:lnTo>
                    <a:pt x="36942" y="40003"/>
                  </a:lnTo>
                  <a:lnTo>
                    <a:pt x="36942" y="39955"/>
                  </a:lnTo>
                  <a:lnTo>
                    <a:pt x="36990" y="39955"/>
                  </a:lnTo>
                  <a:lnTo>
                    <a:pt x="36990" y="39931"/>
                  </a:lnTo>
                  <a:lnTo>
                    <a:pt x="37062" y="39931"/>
                  </a:lnTo>
                  <a:lnTo>
                    <a:pt x="37062" y="39882"/>
                  </a:lnTo>
                  <a:lnTo>
                    <a:pt x="37110" y="39882"/>
                  </a:lnTo>
                  <a:lnTo>
                    <a:pt x="37110" y="39834"/>
                  </a:lnTo>
                  <a:lnTo>
                    <a:pt x="37183" y="39834"/>
                  </a:lnTo>
                  <a:lnTo>
                    <a:pt x="37183" y="39810"/>
                  </a:lnTo>
                  <a:lnTo>
                    <a:pt x="37231" y="39810"/>
                  </a:lnTo>
                  <a:lnTo>
                    <a:pt x="37231" y="39762"/>
                  </a:lnTo>
                  <a:lnTo>
                    <a:pt x="37303" y="39762"/>
                  </a:lnTo>
                  <a:lnTo>
                    <a:pt x="37303" y="39714"/>
                  </a:lnTo>
                  <a:lnTo>
                    <a:pt x="37351" y="39714"/>
                  </a:lnTo>
                  <a:lnTo>
                    <a:pt x="37351" y="39690"/>
                  </a:lnTo>
                  <a:lnTo>
                    <a:pt x="37424" y="39690"/>
                  </a:lnTo>
                  <a:lnTo>
                    <a:pt x="37424" y="39641"/>
                  </a:lnTo>
                  <a:lnTo>
                    <a:pt x="37472" y="39641"/>
                  </a:lnTo>
                  <a:lnTo>
                    <a:pt x="37472" y="39593"/>
                  </a:lnTo>
                  <a:lnTo>
                    <a:pt x="37544" y="39593"/>
                  </a:lnTo>
                  <a:lnTo>
                    <a:pt x="37544" y="39569"/>
                  </a:lnTo>
                  <a:lnTo>
                    <a:pt x="37641" y="39569"/>
                  </a:lnTo>
                  <a:lnTo>
                    <a:pt x="37641" y="39521"/>
                  </a:lnTo>
                  <a:lnTo>
                    <a:pt x="37665" y="39521"/>
                  </a:lnTo>
                  <a:lnTo>
                    <a:pt x="37665" y="39473"/>
                  </a:lnTo>
                  <a:lnTo>
                    <a:pt x="37761" y="39473"/>
                  </a:lnTo>
                  <a:lnTo>
                    <a:pt x="37761" y="39449"/>
                  </a:lnTo>
                  <a:lnTo>
                    <a:pt x="37785" y="39449"/>
                  </a:lnTo>
                  <a:lnTo>
                    <a:pt x="37785" y="39400"/>
                  </a:lnTo>
                  <a:lnTo>
                    <a:pt x="37882" y="39400"/>
                  </a:lnTo>
                  <a:lnTo>
                    <a:pt x="37882" y="39352"/>
                  </a:lnTo>
                  <a:lnTo>
                    <a:pt x="37906" y="39352"/>
                  </a:lnTo>
                  <a:lnTo>
                    <a:pt x="37906" y="39328"/>
                  </a:lnTo>
                  <a:lnTo>
                    <a:pt x="38002" y="39328"/>
                  </a:lnTo>
                  <a:lnTo>
                    <a:pt x="38002" y="39280"/>
                  </a:lnTo>
                  <a:lnTo>
                    <a:pt x="38026" y="39280"/>
                  </a:lnTo>
                  <a:lnTo>
                    <a:pt x="38026" y="39232"/>
                  </a:lnTo>
                  <a:lnTo>
                    <a:pt x="38122" y="39232"/>
                  </a:lnTo>
                  <a:lnTo>
                    <a:pt x="38122" y="39208"/>
                  </a:lnTo>
                  <a:lnTo>
                    <a:pt x="38147" y="39208"/>
                  </a:lnTo>
                  <a:lnTo>
                    <a:pt x="38147" y="39159"/>
                  </a:lnTo>
                  <a:lnTo>
                    <a:pt x="38243" y="39159"/>
                  </a:lnTo>
                  <a:lnTo>
                    <a:pt x="38243" y="39111"/>
                  </a:lnTo>
                  <a:lnTo>
                    <a:pt x="38267" y="39111"/>
                  </a:lnTo>
                  <a:lnTo>
                    <a:pt x="38267" y="39087"/>
                  </a:lnTo>
                  <a:lnTo>
                    <a:pt x="38363" y="39087"/>
                  </a:lnTo>
                  <a:lnTo>
                    <a:pt x="38363" y="39039"/>
                  </a:lnTo>
                  <a:lnTo>
                    <a:pt x="38388" y="39039"/>
                  </a:lnTo>
                  <a:lnTo>
                    <a:pt x="38388" y="38991"/>
                  </a:lnTo>
                  <a:lnTo>
                    <a:pt x="38484" y="38991"/>
                  </a:lnTo>
                  <a:lnTo>
                    <a:pt x="38484" y="38967"/>
                  </a:lnTo>
                  <a:lnTo>
                    <a:pt x="38508" y="38967"/>
                  </a:lnTo>
                  <a:lnTo>
                    <a:pt x="38508" y="38918"/>
                  </a:lnTo>
                  <a:lnTo>
                    <a:pt x="38604" y="38918"/>
                  </a:lnTo>
                  <a:lnTo>
                    <a:pt x="38604" y="38870"/>
                  </a:lnTo>
                  <a:lnTo>
                    <a:pt x="38629" y="38870"/>
                  </a:lnTo>
                  <a:lnTo>
                    <a:pt x="38629" y="38846"/>
                  </a:lnTo>
                  <a:lnTo>
                    <a:pt x="38725" y="38846"/>
                  </a:lnTo>
                  <a:lnTo>
                    <a:pt x="38725" y="38798"/>
                  </a:lnTo>
                  <a:lnTo>
                    <a:pt x="38749" y="38798"/>
                  </a:lnTo>
                  <a:lnTo>
                    <a:pt x="38749" y="38750"/>
                  </a:lnTo>
                  <a:lnTo>
                    <a:pt x="38845" y="38750"/>
                  </a:lnTo>
                  <a:lnTo>
                    <a:pt x="38845" y="38726"/>
                  </a:lnTo>
                  <a:lnTo>
                    <a:pt x="38870" y="38726"/>
                  </a:lnTo>
                  <a:lnTo>
                    <a:pt x="38870" y="38678"/>
                  </a:lnTo>
                  <a:lnTo>
                    <a:pt x="38966" y="38678"/>
                  </a:lnTo>
                  <a:lnTo>
                    <a:pt x="38966" y="38629"/>
                  </a:lnTo>
                  <a:lnTo>
                    <a:pt x="38990" y="38629"/>
                  </a:lnTo>
                  <a:lnTo>
                    <a:pt x="38990" y="38605"/>
                  </a:lnTo>
                  <a:lnTo>
                    <a:pt x="39038" y="38605"/>
                  </a:lnTo>
                  <a:lnTo>
                    <a:pt x="39038" y="38557"/>
                  </a:lnTo>
                  <a:lnTo>
                    <a:pt x="39110" y="38557"/>
                  </a:lnTo>
                  <a:lnTo>
                    <a:pt x="39110" y="38509"/>
                  </a:lnTo>
                  <a:lnTo>
                    <a:pt x="39159" y="38509"/>
                  </a:lnTo>
                  <a:lnTo>
                    <a:pt x="39159" y="38485"/>
                  </a:lnTo>
                  <a:lnTo>
                    <a:pt x="39231" y="38485"/>
                  </a:lnTo>
                  <a:lnTo>
                    <a:pt x="39231" y="38437"/>
                  </a:lnTo>
                  <a:lnTo>
                    <a:pt x="39279" y="38437"/>
                  </a:lnTo>
                  <a:lnTo>
                    <a:pt x="39279" y="38388"/>
                  </a:lnTo>
                  <a:lnTo>
                    <a:pt x="39351" y="38388"/>
                  </a:lnTo>
                  <a:lnTo>
                    <a:pt x="39351" y="38364"/>
                  </a:lnTo>
                  <a:lnTo>
                    <a:pt x="39400" y="38364"/>
                  </a:lnTo>
                  <a:lnTo>
                    <a:pt x="39400" y="38316"/>
                  </a:lnTo>
                  <a:lnTo>
                    <a:pt x="39472" y="38316"/>
                  </a:lnTo>
                  <a:lnTo>
                    <a:pt x="39472" y="38268"/>
                  </a:lnTo>
                  <a:lnTo>
                    <a:pt x="39520" y="38268"/>
                  </a:lnTo>
                  <a:lnTo>
                    <a:pt x="39520" y="38244"/>
                  </a:lnTo>
                  <a:lnTo>
                    <a:pt x="39592" y="38244"/>
                  </a:lnTo>
                  <a:lnTo>
                    <a:pt x="39592" y="38196"/>
                  </a:lnTo>
                  <a:lnTo>
                    <a:pt x="39641" y="38196"/>
                  </a:lnTo>
                  <a:lnTo>
                    <a:pt x="39641" y="38147"/>
                  </a:lnTo>
                  <a:lnTo>
                    <a:pt x="39689" y="38147"/>
                  </a:lnTo>
                  <a:lnTo>
                    <a:pt x="39689" y="38123"/>
                  </a:lnTo>
                  <a:lnTo>
                    <a:pt x="39761" y="38123"/>
                  </a:lnTo>
                  <a:lnTo>
                    <a:pt x="39761" y="38075"/>
                  </a:lnTo>
                  <a:lnTo>
                    <a:pt x="39809" y="38075"/>
                  </a:lnTo>
                  <a:lnTo>
                    <a:pt x="39809" y="38027"/>
                  </a:lnTo>
                  <a:lnTo>
                    <a:pt x="39882" y="38027"/>
                  </a:lnTo>
                  <a:lnTo>
                    <a:pt x="39882" y="38003"/>
                  </a:lnTo>
                  <a:lnTo>
                    <a:pt x="39930" y="38003"/>
                  </a:lnTo>
                  <a:lnTo>
                    <a:pt x="39930" y="37955"/>
                  </a:lnTo>
                  <a:lnTo>
                    <a:pt x="40002" y="37955"/>
                  </a:lnTo>
                  <a:lnTo>
                    <a:pt x="40002" y="37906"/>
                  </a:lnTo>
                  <a:lnTo>
                    <a:pt x="40050" y="37906"/>
                  </a:lnTo>
                  <a:lnTo>
                    <a:pt x="40050" y="37882"/>
                  </a:lnTo>
                  <a:lnTo>
                    <a:pt x="40123" y="37882"/>
                  </a:lnTo>
                  <a:lnTo>
                    <a:pt x="40123" y="37834"/>
                  </a:lnTo>
                  <a:lnTo>
                    <a:pt x="40171" y="37834"/>
                  </a:lnTo>
                  <a:lnTo>
                    <a:pt x="40171" y="37786"/>
                  </a:lnTo>
                  <a:lnTo>
                    <a:pt x="40195" y="37786"/>
                  </a:lnTo>
                  <a:lnTo>
                    <a:pt x="40195" y="37762"/>
                  </a:lnTo>
                  <a:lnTo>
                    <a:pt x="40291" y="37762"/>
                  </a:lnTo>
                  <a:lnTo>
                    <a:pt x="40291" y="37714"/>
                  </a:lnTo>
                  <a:lnTo>
                    <a:pt x="40315" y="37714"/>
                  </a:lnTo>
                  <a:lnTo>
                    <a:pt x="40315" y="37665"/>
                  </a:lnTo>
                  <a:lnTo>
                    <a:pt x="40412" y="37665"/>
                  </a:lnTo>
                  <a:lnTo>
                    <a:pt x="40412" y="37641"/>
                  </a:lnTo>
                  <a:lnTo>
                    <a:pt x="40436" y="37641"/>
                  </a:lnTo>
                  <a:lnTo>
                    <a:pt x="40436" y="37593"/>
                  </a:lnTo>
                  <a:lnTo>
                    <a:pt x="40484" y="37593"/>
                  </a:lnTo>
                  <a:lnTo>
                    <a:pt x="40484" y="37545"/>
                  </a:lnTo>
                  <a:lnTo>
                    <a:pt x="40556" y="37545"/>
                  </a:lnTo>
                  <a:lnTo>
                    <a:pt x="40556" y="37521"/>
                  </a:lnTo>
                  <a:lnTo>
                    <a:pt x="40605" y="37521"/>
                  </a:lnTo>
                  <a:lnTo>
                    <a:pt x="40605" y="37473"/>
                  </a:lnTo>
                  <a:lnTo>
                    <a:pt x="40677" y="37473"/>
                  </a:lnTo>
                  <a:lnTo>
                    <a:pt x="40677" y="37424"/>
                  </a:lnTo>
                  <a:lnTo>
                    <a:pt x="40725" y="37424"/>
                  </a:lnTo>
                  <a:lnTo>
                    <a:pt x="40725" y="37400"/>
                  </a:lnTo>
                  <a:lnTo>
                    <a:pt x="40773" y="37400"/>
                  </a:lnTo>
                  <a:lnTo>
                    <a:pt x="40773" y="37352"/>
                  </a:lnTo>
                  <a:lnTo>
                    <a:pt x="40846" y="37352"/>
                  </a:lnTo>
                  <a:lnTo>
                    <a:pt x="40846" y="37304"/>
                  </a:lnTo>
                  <a:lnTo>
                    <a:pt x="40894" y="37304"/>
                  </a:lnTo>
                  <a:lnTo>
                    <a:pt x="40894" y="37280"/>
                  </a:lnTo>
                  <a:lnTo>
                    <a:pt x="40966" y="37280"/>
                  </a:lnTo>
                  <a:lnTo>
                    <a:pt x="40966" y="37232"/>
                  </a:lnTo>
                  <a:lnTo>
                    <a:pt x="41014" y="37232"/>
                  </a:lnTo>
                  <a:lnTo>
                    <a:pt x="41014" y="37183"/>
                  </a:lnTo>
                  <a:lnTo>
                    <a:pt x="41087" y="37183"/>
                  </a:lnTo>
                  <a:lnTo>
                    <a:pt x="41087" y="37159"/>
                  </a:lnTo>
                  <a:lnTo>
                    <a:pt x="41135" y="37159"/>
                  </a:lnTo>
                  <a:lnTo>
                    <a:pt x="41135" y="37111"/>
                  </a:lnTo>
                  <a:lnTo>
                    <a:pt x="41159" y="37111"/>
                  </a:lnTo>
                  <a:lnTo>
                    <a:pt x="41159" y="37063"/>
                  </a:lnTo>
                  <a:lnTo>
                    <a:pt x="41255" y="37063"/>
                  </a:lnTo>
                  <a:lnTo>
                    <a:pt x="41255" y="37039"/>
                  </a:lnTo>
                  <a:lnTo>
                    <a:pt x="41279" y="37039"/>
                  </a:lnTo>
                  <a:lnTo>
                    <a:pt x="41279" y="36991"/>
                  </a:lnTo>
                  <a:lnTo>
                    <a:pt x="41327" y="36991"/>
                  </a:lnTo>
                  <a:lnTo>
                    <a:pt x="41327" y="36942"/>
                  </a:lnTo>
                  <a:lnTo>
                    <a:pt x="41400" y="36942"/>
                  </a:lnTo>
                  <a:lnTo>
                    <a:pt x="41400" y="36918"/>
                  </a:lnTo>
                  <a:lnTo>
                    <a:pt x="41448" y="36918"/>
                  </a:lnTo>
                  <a:lnTo>
                    <a:pt x="41448" y="36870"/>
                  </a:lnTo>
                  <a:lnTo>
                    <a:pt x="41520" y="36870"/>
                  </a:lnTo>
                  <a:lnTo>
                    <a:pt x="41520" y="36822"/>
                  </a:lnTo>
                  <a:lnTo>
                    <a:pt x="41568" y="36822"/>
                  </a:lnTo>
                  <a:lnTo>
                    <a:pt x="41568" y="36798"/>
                  </a:lnTo>
                  <a:lnTo>
                    <a:pt x="41617" y="36798"/>
                  </a:lnTo>
                  <a:lnTo>
                    <a:pt x="41617" y="36750"/>
                  </a:lnTo>
                  <a:lnTo>
                    <a:pt x="41689" y="36750"/>
                  </a:lnTo>
                  <a:lnTo>
                    <a:pt x="41689" y="36701"/>
                  </a:lnTo>
                  <a:lnTo>
                    <a:pt x="41737" y="36701"/>
                  </a:lnTo>
                  <a:lnTo>
                    <a:pt x="41737" y="36677"/>
                  </a:lnTo>
                  <a:lnTo>
                    <a:pt x="41761" y="36677"/>
                  </a:lnTo>
                  <a:lnTo>
                    <a:pt x="41761" y="36629"/>
                  </a:lnTo>
                  <a:lnTo>
                    <a:pt x="41858" y="36629"/>
                  </a:lnTo>
                  <a:lnTo>
                    <a:pt x="41858" y="36581"/>
                  </a:lnTo>
                  <a:lnTo>
                    <a:pt x="41882" y="36581"/>
                  </a:lnTo>
                  <a:lnTo>
                    <a:pt x="41882" y="36557"/>
                  </a:lnTo>
                  <a:lnTo>
                    <a:pt x="41978" y="36557"/>
                  </a:lnTo>
                  <a:lnTo>
                    <a:pt x="41978" y="36509"/>
                  </a:lnTo>
                  <a:lnTo>
                    <a:pt x="42002" y="36509"/>
                  </a:lnTo>
                  <a:lnTo>
                    <a:pt x="42002" y="36461"/>
                  </a:lnTo>
                  <a:lnTo>
                    <a:pt x="42050" y="36461"/>
                  </a:lnTo>
                  <a:lnTo>
                    <a:pt x="42050" y="36436"/>
                  </a:lnTo>
                  <a:lnTo>
                    <a:pt x="42123" y="36436"/>
                  </a:lnTo>
                  <a:lnTo>
                    <a:pt x="42123" y="36388"/>
                  </a:lnTo>
                  <a:lnTo>
                    <a:pt x="42171" y="36388"/>
                  </a:lnTo>
                  <a:lnTo>
                    <a:pt x="42171" y="36340"/>
                  </a:lnTo>
                  <a:lnTo>
                    <a:pt x="42219" y="36340"/>
                  </a:lnTo>
                  <a:lnTo>
                    <a:pt x="42219" y="36316"/>
                  </a:lnTo>
                  <a:lnTo>
                    <a:pt x="42291" y="36316"/>
                  </a:lnTo>
                  <a:lnTo>
                    <a:pt x="42291" y="36268"/>
                  </a:lnTo>
                  <a:lnTo>
                    <a:pt x="42340" y="36268"/>
                  </a:lnTo>
                  <a:lnTo>
                    <a:pt x="42340" y="36220"/>
                  </a:lnTo>
                  <a:lnTo>
                    <a:pt x="42364" y="36220"/>
                  </a:lnTo>
                  <a:lnTo>
                    <a:pt x="42364" y="36195"/>
                  </a:lnTo>
                  <a:lnTo>
                    <a:pt x="42460" y="36195"/>
                  </a:lnTo>
                  <a:lnTo>
                    <a:pt x="42460" y="36147"/>
                  </a:lnTo>
                  <a:lnTo>
                    <a:pt x="42484" y="36147"/>
                  </a:lnTo>
                  <a:lnTo>
                    <a:pt x="42484" y="36099"/>
                  </a:lnTo>
                  <a:lnTo>
                    <a:pt x="42532" y="36099"/>
                  </a:lnTo>
                  <a:lnTo>
                    <a:pt x="42532" y="36075"/>
                  </a:lnTo>
                  <a:lnTo>
                    <a:pt x="42605" y="36075"/>
                  </a:lnTo>
                  <a:lnTo>
                    <a:pt x="42605" y="36027"/>
                  </a:lnTo>
                  <a:lnTo>
                    <a:pt x="42653" y="36027"/>
                  </a:lnTo>
                  <a:lnTo>
                    <a:pt x="42653" y="35979"/>
                  </a:lnTo>
                  <a:lnTo>
                    <a:pt x="42701" y="35979"/>
                  </a:lnTo>
                  <a:lnTo>
                    <a:pt x="42701" y="35954"/>
                  </a:lnTo>
                  <a:lnTo>
                    <a:pt x="42773" y="35954"/>
                  </a:lnTo>
                  <a:lnTo>
                    <a:pt x="42773" y="35906"/>
                  </a:lnTo>
                  <a:lnTo>
                    <a:pt x="42822" y="35906"/>
                  </a:lnTo>
                  <a:lnTo>
                    <a:pt x="42822" y="35858"/>
                  </a:lnTo>
                  <a:lnTo>
                    <a:pt x="42846" y="35858"/>
                  </a:lnTo>
                  <a:lnTo>
                    <a:pt x="42846" y="35834"/>
                  </a:lnTo>
                  <a:lnTo>
                    <a:pt x="42942" y="35834"/>
                  </a:lnTo>
                  <a:lnTo>
                    <a:pt x="42942" y="35786"/>
                  </a:lnTo>
                  <a:lnTo>
                    <a:pt x="42966" y="35786"/>
                  </a:lnTo>
                  <a:lnTo>
                    <a:pt x="42966" y="35738"/>
                  </a:lnTo>
                  <a:lnTo>
                    <a:pt x="43014" y="35738"/>
                  </a:lnTo>
                  <a:lnTo>
                    <a:pt x="43014" y="35713"/>
                  </a:lnTo>
                  <a:lnTo>
                    <a:pt x="43087" y="35713"/>
                  </a:lnTo>
                  <a:lnTo>
                    <a:pt x="43087" y="35665"/>
                  </a:lnTo>
                  <a:lnTo>
                    <a:pt x="43135" y="35665"/>
                  </a:lnTo>
                  <a:lnTo>
                    <a:pt x="43135" y="35617"/>
                  </a:lnTo>
                  <a:lnTo>
                    <a:pt x="43183" y="35617"/>
                  </a:lnTo>
                  <a:lnTo>
                    <a:pt x="43183" y="35593"/>
                  </a:lnTo>
                  <a:lnTo>
                    <a:pt x="43255" y="35593"/>
                  </a:lnTo>
                  <a:lnTo>
                    <a:pt x="43255" y="35545"/>
                  </a:lnTo>
                  <a:lnTo>
                    <a:pt x="43303" y="35545"/>
                  </a:lnTo>
                  <a:lnTo>
                    <a:pt x="43303" y="35497"/>
                  </a:lnTo>
                  <a:lnTo>
                    <a:pt x="43328" y="35497"/>
                  </a:lnTo>
                  <a:lnTo>
                    <a:pt x="43328" y="35473"/>
                  </a:lnTo>
                  <a:lnTo>
                    <a:pt x="43424" y="35473"/>
                  </a:lnTo>
                  <a:lnTo>
                    <a:pt x="43424" y="35424"/>
                  </a:lnTo>
                  <a:lnTo>
                    <a:pt x="43448" y="35424"/>
                  </a:lnTo>
                  <a:lnTo>
                    <a:pt x="43448" y="35376"/>
                  </a:lnTo>
                  <a:lnTo>
                    <a:pt x="43496" y="35376"/>
                  </a:lnTo>
                  <a:lnTo>
                    <a:pt x="43496" y="35352"/>
                  </a:lnTo>
                  <a:lnTo>
                    <a:pt x="43544" y="35352"/>
                  </a:lnTo>
                  <a:lnTo>
                    <a:pt x="43544" y="35304"/>
                  </a:lnTo>
                  <a:lnTo>
                    <a:pt x="43617" y="35304"/>
                  </a:lnTo>
                  <a:lnTo>
                    <a:pt x="43617" y="35256"/>
                  </a:lnTo>
                  <a:lnTo>
                    <a:pt x="43665" y="35256"/>
                  </a:lnTo>
                  <a:lnTo>
                    <a:pt x="43665" y="35232"/>
                  </a:lnTo>
                  <a:lnTo>
                    <a:pt x="43689" y="35232"/>
                  </a:lnTo>
                  <a:lnTo>
                    <a:pt x="43689" y="35183"/>
                  </a:lnTo>
                  <a:lnTo>
                    <a:pt x="43785" y="35183"/>
                  </a:lnTo>
                  <a:lnTo>
                    <a:pt x="43785" y="35135"/>
                  </a:lnTo>
                  <a:lnTo>
                    <a:pt x="43810" y="35135"/>
                  </a:lnTo>
                  <a:lnTo>
                    <a:pt x="43810" y="35111"/>
                  </a:lnTo>
                  <a:lnTo>
                    <a:pt x="43858" y="35111"/>
                  </a:lnTo>
                  <a:lnTo>
                    <a:pt x="43858" y="35063"/>
                  </a:lnTo>
                  <a:lnTo>
                    <a:pt x="43906" y="35063"/>
                  </a:lnTo>
                  <a:lnTo>
                    <a:pt x="43906" y="35015"/>
                  </a:lnTo>
                  <a:lnTo>
                    <a:pt x="43978" y="35015"/>
                  </a:lnTo>
                  <a:lnTo>
                    <a:pt x="43978" y="34991"/>
                  </a:lnTo>
                  <a:lnTo>
                    <a:pt x="44026" y="34991"/>
                  </a:lnTo>
                  <a:lnTo>
                    <a:pt x="44026" y="34942"/>
                  </a:lnTo>
                  <a:lnTo>
                    <a:pt x="44051" y="34942"/>
                  </a:lnTo>
                  <a:lnTo>
                    <a:pt x="44051" y="34894"/>
                  </a:lnTo>
                  <a:lnTo>
                    <a:pt x="44147" y="34894"/>
                  </a:lnTo>
                  <a:lnTo>
                    <a:pt x="44147" y="34870"/>
                  </a:lnTo>
                  <a:lnTo>
                    <a:pt x="44171" y="34870"/>
                  </a:lnTo>
                  <a:lnTo>
                    <a:pt x="44171" y="34822"/>
                  </a:lnTo>
                  <a:lnTo>
                    <a:pt x="44219" y="34822"/>
                  </a:lnTo>
                  <a:lnTo>
                    <a:pt x="44219" y="34774"/>
                  </a:lnTo>
                  <a:lnTo>
                    <a:pt x="44267" y="34774"/>
                  </a:lnTo>
                  <a:lnTo>
                    <a:pt x="44267" y="34750"/>
                  </a:lnTo>
                  <a:lnTo>
                    <a:pt x="44340" y="34750"/>
                  </a:lnTo>
                  <a:lnTo>
                    <a:pt x="44340" y="34701"/>
                  </a:lnTo>
                  <a:lnTo>
                    <a:pt x="44388" y="34701"/>
                  </a:lnTo>
                  <a:lnTo>
                    <a:pt x="44388" y="34653"/>
                  </a:lnTo>
                  <a:lnTo>
                    <a:pt x="44412" y="34653"/>
                  </a:lnTo>
                  <a:lnTo>
                    <a:pt x="44412" y="34629"/>
                  </a:lnTo>
                  <a:lnTo>
                    <a:pt x="44508" y="34629"/>
                  </a:lnTo>
                  <a:lnTo>
                    <a:pt x="44508" y="34581"/>
                  </a:lnTo>
                  <a:lnTo>
                    <a:pt x="44532" y="34581"/>
                  </a:lnTo>
                  <a:lnTo>
                    <a:pt x="44532" y="34533"/>
                  </a:lnTo>
                  <a:lnTo>
                    <a:pt x="44581" y="34533"/>
                  </a:lnTo>
                  <a:lnTo>
                    <a:pt x="44581" y="34509"/>
                  </a:lnTo>
                  <a:lnTo>
                    <a:pt x="44629" y="34509"/>
                  </a:lnTo>
                  <a:lnTo>
                    <a:pt x="44629" y="34460"/>
                  </a:lnTo>
                  <a:lnTo>
                    <a:pt x="44653" y="34460"/>
                  </a:lnTo>
                  <a:lnTo>
                    <a:pt x="44653" y="34412"/>
                  </a:lnTo>
                  <a:lnTo>
                    <a:pt x="44749" y="34412"/>
                  </a:lnTo>
                  <a:lnTo>
                    <a:pt x="44749" y="34388"/>
                  </a:lnTo>
                  <a:lnTo>
                    <a:pt x="44773" y="34388"/>
                  </a:lnTo>
                  <a:lnTo>
                    <a:pt x="44773" y="34340"/>
                  </a:lnTo>
                  <a:lnTo>
                    <a:pt x="44822" y="34340"/>
                  </a:lnTo>
                  <a:lnTo>
                    <a:pt x="44822" y="34292"/>
                  </a:lnTo>
                  <a:lnTo>
                    <a:pt x="44870" y="34292"/>
                  </a:lnTo>
                  <a:lnTo>
                    <a:pt x="44870" y="34268"/>
                  </a:lnTo>
                  <a:lnTo>
                    <a:pt x="44942" y="34268"/>
                  </a:lnTo>
                  <a:lnTo>
                    <a:pt x="44942" y="34219"/>
                  </a:lnTo>
                  <a:lnTo>
                    <a:pt x="44990" y="34219"/>
                  </a:lnTo>
                  <a:lnTo>
                    <a:pt x="44990" y="34171"/>
                  </a:lnTo>
                  <a:lnTo>
                    <a:pt x="45014" y="34171"/>
                  </a:lnTo>
                  <a:lnTo>
                    <a:pt x="45014" y="34147"/>
                  </a:lnTo>
                  <a:lnTo>
                    <a:pt x="45063" y="34147"/>
                  </a:lnTo>
                  <a:lnTo>
                    <a:pt x="45063" y="34099"/>
                  </a:lnTo>
                  <a:lnTo>
                    <a:pt x="45135" y="34099"/>
                  </a:lnTo>
                  <a:lnTo>
                    <a:pt x="45135" y="34051"/>
                  </a:lnTo>
                  <a:lnTo>
                    <a:pt x="45183" y="34051"/>
                  </a:lnTo>
                  <a:lnTo>
                    <a:pt x="45183" y="34027"/>
                  </a:lnTo>
                  <a:lnTo>
                    <a:pt x="45231" y="34027"/>
                  </a:lnTo>
                  <a:lnTo>
                    <a:pt x="45231" y="33978"/>
                  </a:lnTo>
                  <a:lnTo>
                    <a:pt x="45255" y="33978"/>
                  </a:lnTo>
                  <a:lnTo>
                    <a:pt x="45255" y="33930"/>
                  </a:lnTo>
                  <a:lnTo>
                    <a:pt x="45352" y="33930"/>
                  </a:lnTo>
                  <a:lnTo>
                    <a:pt x="45352" y="33906"/>
                  </a:lnTo>
                  <a:lnTo>
                    <a:pt x="45376" y="33906"/>
                  </a:lnTo>
                  <a:lnTo>
                    <a:pt x="45376" y="33858"/>
                  </a:lnTo>
                  <a:lnTo>
                    <a:pt x="45424" y="33858"/>
                  </a:lnTo>
                  <a:lnTo>
                    <a:pt x="45424" y="33810"/>
                  </a:lnTo>
                  <a:lnTo>
                    <a:pt x="45472" y="33810"/>
                  </a:lnTo>
                  <a:lnTo>
                    <a:pt x="45472" y="33786"/>
                  </a:lnTo>
                  <a:lnTo>
                    <a:pt x="45545" y="33786"/>
                  </a:lnTo>
                  <a:lnTo>
                    <a:pt x="45545" y="33737"/>
                  </a:lnTo>
                  <a:lnTo>
                    <a:pt x="45593" y="33737"/>
                  </a:lnTo>
                  <a:lnTo>
                    <a:pt x="45593" y="33689"/>
                  </a:lnTo>
                  <a:lnTo>
                    <a:pt x="45617" y="33689"/>
                  </a:lnTo>
                  <a:lnTo>
                    <a:pt x="45617" y="33665"/>
                  </a:lnTo>
                  <a:lnTo>
                    <a:pt x="45665" y="33665"/>
                  </a:lnTo>
                  <a:lnTo>
                    <a:pt x="45665" y="33617"/>
                  </a:lnTo>
                  <a:lnTo>
                    <a:pt x="45713" y="33617"/>
                  </a:lnTo>
                  <a:lnTo>
                    <a:pt x="45713" y="33569"/>
                  </a:lnTo>
                  <a:lnTo>
                    <a:pt x="45786" y="33569"/>
                  </a:lnTo>
                  <a:lnTo>
                    <a:pt x="45786" y="33545"/>
                  </a:lnTo>
                  <a:lnTo>
                    <a:pt x="45834" y="33545"/>
                  </a:lnTo>
                  <a:lnTo>
                    <a:pt x="45834" y="33497"/>
                  </a:lnTo>
                  <a:lnTo>
                    <a:pt x="45858" y="33497"/>
                  </a:lnTo>
                  <a:lnTo>
                    <a:pt x="45858" y="33448"/>
                  </a:lnTo>
                  <a:lnTo>
                    <a:pt x="45906" y="33448"/>
                  </a:lnTo>
                  <a:lnTo>
                    <a:pt x="45906" y="33424"/>
                  </a:lnTo>
                  <a:lnTo>
                    <a:pt x="45954" y="33424"/>
                  </a:lnTo>
                  <a:lnTo>
                    <a:pt x="45954" y="33376"/>
                  </a:lnTo>
                  <a:lnTo>
                    <a:pt x="45978" y="33376"/>
                  </a:lnTo>
                  <a:lnTo>
                    <a:pt x="45978" y="33328"/>
                  </a:lnTo>
                  <a:lnTo>
                    <a:pt x="46075" y="33328"/>
                  </a:lnTo>
                  <a:lnTo>
                    <a:pt x="46075" y="33304"/>
                  </a:lnTo>
                  <a:lnTo>
                    <a:pt x="46099" y="33304"/>
                  </a:lnTo>
                  <a:lnTo>
                    <a:pt x="46099" y="33256"/>
                  </a:lnTo>
                  <a:lnTo>
                    <a:pt x="46147" y="33256"/>
                  </a:lnTo>
                  <a:lnTo>
                    <a:pt x="46147" y="33207"/>
                  </a:lnTo>
                  <a:lnTo>
                    <a:pt x="46195" y="33207"/>
                  </a:lnTo>
                  <a:lnTo>
                    <a:pt x="46195" y="33183"/>
                  </a:lnTo>
                  <a:lnTo>
                    <a:pt x="46219" y="33183"/>
                  </a:lnTo>
                  <a:lnTo>
                    <a:pt x="46219" y="33135"/>
                  </a:lnTo>
                  <a:lnTo>
                    <a:pt x="46316" y="33135"/>
                  </a:lnTo>
                  <a:lnTo>
                    <a:pt x="46316" y="33087"/>
                  </a:lnTo>
                  <a:lnTo>
                    <a:pt x="46340" y="33087"/>
                  </a:lnTo>
                  <a:lnTo>
                    <a:pt x="46340" y="33063"/>
                  </a:lnTo>
                  <a:lnTo>
                    <a:pt x="46388" y="33063"/>
                  </a:lnTo>
                  <a:lnTo>
                    <a:pt x="46388" y="33015"/>
                  </a:lnTo>
                  <a:lnTo>
                    <a:pt x="46436" y="33015"/>
                  </a:lnTo>
                  <a:lnTo>
                    <a:pt x="46436" y="32966"/>
                  </a:lnTo>
                  <a:lnTo>
                    <a:pt x="46460" y="32966"/>
                  </a:lnTo>
                  <a:lnTo>
                    <a:pt x="46460" y="32942"/>
                  </a:lnTo>
                  <a:lnTo>
                    <a:pt x="46557" y="32942"/>
                  </a:lnTo>
                  <a:lnTo>
                    <a:pt x="46557" y="32894"/>
                  </a:lnTo>
                  <a:lnTo>
                    <a:pt x="46581" y="32894"/>
                  </a:lnTo>
                  <a:lnTo>
                    <a:pt x="46581" y="32846"/>
                  </a:lnTo>
                  <a:lnTo>
                    <a:pt x="46629" y="32846"/>
                  </a:lnTo>
                  <a:lnTo>
                    <a:pt x="46629" y="32822"/>
                  </a:lnTo>
                  <a:lnTo>
                    <a:pt x="46677" y="32822"/>
                  </a:lnTo>
                  <a:lnTo>
                    <a:pt x="46677" y="32774"/>
                  </a:lnTo>
                  <a:lnTo>
                    <a:pt x="46701" y="32774"/>
                  </a:lnTo>
                  <a:lnTo>
                    <a:pt x="46701" y="32725"/>
                  </a:lnTo>
                  <a:lnTo>
                    <a:pt x="46749" y="32725"/>
                  </a:lnTo>
                  <a:lnTo>
                    <a:pt x="46749" y="32701"/>
                  </a:lnTo>
                  <a:lnTo>
                    <a:pt x="46822" y="32701"/>
                  </a:lnTo>
                  <a:lnTo>
                    <a:pt x="46822" y="32653"/>
                  </a:lnTo>
                  <a:lnTo>
                    <a:pt x="46870" y="32653"/>
                  </a:lnTo>
                  <a:lnTo>
                    <a:pt x="46870" y="32605"/>
                  </a:lnTo>
                  <a:lnTo>
                    <a:pt x="46918" y="32605"/>
                  </a:lnTo>
                  <a:lnTo>
                    <a:pt x="46918" y="32581"/>
                  </a:lnTo>
                  <a:lnTo>
                    <a:pt x="46942" y="32581"/>
                  </a:lnTo>
                  <a:lnTo>
                    <a:pt x="46942" y="32533"/>
                  </a:lnTo>
                  <a:lnTo>
                    <a:pt x="46990" y="32533"/>
                  </a:lnTo>
                  <a:lnTo>
                    <a:pt x="46990" y="32484"/>
                  </a:lnTo>
                  <a:lnTo>
                    <a:pt x="47039" y="32484"/>
                  </a:lnTo>
                  <a:lnTo>
                    <a:pt x="47039" y="32460"/>
                  </a:lnTo>
                  <a:lnTo>
                    <a:pt x="47063" y="32460"/>
                  </a:lnTo>
                  <a:lnTo>
                    <a:pt x="47063" y="32412"/>
                  </a:lnTo>
                  <a:lnTo>
                    <a:pt x="47159" y="32412"/>
                  </a:lnTo>
                  <a:lnTo>
                    <a:pt x="47159" y="32364"/>
                  </a:lnTo>
                  <a:lnTo>
                    <a:pt x="47183" y="32364"/>
                  </a:lnTo>
                  <a:lnTo>
                    <a:pt x="47183" y="32340"/>
                  </a:lnTo>
                  <a:lnTo>
                    <a:pt x="47231" y="32340"/>
                  </a:lnTo>
                  <a:lnTo>
                    <a:pt x="47231" y="32292"/>
                  </a:lnTo>
                  <a:lnTo>
                    <a:pt x="47280" y="32292"/>
                  </a:lnTo>
                  <a:lnTo>
                    <a:pt x="47280" y="32243"/>
                  </a:lnTo>
                  <a:lnTo>
                    <a:pt x="47304" y="32243"/>
                  </a:lnTo>
                  <a:lnTo>
                    <a:pt x="47304" y="32219"/>
                  </a:lnTo>
                  <a:lnTo>
                    <a:pt x="47352" y="32219"/>
                  </a:lnTo>
                  <a:lnTo>
                    <a:pt x="47352" y="32171"/>
                  </a:lnTo>
                  <a:lnTo>
                    <a:pt x="47400" y="32171"/>
                  </a:lnTo>
                  <a:lnTo>
                    <a:pt x="47400" y="32123"/>
                  </a:lnTo>
                  <a:lnTo>
                    <a:pt x="47472" y="32123"/>
                  </a:lnTo>
                  <a:lnTo>
                    <a:pt x="47472" y="32099"/>
                  </a:lnTo>
                  <a:lnTo>
                    <a:pt x="47521" y="32099"/>
                  </a:lnTo>
                  <a:lnTo>
                    <a:pt x="47521" y="32051"/>
                  </a:lnTo>
                  <a:lnTo>
                    <a:pt x="47545" y="32051"/>
                  </a:lnTo>
                  <a:lnTo>
                    <a:pt x="47545" y="32002"/>
                  </a:lnTo>
                  <a:lnTo>
                    <a:pt x="47593" y="32002"/>
                  </a:lnTo>
                  <a:lnTo>
                    <a:pt x="47593" y="31978"/>
                  </a:lnTo>
                  <a:lnTo>
                    <a:pt x="47641" y="31978"/>
                  </a:lnTo>
                  <a:lnTo>
                    <a:pt x="47641" y="31930"/>
                  </a:lnTo>
                  <a:lnTo>
                    <a:pt x="47665" y="31930"/>
                  </a:lnTo>
                  <a:lnTo>
                    <a:pt x="47665" y="31882"/>
                  </a:lnTo>
                  <a:lnTo>
                    <a:pt x="47713" y="31882"/>
                  </a:lnTo>
                  <a:lnTo>
                    <a:pt x="47713" y="31858"/>
                  </a:lnTo>
                  <a:lnTo>
                    <a:pt x="47786" y="31858"/>
                  </a:lnTo>
                  <a:lnTo>
                    <a:pt x="47786" y="31810"/>
                  </a:lnTo>
                  <a:lnTo>
                    <a:pt x="47834" y="31810"/>
                  </a:lnTo>
                  <a:lnTo>
                    <a:pt x="47834" y="31761"/>
                  </a:lnTo>
                  <a:lnTo>
                    <a:pt x="47882" y="31761"/>
                  </a:lnTo>
                  <a:lnTo>
                    <a:pt x="47882" y="31737"/>
                  </a:lnTo>
                  <a:lnTo>
                    <a:pt x="47906" y="31737"/>
                  </a:lnTo>
                  <a:lnTo>
                    <a:pt x="47906" y="31689"/>
                  </a:lnTo>
                  <a:lnTo>
                    <a:pt x="47954" y="31689"/>
                  </a:lnTo>
                  <a:lnTo>
                    <a:pt x="47954" y="31641"/>
                  </a:lnTo>
                  <a:lnTo>
                    <a:pt x="48003" y="31641"/>
                  </a:lnTo>
                  <a:lnTo>
                    <a:pt x="48003" y="31617"/>
                  </a:lnTo>
                  <a:lnTo>
                    <a:pt x="48027" y="31617"/>
                  </a:lnTo>
                  <a:lnTo>
                    <a:pt x="48027" y="31569"/>
                  </a:lnTo>
                  <a:lnTo>
                    <a:pt x="48075" y="31569"/>
                  </a:lnTo>
                  <a:lnTo>
                    <a:pt x="48075" y="31521"/>
                  </a:lnTo>
                  <a:lnTo>
                    <a:pt x="48123" y="31521"/>
                  </a:lnTo>
                  <a:lnTo>
                    <a:pt x="48123" y="31496"/>
                  </a:lnTo>
                  <a:lnTo>
                    <a:pt x="48147" y="31496"/>
                  </a:lnTo>
                  <a:lnTo>
                    <a:pt x="48147" y="31448"/>
                  </a:lnTo>
                  <a:lnTo>
                    <a:pt x="48195" y="31448"/>
                  </a:lnTo>
                  <a:lnTo>
                    <a:pt x="48195" y="31400"/>
                  </a:lnTo>
                  <a:lnTo>
                    <a:pt x="48268" y="31400"/>
                  </a:lnTo>
                  <a:lnTo>
                    <a:pt x="48268" y="31376"/>
                  </a:lnTo>
                  <a:lnTo>
                    <a:pt x="48316" y="31376"/>
                  </a:lnTo>
                  <a:lnTo>
                    <a:pt x="48316" y="31328"/>
                  </a:lnTo>
                  <a:lnTo>
                    <a:pt x="48364" y="31328"/>
                  </a:lnTo>
                  <a:lnTo>
                    <a:pt x="48364" y="31280"/>
                  </a:lnTo>
                  <a:lnTo>
                    <a:pt x="48388" y="31280"/>
                  </a:lnTo>
                  <a:lnTo>
                    <a:pt x="48388" y="31255"/>
                  </a:lnTo>
                  <a:lnTo>
                    <a:pt x="48436" y="31255"/>
                  </a:lnTo>
                  <a:lnTo>
                    <a:pt x="48436" y="31207"/>
                  </a:lnTo>
                  <a:lnTo>
                    <a:pt x="48484" y="31207"/>
                  </a:lnTo>
                  <a:lnTo>
                    <a:pt x="48484" y="31159"/>
                  </a:lnTo>
                  <a:lnTo>
                    <a:pt x="48509" y="31159"/>
                  </a:lnTo>
                  <a:lnTo>
                    <a:pt x="48509" y="31135"/>
                  </a:lnTo>
                  <a:lnTo>
                    <a:pt x="48557" y="31135"/>
                  </a:lnTo>
                  <a:lnTo>
                    <a:pt x="48557" y="31087"/>
                  </a:lnTo>
                  <a:lnTo>
                    <a:pt x="48605" y="31087"/>
                  </a:lnTo>
                  <a:lnTo>
                    <a:pt x="48605" y="31039"/>
                  </a:lnTo>
                  <a:lnTo>
                    <a:pt x="48629" y="31039"/>
                  </a:lnTo>
                  <a:lnTo>
                    <a:pt x="48629" y="31014"/>
                  </a:lnTo>
                  <a:lnTo>
                    <a:pt x="48677" y="31014"/>
                  </a:lnTo>
                  <a:lnTo>
                    <a:pt x="48677" y="30966"/>
                  </a:lnTo>
                  <a:lnTo>
                    <a:pt x="48750" y="30966"/>
                  </a:lnTo>
                  <a:lnTo>
                    <a:pt x="48750" y="30918"/>
                  </a:lnTo>
                  <a:lnTo>
                    <a:pt x="48798" y="30918"/>
                  </a:lnTo>
                  <a:lnTo>
                    <a:pt x="48798" y="30894"/>
                  </a:lnTo>
                  <a:lnTo>
                    <a:pt x="48846" y="30894"/>
                  </a:lnTo>
                  <a:lnTo>
                    <a:pt x="48846" y="30846"/>
                  </a:lnTo>
                  <a:lnTo>
                    <a:pt x="48870" y="30846"/>
                  </a:lnTo>
                  <a:lnTo>
                    <a:pt x="48870" y="30798"/>
                  </a:lnTo>
                  <a:lnTo>
                    <a:pt x="48918" y="30798"/>
                  </a:lnTo>
                  <a:lnTo>
                    <a:pt x="48918" y="30773"/>
                  </a:lnTo>
                  <a:lnTo>
                    <a:pt x="48966" y="30773"/>
                  </a:lnTo>
                  <a:lnTo>
                    <a:pt x="48966" y="30725"/>
                  </a:lnTo>
                  <a:lnTo>
                    <a:pt x="48991" y="30725"/>
                  </a:lnTo>
                  <a:lnTo>
                    <a:pt x="48991" y="30677"/>
                  </a:lnTo>
                  <a:lnTo>
                    <a:pt x="49039" y="30677"/>
                  </a:lnTo>
                  <a:lnTo>
                    <a:pt x="49039" y="30653"/>
                  </a:lnTo>
                  <a:lnTo>
                    <a:pt x="49087" y="30653"/>
                  </a:lnTo>
                  <a:lnTo>
                    <a:pt x="49087" y="30605"/>
                  </a:lnTo>
                  <a:lnTo>
                    <a:pt x="49111" y="30605"/>
                  </a:lnTo>
                  <a:lnTo>
                    <a:pt x="49111" y="30557"/>
                  </a:lnTo>
                  <a:lnTo>
                    <a:pt x="49159" y="30557"/>
                  </a:lnTo>
                  <a:lnTo>
                    <a:pt x="49159" y="30533"/>
                  </a:lnTo>
                  <a:lnTo>
                    <a:pt x="49207" y="30533"/>
                  </a:lnTo>
                  <a:lnTo>
                    <a:pt x="49207" y="30484"/>
                  </a:lnTo>
                  <a:lnTo>
                    <a:pt x="49232" y="30484"/>
                  </a:lnTo>
                  <a:lnTo>
                    <a:pt x="49232" y="30436"/>
                  </a:lnTo>
                  <a:lnTo>
                    <a:pt x="49280" y="30436"/>
                  </a:lnTo>
                  <a:lnTo>
                    <a:pt x="49280" y="30412"/>
                  </a:lnTo>
                  <a:lnTo>
                    <a:pt x="49328" y="30412"/>
                  </a:lnTo>
                  <a:lnTo>
                    <a:pt x="49328" y="30364"/>
                  </a:lnTo>
                  <a:lnTo>
                    <a:pt x="49352" y="30364"/>
                  </a:lnTo>
                  <a:lnTo>
                    <a:pt x="49352" y="30316"/>
                  </a:lnTo>
                  <a:lnTo>
                    <a:pt x="49400" y="30316"/>
                  </a:lnTo>
                  <a:lnTo>
                    <a:pt x="49400" y="30292"/>
                  </a:lnTo>
                  <a:lnTo>
                    <a:pt x="49448" y="30292"/>
                  </a:lnTo>
                  <a:lnTo>
                    <a:pt x="49448" y="30243"/>
                  </a:lnTo>
                  <a:lnTo>
                    <a:pt x="49472" y="30243"/>
                  </a:lnTo>
                  <a:lnTo>
                    <a:pt x="49472" y="30195"/>
                  </a:lnTo>
                  <a:lnTo>
                    <a:pt x="49521" y="30195"/>
                  </a:lnTo>
                  <a:lnTo>
                    <a:pt x="49521" y="30171"/>
                  </a:lnTo>
                  <a:lnTo>
                    <a:pt x="49569" y="30171"/>
                  </a:lnTo>
                  <a:lnTo>
                    <a:pt x="49569" y="30123"/>
                  </a:lnTo>
                  <a:lnTo>
                    <a:pt x="49593" y="30123"/>
                  </a:lnTo>
                  <a:lnTo>
                    <a:pt x="49593" y="30075"/>
                  </a:lnTo>
                  <a:lnTo>
                    <a:pt x="49641" y="30075"/>
                  </a:lnTo>
                  <a:lnTo>
                    <a:pt x="49641" y="30051"/>
                  </a:lnTo>
                  <a:lnTo>
                    <a:pt x="49689" y="30051"/>
                  </a:lnTo>
                  <a:lnTo>
                    <a:pt x="49689" y="30002"/>
                  </a:lnTo>
                  <a:lnTo>
                    <a:pt x="49713" y="30002"/>
                  </a:lnTo>
                  <a:lnTo>
                    <a:pt x="49713" y="29954"/>
                  </a:lnTo>
                  <a:lnTo>
                    <a:pt x="49810" y="29954"/>
                  </a:lnTo>
                  <a:lnTo>
                    <a:pt x="49810" y="29930"/>
                  </a:lnTo>
                  <a:lnTo>
                    <a:pt x="49834" y="29930"/>
                  </a:lnTo>
                  <a:lnTo>
                    <a:pt x="49834" y="29882"/>
                  </a:lnTo>
                  <a:lnTo>
                    <a:pt x="49882" y="29882"/>
                  </a:lnTo>
                  <a:lnTo>
                    <a:pt x="49882" y="29834"/>
                  </a:lnTo>
                  <a:lnTo>
                    <a:pt x="49930" y="29834"/>
                  </a:lnTo>
                  <a:lnTo>
                    <a:pt x="49930" y="29810"/>
                  </a:lnTo>
                  <a:lnTo>
                    <a:pt x="49954" y="29810"/>
                  </a:lnTo>
                  <a:lnTo>
                    <a:pt x="49954" y="29761"/>
                  </a:lnTo>
                  <a:lnTo>
                    <a:pt x="50003" y="29761"/>
                  </a:lnTo>
                  <a:lnTo>
                    <a:pt x="50003" y="29689"/>
                  </a:lnTo>
                  <a:lnTo>
                    <a:pt x="50051" y="29689"/>
                  </a:lnTo>
                  <a:lnTo>
                    <a:pt x="50051" y="29641"/>
                  </a:lnTo>
                  <a:lnTo>
                    <a:pt x="50075" y="29641"/>
                  </a:lnTo>
                  <a:lnTo>
                    <a:pt x="50075" y="29593"/>
                  </a:lnTo>
                  <a:lnTo>
                    <a:pt x="50123" y="29593"/>
                  </a:lnTo>
                  <a:lnTo>
                    <a:pt x="50123" y="29569"/>
                  </a:lnTo>
                  <a:lnTo>
                    <a:pt x="50171" y="29569"/>
                  </a:lnTo>
                  <a:lnTo>
                    <a:pt x="50171" y="29520"/>
                  </a:lnTo>
                  <a:lnTo>
                    <a:pt x="50195" y="29520"/>
                  </a:lnTo>
                  <a:lnTo>
                    <a:pt x="50195" y="29472"/>
                  </a:lnTo>
                  <a:lnTo>
                    <a:pt x="50244" y="29472"/>
                  </a:lnTo>
                  <a:lnTo>
                    <a:pt x="50244" y="29448"/>
                  </a:lnTo>
                  <a:lnTo>
                    <a:pt x="50292" y="29448"/>
                  </a:lnTo>
                  <a:lnTo>
                    <a:pt x="50292" y="29400"/>
                  </a:lnTo>
                  <a:lnTo>
                    <a:pt x="50316" y="29400"/>
                  </a:lnTo>
                  <a:lnTo>
                    <a:pt x="50316" y="29352"/>
                  </a:lnTo>
                  <a:lnTo>
                    <a:pt x="50364" y="29352"/>
                  </a:lnTo>
                  <a:lnTo>
                    <a:pt x="50364" y="29328"/>
                  </a:lnTo>
                  <a:lnTo>
                    <a:pt x="50412" y="29328"/>
                  </a:lnTo>
                  <a:lnTo>
                    <a:pt x="50412" y="29279"/>
                  </a:lnTo>
                  <a:lnTo>
                    <a:pt x="50436" y="29279"/>
                  </a:lnTo>
                  <a:lnTo>
                    <a:pt x="50436" y="29231"/>
                  </a:lnTo>
                  <a:lnTo>
                    <a:pt x="50485" y="29231"/>
                  </a:lnTo>
                  <a:lnTo>
                    <a:pt x="50485" y="29207"/>
                  </a:lnTo>
                  <a:lnTo>
                    <a:pt x="50533" y="29207"/>
                  </a:lnTo>
                  <a:lnTo>
                    <a:pt x="50533" y="29159"/>
                  </a:lnTo>
                  <a:lnTo>
                    <a:pt x="50557" y="29159"/>
                  </a:lnTo>
                  <a:lnTo>
                    <a:pt x="50557" y="29111"/>
                  </a:lnTo>
                  <a:lnTo>
                    <a:pt x="50605" y="29111"/>
                  </a:lnTo>
                  <a:lnTo>
                    <a:pt x="50605" y="29087"/>
                  </a:lnTo>
                  <a:lnTo>
                    <a:pt x="50653" y="29087"/>
                  </a:lnTo>
                  <a:lnTo>
                    <a:pt x="50653" y="29038"/>
                  </a:lnTo>
                  <a:lnTo>
                    <a:pt x="50677" y="29038"/>
                  </a:lnTo>
                  <a:lnTo>
                    <a:pt x="50677" y="28990"/>
                  </a:lnTo>
                  <a:lnTo>
                    <a:pt x="50726" y="28990"/>
                  </a:lnTo>
                  <a:lnTo>
                    <a:pt x="50726" y="28966"/>
                  </a:lnTo>
                  <a:lnTo>
                    <a:pt x="50774" y="28966"/>
                  </a:lnTo>
                  <a:lnTo>
                    <a:pt x="50774" y="28918"/>
                  </a:lnTo>
                  <a:lnTo>
                    <a:pt x="50798" y="28918"/>
                  </a:lnTo>
                  <a:lnTo>
                    <a:pt x="50798" y="28870"/>
                  </a:lnTo>
                  <a:lnTo>
                    <a:pt x="50846" y="28870"/>
                  </a:lnTo>
                  <a:lnTo>
                    <a:pt x="50846" y="28846"/>
                  </a:lnTo>
                  <a:lnTo>
                    <a:pt x="50894" y="28846"/>
                  </a:lnTo>
                  <a:lnTo>
                    <a:pt x="50894" y="28797"/>
                  </a:lnTo>
                  <a:lnTo>
                    <a:pt x="50918" y="28797"/>
                  </a:lnTo>
                  <a:lnTo>
                    <a:pt x="50918" y="28749"/>
                  </a:lnTo>
                  <a:lnTo>
                    <a:pt x="50967" y="28749"/>
                  </a:lnTo>
                  <a:lnTo>
                    <a:pt x="50967" y="28725"/>
                  </a:lnTo>
                  <a:lnTo>
                    <a:pt x="51015" y="28725"/>
                  </a:lnTo>
                  <a:lnTo>
                    <a:pt x="51015" y="28677"/>
                  </a:lnTo>
                  <a:lnTo>
                    <a:pt x="51039" y="28677"/>
                  </a:lnTo>
                  <a:lnTo>
                    <a:pt x="51039" y="28629"/>
                  </a:lnTo>
                  <a:lnTo>
                    <a:pt x="51087" y="28629"/>
                  </a:lnTo>
                  <a:lnTo>
                    <a:pt x="51087" y="28605"/>
                  </a:lnTo>
                  <a:lnTo>
                    <a:pt x="51135" y="28605"/>
                  </a:lnTo>
                  <a:lnTo>
                    <a:pt x="51135" y="28508"/>
                  </a:lnTo>
                  <a:lnTo>
                    <a:pt x="51159" y="28508"/>
                  </a:lnTo>
                  <a:lnTo>
                    <a:pt x="51159" y="28484"/>
                  </a:lnTo>
                  <a:lnTo>
                    <a:pt x="51208" y="28484"/>
                  </a:lnTo>
                  <a:lnTo>
                    <a:pt x="51208" y="28436"/>
                  </a:lnTo>
                  <a:lnTo>
                    <a:pt x="51256" y="28436"/>
                  </a:lnTo>
                  <a:lnTo>
                    <a:pt x="51256" y="28388"/>
                  </a:lnTo>
                  <a:lnTo>
                    <a:pt x="51280" y="28388"/>
                  </a:lnTo>
                  <a:lnTo>
                    <a:pt x="51280" y="28364"/>
                  </a:lnTo>
                  <a:lnTo>
                    <a:pt x="51328" y="28364"/>
                  </a:lnTo>
                  <a:lnTo>
                    <a:pt x="51328" y="28316"/>
                  </a:lnTo>
                  <a:lnTo>
                    <a:pt x="51376" y="28316"/>
                  </a:lnTo>
                  <a:lnTo>
                    <a:pt x="51376" y="28267"/>
                  </a:lnTo>
                  <a:lnTo>
                    <a:pt x="51400" y="28267"/>
                  </a:lnTo>
                  <a:lnTo>
                    <a:pt x="51400" y="28243"/>
                  </a:lnTo>
                  <a:lnTo>
                    <a:pt x="51448" y="28243"/>
                  </a:lnTo>
                  <a:lnTo>
                    <a:pt x="51448" y="28195"/>
                  </a:lnTo>
                  <a:lnTo>
                    <a:pt x="51497" y="28195"/>
                  </a:lnTo>
                  <a:lnTo>
                    <a:pt x="51497" y="28147"/>
                  </a:lnTo>
                  <a:lnTo>
                    <a:pt x="51521" y="28147"/>
                  </a:lnTo>
                  <a:lnTo>
                    <a:pt x="51521" y="28123"/>
                  </a:lnTo>
                  <a:lnTo>
                    <a:pt x="51569" y="28123"/>
                  </a:lnTo>
                  <a:lnTo>
                    <a:pt x="51569" y="28026"/>
                  </a:lnTo>
                  <a:lnTo>
                    <a:pt x="51617" y="28026"/>
                  </a:lnTo>
                  <a:lnTo>
                    <a:pt x="51617" y="28002"/>
                  </a:lnTo>
                  <a:lnTo>
                    <a:pt x="51641" y="28002"/>
                  </a:lnTo>
                  <a:lnTo>
                    <a:pt x="51641" y="27954"/>
                  </a:lnTo>
                  <a:lnTo>
                    <a:pt x="51689" y="27954"/>
                  </a:lnTo>
                  <a:lnTo>
                    <a:pt x="51689" y="27906"/>
                  </a:lnTo>
                  <a:lnTo>
                    <a:pt x="51738" y="27906"/>
                  </a:lnTo>
                  <a:lnTo>
                    <a:pt x="51738" y="27882"/>
                  </a:lnTo>
                  <a:lnTo>
                    <a:pt x="51762" y="27882"/>
                  </a:lnTo>
                  <a:lnTo>
                    <a:pt x="51762" y="27834"/>
                  </a:lnTo>
                  <a:lnTo>
                    <a:pt x="51810" y="27834"/>
                  </a:lnTo>
                  <a:lnTo>
                    <a:pt x="51810" y="27785"/>
                  </a:lnTo>
                  <a:lnTo>
                    <a:pt x="51858" y="27785"/>
                  </a:lnTo>
                  <a:lnTo>
                    <a:pt x="51858" y="27761"/>
                  </a:lnTo>
                  <a:lnTo>
                    <a:pt x="51882" y="27761"/>
                  </a:lnTo>
                  <a:lnTo>
                    <a:pt x="51882" y="27713"/>
                  </a:lnTo>
                  <a:lnTo>
                    <a:pt x="51930" y="27713"/>
                  </a:lnTo>
                  <a:lnTo>
                    <a:pt x="51930" y="27641"/>
                  </a:lnTo>
                  <a:lnTo>
                    <a:pt x="51979" y="27641"/>
                  </a:lnTo>
                  <a:lnTo>
                    <a:pt x="51979" y="27593"/>
                  </a:lnTo>
                  <a:lnTo>
                    <a:pt x="52003" y="27593"/>
                  </a:lnTo>
                  <a:lnTo>
                    <a:pt x="52003" y="27544"/>
                  </a:lnTo>
                  <a:lnTo>
                    <a:pt x="52051" y="27544"/>
                  </a:lnTo>
                  <a:lnTo>
                    <a:pt x="52051" y="27520"/>
                  </a:lnTo>
                  <a:lnTo>
                    <a:pt x="52099" y="27520"/>
                  </a:lnTo>
                  <a:lnTo>
                    <a:pt x="52099" y="27472"/>
                  </a:lnTo>
                  <a:lnTo>
                    <a:pt x="52123" y="27472"/>
                  </a:lnTo>
                  <a:lnTo>
                    <a:pt x="52123" y="27424"/>
                  </a:lnTo>
                  <a:lnTo>
                    <a:pt x="52171" y="27424"/>
                  </a:lnTo>
                  <a:lnTo>
                    <a:pt x="52171" y="27352"/>
                  </a:lnTo>
                  <a:lnTo>
                    <a:pt x="52220" y="27352"/>
                  </a:lnTo>
                  <a:lnTo>
                    <a:pt x="52220" y="27303"/>
                  </a:lnTo>
                  <a:lnTo>
                    <a:pt x="52244" y="27303"/>
                  </a:lnTo>
                  <a:lnTo>
                    <a:pt x="52244" y="27279"/>
                  </a:lnTo>
                  <a:lnTo>
                    <a:pt x="52292" y="27279"/>
                  </a:lnTo>
                  <a:lnTo>
                    <a:pt x="52292" y="27231"/>
                  </a:lnTo>
                  <a:lnTo>
                    <a:pt x="52340" y="27231"/>
                  </a:lnTo>
                  <a:lnTo>
                    <a:pt x="52340" y="27183"/>
                  </a:lnTo>
                  <a:lnTo>
                    <a:pt x="52364" y="27183"/>
                  </a:lnTo>
                  <a:lnTo>
                    <a:pt x="52364" y="27159"/>
                  </a:lnTo>
                  <a:lnTo>
                    <a:pt x="52412" y="27159"/>
                  </a:lnTo>
                  <a:lnTo>
                    <a:pt x="52412" y="27062"/>
                  </a:lnTo>
                  <a:lnTo>
                    <a:pt x="52461" y="27062"/>
                  </a:lnTo>
                  <a:lnTo>
                    <a:pt x="52461" y="27038"/>
                  </a:lnTo>
                  <a:lnTo>
                    <a:pt x="52485" y="27038"/>
                  </a:lnTo>
                  <a:lnTo>
                    <a:pt x="52485" y="26990"/>
                  </a:lnTo>
                  <a:lnTo>
                    <a:pt x="52533" y="26990"/>
                  </a:lnTo>
                  <a:lnTo>
                    <a:pt x="52533" y="26942"/>
                  </a:lnTo>
                  <a:lnTo>
                    <a:pt x="52581" y="26942"/>
                  </a:lnTo>
                  <a:lnTo>
                    <a:pt x="52581" y="26918"/>
                  </a:lnTo>
                  <a:lnTo>
                    <a:pt x="52605" y="26918"/>
                  </a:lnTo>
                  <a:lnTo>
                    <a:pt x="52605" y="26870"/>
                  </a:lnTo>
                  <a:lnTo>
                    <a:pt x="52653" y="26870"/>
                  </a:lnTo>
                  <a:lnTo>
                    <a:pt x="52653" y="26797"/>
                  </a:lnTo>
                  <a:lnTo>
                    <a:pt x="52702" y="26797"/>
                  </a:lnTo>
                  <a:lnTo>
                    <a:pt x="52702" y="26749"/>
                  </a:lnTo>
                  <a:lnTo>
                    <a:pt x="52726" y="26749"/>
                  </a:lnTo>
                  <a:lnTo>
                    <a:pt x="52726" y="26701"/>
                  </a:lnTo>
                  <a:lnTo>
                    <a:pt x="52774" y="26701"/>
                  </a:lnTo>
                  <a:lnTo>
                    <a:pt x="52774" y="26677"/>
                  </a:lnTo>
                  <a:lnTo>
                    <a:pt x="52822" y="26677"/>
                  </a:lnTo>
                  <a:lnTo>
                    <a:pt x="52822" y="26629"/>
                  </a:lnTo>
                  <a:lnTo>
                    <a:pt x="52846" y="26629"/>
                  </a:lnTo>
                  <a:lnTo>
                    <a:pt x="52846" y="26556"/>
                  </a:lnTo>
                  <a:lnTo>
                    <a:pt x="52894" y="26556"/>
                  </a:lnTo>
                  <a:lnTo>
                    <a:pt x="52894" y="26508"/>
                  </a:lnTo>
                  <a:lnTo>
                    <a:pt x="52943" y="26508"/>
                  </a:lnTo>
                  <a:lnTo>
                    <a:pt x="52943" y="26460"/>
                  </a:lnTo>
                  <a:lnTo>
                    <a:pt x="52967" y="26460"/>
                  </a:lnTo>
                  <a:lnTo>
                    <a:pt x="52967" y="26388"/>
                  </a:lnTo>
                  <a:lnTo>
                    <a:pt x="53015" y="26388"/>
                  </a:lnTo>
                  <a:lnTo>
                    <a:pt x="53015" y="26340"/>
                  </a:lnTo>
                  <a:lnTo>
                    <a:pt x="53063" y="26340"/>
                  </a:lnTo>
                  <a:lnTo>
                    <a:pt x="53063" y="26315"/>
                  </a:lnTo>
                  <a:lnTo>
                    <a:pt x="53087" y="26315"/>
                  </a:lnTo>
                  <a:lnTo>
                    <a:pt x="53087" y="26267"/>
                  </a:lnTo>
                  <a:lnTo>
                    <a:pt x="53135" y="26267"/>
                  </a:lnTo>
                  <a:lnTo>
                    <a:pt x="53135" y="26195"/>
                  </a:lnTo>
                  <a:lnTo>
                    <a:pt x="53184" y="26195"/>
                  </a:lnTo>
                  <a:lnTo>
                    <a:pt x="53184" y="26147"/>
                  </a:lnTo>
                  <a:lnTo>
                    <a:pt x="53208" y="26147"/>
                  </a:lnTo>
                  <a:lnTo>
                    <a:pt x="53208" y="26099"/>
                  </a:lnTo>
                  <a:lnTo>
                    <a:pt x="53256" y="26099"/>
                  </a:lnTo>
                  <a:lnTo>
                    <a:pt x="53256" y="26074"/>
                  </a:lnTo>
                  <a:lnTo>
                    <a:pt x="53304" y="26074"/>
                  </a:lnTo>
                  <a:lnTo>
                    <a:pt x="53304" y="25978"/>
                  </a:lnTo>
                  <a:lnTo>
                    <a:pt x="53328" y="25978"/>
                  </a:lnTo>
                  <a:lnTo>
                    <a:pt x="53328" y="25954"/>
                  </a:lnTo>
                  <a:lnTo>
                    <a:pt x="53376" y="25954"/>
                  </a:lnTo>
                  <a:lnTo>
                    <a:pt x="53376" y="25906"/>
                  </a:lnTo>
                  <a:lnTo>
                    <a:pt x="53425" y="25906"/>
                  </a:lnTo>
                  <a:lnTo>
                    <a:pt x="53425" y="25858"/>
                  </a:lnTo>
                  <a:lnTo>
                    <a:pt x="53449" y="25858"/>
                  </a:lnTo>
                  <a:lnTo>
                    <a:pt x="53449" y="25785"/>
                  </a:lnTo>
                  <a:lnTo>
                    <a:pt x="53497" y="25785"/>
                  </a:lnTo>
                  <a:lnTo>
                    <a:pt x="53497" y="25737"/>
                  </a:lnTo>
                  <a:lnTo>
                    <a:pt x="53545" y="25737"/>
                  </a:lnTo>
                  <a:lnTo>
                    <a:pt x="53545" y="25713"/>
                  </a:lnTo>
                  <a:lnTo>
                    <a:pt x="53569" y="25713"/>
                  </a:lnTo>
                  <a:lnTo>
                    <a:pt x="53569" y="25617"/>
                  </a:lnTo>
                  <a:lnTo>
                    <a:pt x="53617" y="25617"/>
                  </a:lnTo>
                  <a:lnTo>
                    <a:pt x="53617" y="25592"/>
                  </a:lnTo>
                  <a:lnTo>
                    <a:pt x="53665" y="25592"/>
                  </a:lnTo>
                  <a:lnTo>
                    <a:pt x="53665" y="25544"/>
                  </a:lnTo>
                  <a:lnTo>
                    <a:pt x="53690" y="25544"/>
                  </a:lnTo>
                  <a:lnTo>
                    <a:pt x="53690" y="25472"/>
                  </a:lnTo>
                  <a:lnTo>
                    <a:pt x="53738" y="25472"/>
                  </a:lnTo>
                  <a:lnTo>
                    <a:pt x="53738" y="25424"/>
                  </a:lnTo>
                  <a:lnTo>
                    <a:pt x="53786" y="25424"/>
                  </a:lnTo>
                  <a:lnTo>
                    <a:pt x="53786" y="25376"/>
                  </a:lnTo>
                  <a:lnTo>
                    <a:pt x="53810" y="25376"/>
                  </a:lnTo>
                  <a:lnTo>
                    <a:pt x="53810" y="25303"/>
                  </a:lnTo>
                  <a:lnTo>
                    <a:pt x="53858" y="25303"/>
                  </a:lnTo>
                  <a:lnTo>
                    <a:pt x="53858" y="25255"/>
                  </a:lnTo>
                  <a:lnTo>
                    <a:pt x="53906" y="25255"/>
                  </a:lnTo>
                  <a:lnTo>
                    <a:pt x="53906" y="25183"/>
                  </a:lnTo>
                  <a:lnTo>
                    <a:pt x="53931" y="25183"/>
                  </a:lnTo>
                  <a:lnTo>
                    <a:pt x="53931" y="25135"/>
                  </a:lnTo>
                  <a:lnTo>
                    <a:pt x="53979" y="25135"/>
                  </a:lnTo>
                  <a:lnTo>
                    <a:pt x="53979" y="25111"/>
                  </a:lnTo>
                  <a:lnTo>
                    <a:pt x="54027" y="25111"/>
                  </a:lnTo>
                  <a:lnTo>
                    <a:pt x="54027" y="25014"/>
                  </a:lnTo>
                  <a:lnTo>
                    <a:pt x="54051" y="25014"/>
                  </a:lnTo>
                  <a:lnTo>
                    <a:pt x="54051" y="24990"/>
                  </a:lnTo>
                  <a:lnTo>
                    <a:pt x="54099" y="24990"/>
                  </a:lnTo>
                  <a:lnTo>
                    <a:pt x="54099" y="24942"/>
                  </a:lnTo>
                  <a:lnTo>
                    <a:pt x="54147" y="24942"/>
                  </a:lnTo>
                  <a:lnTo>
                    <a:pt x="54147" y="24870"/>
                  </a:lnTo>
                  <a:lnTo>
                    <a:pt x="54172" y="24870"/>
                  </a:lnTo>
                  <a:lnTo>
                    <a:pt x="54172" y="24821"/>
                  </a:lnTo>
                  <a:lnTo>
                    <a:pt x="54220" y="24821"/>
                  </a:lnTo>
                  <a:lnTo>
                    <a:pt x="54220" y="24749"/>
                  </a:lnTo>
                  <a:lnTo>
                    <a:pt x="54268" y="24749"/>
                  </a:lnTo>
                  <a:lnTo>
                    <a:pt x="54268" y="24701"/>
                  </a:lnTo>
                  <a:lnTo>
                    <a:pt x="54292" y="24701"/>
                  </a:lnTo>
                  <a:lnTo>
                    <a:pt x="54292" y="24653"/>
                  </a:lnTo>
                  <a:lnTo>
                    <a:pt x="54340" y="24653"/>
                  </a:lnTo>
                  <a:lnTo>
                    <a:pt x="54340" y="24580"/>
                  </a:lnTo>
                  <a:lnTo>
                    <a:pt x="54388" y="24580"/>
                  </a:lnTo>
                  <a:lnTo>
                    <a:pt x="54388" y="24532"/>
                  </a:lnTo>
                  <a:lnTo>
                    <a:pt x="54413" y="24532"/>
                  </a:lnTo>
                  <a:lnTo>
                    <a:pt x="54413" y="24460"/>
                  </a:lnTo>
                  <a:lnTo>
                    <a:pt x="54461" y="24460"/>
                  </a:lnTo>
                  <a:lnTo>
                    <a:pt x="54461" y="24412"/>
                  </a:lnTo>
                  <a:lnTo>
                    <a:pt x="54509" y="24412"/>
                  </a:lnTo>
                  <a:lnTo>
                    <a:pt x="54509" y="24339"/>
                  </a:lnTo>
                  <a:lnTo>
                    <a:pt x="54533" y="24339"/>
                  </a:lnTo>
                  <a:lnTo>
                    <a:pt x="54533" y="24291"/>
                  </a:lnTo>
                  <a:lnTo>
                    <a:pt x="54581" y="24291"/>
                  </a:lnTo>
                  <a:lnTo>
                    <a:pt x="54581" y="24219"/>
                  </a:lnTo>
                  <a:lnTo>
                    <a:pt x="54629" y="24219"/>
                  </a:lnTo>
                  <a:lnTo>
                    <a:pt x="54629" y="24147"/>
                  </a:lnTo>
                  <a:lnTo>
                    <a:pt x="54653" y="24147"/>
                  </a:lnTo>
                  <a:lnTo>
                    <a:pt x="54653" y="24098"/>
                  </a:lnTo>
                  <a:lnTo>
                    <a:pt x="54702" y="24098"/>
                  </a:lnTo>
                  <a:lnTo>
                    <a:pt x="54702" y="24026"/>
                  </a:lnTo>
                  <a:lnTo>
                    <a:pt x="54750" y="24026"/>
                  </a:lnTo>
                  <a:lnTo>
                    <a:pt x="54750" y="23978"/>
                  </a:lnTo>
                  <a:lnTo>
                    <a:pt x="54774" y="23978"/>
                  </a:lnTo>
                  <a:lnTo>
                    <a:pt x="54774" y="23906"/>
                  </a:lnTo>
                  <a:lnTo>
                    <a:pt x="54822" y="23906"/>
                  </a:lnTo>
                  <a:lnTo>
                    <a:pt x="54822" y="23857"/>
                  </a:lnTo>
                  <a:lnTo>
                    <a:pt x="54870" y="23857"/>
                  </a:lnTo>
                  <a:lnTo>
                    <a:pt x="54870" y="23785"/>
                  </a:lnTo>
                  <a:lnTo>
                    <a:pt x="54894" y="23785"/>
                  </a:lnTo>
                  <a:lnTo>
                    <a:pt x="54894" y="23737"/>
                  </a:lnTo>
                  <a:lnTo>
                    <a:pt x="54943" y="23737"/>
                  </a:lnTo>
                  <a:lnTo>
                    <a:pt x="54943" y="23665"/>
                  </a:lnTo>
                  <a:lnTo>
                    <a:pt x="54991" y="23665"/>
                  </a:lnTo>
                  <a:lnTo>
                    <a:pt x="54991" y="23616"/>
                  </a:lnTo>
                  <a:lnTo>
                    <a:pt x="55015" y="23616"/>
                  </a:lnTo>
                  <a:lnTo>
                    <a:pt x="55015" y="23544"/>
                  </a:lnTo>
                  <a:lnTo>
                    <a:pt x="55063" y="23544"/>
                  </a:lnTo>
                  <a:lnTo>
                    <a:pt x="55063" y="23496"/>
                  </a:lnTo>
                  <a:lnTo>
                    <a:pt x="55111" y="23496"/>
                  </a:lnTo>
                  <a:lnTo>
                    <a:pt x="55111" y="23424"/>
                  </a:lnTo>
                  <a:lnTo>
                    <a:pt x="55135" y="23424"/>
                  </a:lnTo>
                  <a:lnTo>
                    <a:pt x="55135" y="23327"/>
                  </a:lnTo>
                  <a:lnTo>
                    <a:pt x="55184" y="23327"/>
                  </a:lnTo>
                  <a:lnTo>
                    <a:pt x="55184" y="23255"/>
                  </a:lnTo>
                  <a:lnTo>
                    <a:pt x="55232" y="23255"/>
                  </a:lnTo>
                  <a:lnTo>
                    <a:pt x="55232" y="23207"/>
                  </a:lnTo>
                  <a:lnTo>
                    <a:pt x="55256" y="23207"/>
                  </a:lnTo>
                  <a:lnTo>
                    <a:pt x="55256" y="23135"/>
                  </a:lnTo>
                  <a:lnTo>
                    <a:pt x="55304" y="23135"/>
                  </a:lnTo>
                  <a:lnTo>
                    <a:pt x="55304" y="23062"/>
                  </a:lnTo>
                  <a:lnTo>
                    <a:pt x="55352" y="23062"/>
                  </a:lnTo>
                  <a:lnTo>
                    <a:pt x="55352" y="22966"/>
                  </a:lnTo>
                  <a:lnTo>
                    <a:pt x="55376" y="22966"/>
                  </a:lnTo>
                  <a:lnTo>
                    <a:pt x="55376" y="22942"/>
                  </a:lnTo>
                  <a:lnTo>
                    <a:pt x="55425" y="22942"/>
                  </a:lnTo>
                  <a:lnTo>
                    <a:pt x="55425" y="22845"/>
                  </a:lnTo>
                  <a:lnTo>
                    <a:pt x="55473" y="22845"/>
                  </a:lnTo>
                  <a:lnTo>
                    <a:pt x="55473" y="22773"/>
                  </a:lnTo>
                  <a:lnTo>
                    <a:pt x="55497" y="22773"/>
                  </a:lnTo>
                  <a:lnTo>
                    <a:pt x="55497" y="22701"/>
                  </a:lnTo>
                  <a:lnTo>
                    <a:pt x="55545" y="22701"/>
                  </a:lnTo>
                  <a:lnTo>
                    <a:pt x="55545" y="22653"/>
                  </a:lnTo>
                  <a:lnTo>
                    <a:pt x="55593" y="22653"/>
                  </a:lnTo>
                  <a:lnTo>
                    <a:pt x="55593" y="22580"/>
                  </a:lnTo>
                  <a:lnTo>
                    <a:pt x="55617" y="22580"/>
                  </a:lnTo>
                  <a:lnTo>
                    <a:pt x="55617" y="22484"/>
                  </a:lnTo>
                  <a:lnTo>
                    <a:pt x="55666" y="22484"/>
                  </a:lnTo>
                  <a:lnTo>
                    <a:pt x="55666" y="22412"/>
                  </a:lnTo>
                  <a:lnTo>
                    <a:pt x="55714" y="22412"/>
                  </a:lnTo>
                  <a:lnTo>
                    <a:pt x="55714" y="22363"/>
                  </a:lnTo>
                  <a:lnTo>
                    <a:pt x="55738" y="22363"/>
                  </a:lnTo>
                  <a:lnTo>
                    <a:pt x="55738" y="22291"/>
                  </a:lnTo>
                  <a:lnTo>
                    <a:pt x="55786" y="22291"/>
                  </a:lnTo>
                  <a:lnTo>
                    <a:pt x="55786" y="22219"/>
                  </a:lnTo>
                  <a:lnTo>
                    <a:pt x="55834" y="22219"/>
                  </a:lnTo>
                  <a:lnTo>
                    <a:pt x="55834" y="22122"/>
                  </a:lnTo>
                  <a:lnTo>
                    <a:pt x="55858" y="22122"/>
                  </a:lnTo>
                  <a:lnTo>
                    <a:pt x="55858" y="22050"/>
                  </a:lnTo>
                  <a:lnTo>
                    <a:pt x="55907" y="22050"/>
                  </a:lnTo>
                  <a:lnTo>
                    <a:pt x="55907" y="21978"/>
                  </a:lnTo>
                  <a:lnTo>
                    <a:pt x="55955" y="21978"/>
                  </a:lnTo>
                  <a:lnTo>
                    <a:pt x="55955" y="21857"/>
                  </a:lnTo>
                  <a:lnTo>
                    <a:pt x="55979" y="21857"/>
                  </a:lnTo>
                  <a:lnTo>
                    <a:pt x="55979" y="21761"/>
                  </a:lnTo>
                  <a:lnTo>
                    <a:pt x="56027" y="21761"/>
                  </a:lnTo>
                  <a:lnTo>
                    <a:pt x="56027" y="21689"/>
                  </a:lnTo>
                  <a:lnTo>
                    <a:pt x="56075" y="21689"/>
                  </a:lnTo>
                  <a:lnTo>
                    <a:pt x="56075" y="21616"/>
                  </a:lnTo>
                  <a:lnTo>
                    <a:pt x="56099" y="21616"/>
                  </a:lnTo>
                  <a:lnTo>
                    <a:pt x="56099" y="21520"/>
                  </a:lnTo>
                  <a:lnTo>
                    <a:pt x="56148" y="21520"/>
                  </a:lnTo>
                  <a:lnTo>
                    <a:pt x="56148" y="21448"/>
                  </a:lnTo>
                  <a:lnTo>
                    <a:pt x="56196" y="21448"/>
                  </a:lnTo>
                  <a:lnTo>
                    <a:pt x="56196" y="21375"/>
                  </a:lnTo>
                  <a:lnTo>
                    <a:pt x="56220" y="21375"/>
                  </a:lnTo>
                  <a:lnTo>
                    <a:pt x="56220" y="21279"/>
                  </a:lnTo>
                  <a:lnTo>
                    <a:pt x="56268" y="21279"/>
                  </a:lnTo>
                  <a:lnTo>
                    <a:pt x="56268" y="21207"/>
                  </a:lnTo>
                  <a:lnTo>
                    <a:pt x="56316" y="21207"/>
                  </a:lnTo>
                  <a:lnTo>
                    <a:pt x="56316" y="21134"/>
                  </a:lnTo>
                  <a:lnTo>
                    <a:pt x="56340" y="21134"/>
                  </a:lnTo>
                  <a:lnTo>
                    <a:pt x="56340" y="21014"/>
                  </a:lnTo>
                  <a:lnTo>
                    <a:pt x="56389" y="21014"/>
                  </a:lnTo>
                  <a:lnTo>
                    <a:pt x="56389" y="20918"/>
                  </a:lnTo>
                  <a:lnTo>
                    <a:pt x="56437" y="20918"/>
                  </a:lnTo>
                  <a:lnTo>
                    <a:pt x="56437" y="20797"/>
                  </a:lnTo>
                  <a:lnTo>
                    <a:pt x="56461" y="20797"/>
                  </a:lnTo>
                  <a:lnTo>
                    <a:pt x="56461" y="20725"/>
                  </a:lnTo>
                  <a:lnTo>
                    <a:pt x="56509" y="20725"/>
                  </a:lnTo>
                  <a:lnTo>
                    <a:pt x="56509" y="20604"/>
                  </a:lnTo>
                  <a:lnTo>
                    <a:pt x="56557" y="20604"/>
                  </a:lnTo>
                  <a:lnTo>
                    <a:pt x="56557" y="20532"/>
                  </a:lnTo>
                  <a:lnTo>
                    <a:pt x="56581" y="20532"/>
                  </a:lnTo>
                  <a:lnTo>
                    <a:pt x="56581" y="20411"/>
                  </a:lnTo>
                  <a:lnTo>
                    <a:pt x="56629" y="20411"/>
                  </a:lnTo>
                  <a:lnTo>
                    <a:pt x="56629" y="20315"/>
                  </a:lnTo>
                  <a:lnTo>
                    <a:pt x="56678" y="20315"/>
                  </a:lnTo>
                  <a:lnTo>
                    <a:pt x="56678" y="20243"/>
                  </a:lnTo>
                  <a:lnTo>
                    <a:pt x="56702" y="20243"/>
                  </a:lnTo>
                  <a:lnTo>
                    <a:pt x="56702" y="20122"/>
                  </a:lnTo>
                  <a:lnTo>
                    <a:pt x="56750" y="20122"/>
                  </a:lnTo>
                  <a:lnTo>
                    <a:pt x="56750" y="20002"/>
                  </a:lnTo>
                  <a:lnTo>
                    <a:pt x="56798" y="20002"/>
                  </a:lnTo>
                  <a:lnTo>
                    <a:pt x="56798" y="19881"/>
                  </a:lnTo>
                  <a:lnTo>
                    <a:pt x="56822" y="19881"/>
                  </a:lnTo>
                  <a:lnTo>
                    <a:pt x="56822" y="19761"/>
                  </a:lnTo>
                  <a:lnTo>
                    <a:pt x="56870" y="19761"/>
                  </a:lnTo>
                  <a:lnTo>
                    <a:pt x="56870" y="19640"/>
                  </a:lnTo>
                  <a:lnTo>
                    <a:pt x="56919" y="19640"/>
                  </a:lnTo>
                  <a:lnTo>
                    <a:pt x="56919" y="19520"/>
                  </a:lnTo>
                  <a:lnTo>
                    <a:pt x="56943" y="19520"/>
                  </a:lnTo>
                  <a:lnTo>
                    <a:pt x="56943" y="19399"/>
                  </a:lnTo>
                  <a:lnTo>
                    <a:pt x="56991" y="19399"/>
                  </a:lnTo>
                  <a:lnTo>
                    <a:pt x="56991" y="19279"/>
                  </a:lnTo>
                  <a:lnTo>
                    <a:pt x="57039" y="19279"/>
                  </a:lnTo>
                  <a:lnTo>
                    <a:pt x="57039" y="19110"/>
                  </a:lnTo>
                  <a:lnTo>
                    <a:pt x="57063" y="19110"/>
                  </a:lnTo>
                  <a:lnTo>
                    <a:pt x="57063" y="18990"/>
                  </a:lnTo>
                  <a:lnTo>
                    <a:pt x="57111" y="18990"/>
                  </a:lnTo>
                  <a:lnTo>
                    <a:pt x="57111" y="18845"/>
                  </a:lnTo>
                  <a:lnTo>
                    <a:pt x="57160" y="18845"/>
                  </a:lnTo>
                  <a:lnTo>
                    <a:pt x="57160" y="18628"/>
                  </a:lnTo>
                  <a:lnTo>
                    <a:pt x="57184" y="18628"/>
                  </a:lnTo>
                  <a:lnTo>
                    <a:pt x="57184" y="18484"/>
                  </a:lnTo>
                  <a:lnTo>
                    <a:pt x="57232" y="18484"/>
                  </a:lnTo>
                  <a:lnTo>
                    <a:pt x="57232" y="18315"/>
                  </a:lnTo>
                  <a:lnTo>
                    <a:pt x="57280" y="18315"/>
                  </a:lnTo>
                  <a:lnTo>
                    <a:pt x="57280" y="18122"/>
                  </a:lnTo>
                  <a:lnTo>
                    <a:pt x="57304" y="18122"/>
                  </a:lnTo>
                  <a:lnTo>
                    <a:pt x="57304" y="17833"/>
                  </a:lnTo>
                  <a:lnTo>
                    <a:pt x="57352" y="17833"/>
                  </a:lnTo>
                  <a:lnTo>
                    <a:pt x="57352" y="17592"/>
                  </a:lnTo>
                  <a:lnTo>
                    <a:pt x="57401" y="17592"/>
                  </a:lnTo>
                  <a:lnTo>
                    <a:pt x="57401" y="17303"/>
                  </a:lnTo>
                  <a:lnTo>
                    <a:pt x="57425" y="17303"/>
                  </a:lnTo>
                  <a:lnTo>
                    <a:pt x="57425" y="16941"/>
                  </a:lnTo>
                  <a:lnTo>
                    <a:pt x="57473" y="16941"/>
                  </a:lnTo>
                  <a:lnTo>
                    <a:pt x="57473" y="16219"/>
                  </a:lnTo>
                  <a:lnTo>
                    <a:pt x="57425" y="16219"/>
                  </a:lnTo>
                  <a:lnTo>
                    <a:pt x="57425" y="15712"/>
                  </a:lnTo>
                  <a:lnTo>
                    <a:pt x="57401" y="15712"/>
                  </a:lnTo>
                  <a:lnTo>
                    <a:pt x="57401" y="15471"/>
                  </a:lnTo>
                  <a:lnTo>
                    <a:pt x="57352" y="15471"/>
                  </a:lnTo>
                  <a:lnTo>
                    <a:pt x="57352" y="15230"/>
                  </a:lnTo>
                  <a:lnTo>
                    <a:pt x="57304" y="15230"/>
                  </a:lnTo>
                  <a:lnTo>
                    <a:pt x="57304" y="14990"/>
                  </a:lnTo>
                  <a:lnTo>
                    <a:pt x="57280" y="14990"/>
                  </a:lnTo>
                  <a:lnTo>
                    <a:pt x="57280" y="14821"/>
                  </a:lnTo>
                  <a:lnTo>
                    <a:pt x="57232" y="14821"/>
                  </a:lnTo>
                  <a:lnTo>
                    <a:pt x="57232" y="14652"/>
                  </a:lnTo>
                  <a:lnTo>
                    <a:pt x="57184" y="14652"/>
                  </a:lnTo>
                  <a:lnTo>
                    <a:pt x="57184" y="14508"/>
                  </a:lnTo>
                  <a:lnTo>
                    <a:pt x="57160" y="14508"/>
                  </a:lnTo>
                  <a:lnTo>
                    <a:pt x="57160" y="14339"/>
                  </a:lnTo>
                  <a:lnTo>
                    <a:pt x="57111" y="14339"/>
                  </a:lnTo>
                  <a:lnTo>
                    <a:pt x="57111" y="14170"/>
                  </a:lnTo>
                  <a:lnTo>
                    <a:pt x="57063" y="14170"/>
                  </a:lnTo>
                  <a:lnTo>
                    <a:pt x="57063" y="14050"/>
                  </a:lnTo>
                  <a:lnTo>
                    <a:pt x="57039" y="14050"/>
                  </a:lnTo>
                  <a:lnTo>
                    <a:pt x="57039" y="13929"/>
                  </a:lnTo>
                  <a:lnTo>
                    <a:pt x="56991" y="13929"/>
                  </a:lnTo>
                  <a:lnTo>
                    <a:pt x="56991" y="13809"/>
                  </a:lnTo>
                  <a:lnTo>
                    <a:pt x="56943" y="13809"/>
                  </a:lnTo>
                  <a:lnTo>
                    <a:pt x="56943" y="13688"/>
                  </a:lnTo>
                  <a:lnTo>
                    <a:pt x="56919" y="13688"/>
                  </a:lnTo>
                  <a:lnTo>
                    <a:pt x="56919" y="13568"/>
                  </a:lnTo>
                  <a:lnTo>
                    <a:pt x="56870" y="13568"/>
                  </a:lnTo>
                  <a:lnTo>
                    <a:pt x="56870" y="13447"/>
                  </a:lnTo>
                  <a:lnTo>
                    <a:pt x="56822" y="13447"/>
                  </a:lnTo>
                  <a:lnTo>
                    <a:pt x="56822" y="13375"/>
                  </a:lnTo>
                  <a:lnTo>
                    <a:pt x="56798" y="13375"/>
                  </a:lnTo>
                  <a:lnTo>
                    <a:pt x="56798" y="13254"/>
                  </a:lnTo>
                  <a:lnTo>
                    <a:pt x="56750" y="13254"/>
                  </a:lnTo>
                  <a:lnTo>
                    <a:pt x="56750" y="13182"/>
                  </a:lnTo>
                  <a:lnTo>
                    <a:pt x="56702" y="13182"/>
                  </a:lnTo>
                  <a:lnTo>
                    <a:pt x="56702" y="13062"/>
                  </a:lnTo>
                  <a:lnTo>
                    <a:pt x="56678" y="13062"/>
                  </a:lnTo>
                  <a:lnTo>
                    <a:pt x="56678" y="12965"/>
                  </a:lnTo>
                  <a:lnTo>
                    <a:pt x="56629" y="12965"/>
                  </a:lnTo>
                  <a:lnTo>
                    <a:pt x="56629" y="12845"/>
                  </a:lnTo>
                  <a:lnTo>
                    <a:pt x="56581" y="12845"/>
                  </a:lnTo>
                  <a:lnTo>
                    <a:pt x="56581" y="12773"/>
                  </a:lnTo>
                  <a:lnTo>
                    <a:pt x="56557" y="12773"/>
                  </a:lnTo>
                  <a:lnTo>
                    <a:pt x="56557" y="12652"/>
                  </a:lnTo>
                  <a:lnTo>
                    <a:pt x="56509" y="12652"/>
                  </a:lnTo>
                  <a:lnTo>
                    <a:pt x="56509" y="12580"/>
                  </a:lnTo>
                  <a:lnTo>
                    <a:pt x="56461" y="12580"/>
                  </a:lnTo>
                  <a:lnTo>
                    <a:pt x="56461" y="12483"/>
                  </a:lnTo>
                  <a:lnTo>
                    <a:pt x="56437" y="12483"/>
                  </a:lnTo>
                  <a:lnTo>
                    <a:pt x="56437" y="12411"/>
                  </a:lnTo>
                  <a:lnTo>
                    <a:pt x="56389" y="12411"/>
                  </a:lnTo>
                  <a:lnTo>
                    <a:pt x="56389" y="12339"/>
                  </a:lnTo>
                  <a:lnTo>
                    <a:pt x="56340" y="12339"/>
                  </a:lnTo>
                  <a:lnTo>
                    <a:pt x="56340" y="12242"/>
                  </a:lnTo>
                  <a:lnTo>
                    <a:pt x="56316" y="12242"/>
                  </a:lnTo>
                  <a:lnTo>
                    <a:pt x="56316" y="12122"/>
                  </a:lnTo>
                  <a:lnTo>
                    <a:pt x="56268" y="12122"/>
                  </a:lnTo>
                  <a:lnTo>
                    <a:pt x="56268" y="12050"/>
                  </a:lnTo>
                  <a:lnTo>
                    <a:pt x="56220" y="12050"/>
                  </a:lnTo>
                  <a:lnTo>
                    <a:pt x="56220" y="11977"/>
                  </a:lnTo>
                  <a:lnTo>
                    <a:pt x="56196" y="11977"/>
                  </a:lnTo>
                  <a:lnTo>
                    <a:pt x="56196" y="11881"/>
                  </a:lnTo>
                  <a:lnTo>
                    <a:pt x="56148" y="11881"/>
                  </a:lnTo>
                  <a:lnTo>
                    <a:pt x="56148" y="11809"/>
                  </a:lnTo>
                  <a:lnTo>
                    <a:pt x="56099" y="11809"/>
                  </a:lnTo>
                  <a:lnTo>
                    <a:pt x="56099" y="11736"/>
                  </a:lnTo>
                  <a:lnTo>
                    <a:pt x="56075" y="11736"/>
                  </a:lnTo>
                  <a:lnTo>
                    <a:pt x="56075" y="11640"/>
                  </a:lnTo>
                  <a:lnTo>
                    <a:pt x="56027" y="11640"/>
                  </a:lnTo>
                  <a:lnTo>
                    <a:pt x="56027" y="11568"/>
                  </a:lnTo>
                  <a:lnTo>
                    <a:pt x="55979" y="11568"/>
                  </a:lnTo>
                  <a:lnTo>
                    <a:pt x="55979" y="11495"/>
                  </a:lnTo>
                  <a:lnTo>
                    <a:pt x="55955" y="11495"/>
                  </a:lnTo>
                  <a:lnTo>
                    <a:pt x="55955" y="11399"/>
                  </a:lnTo>
                  <a:lnTo>
                    <a:pt x="55907" y="11399"/>
                  </a:lnTo>
                  <a:lnTo>
                    <a:pt x="55907" y="11327"/>
                  </a:lnTo>
                  <a:lnTo>
                    <a:pt x="55858" y="11327"/>
                  </a:lnTo>
                  <a:lnTo>
                    <a:pt x="55858" y="11254"/>
                  </a:lnTo>
                  <a:lnTo>
                    <a:pt x="55834" y="11254"/>
                  </a:lnTo>
                  <a:lnTo>
                    <a:pt x="55834" y="11206"/>
                  </a:lnTo>
                  <a:lnTo>
                    <a:pt x="55786" y="11206"/>
                  </a:lnTo>
                  <a:lnTo>
                    <a:pt x="55786" y="11134"/>
                  </a:lnTo>
                  <a:lnTo>
                    <a:pt x="55738" y="11134"/>
                  </a:lnTo>
                  <a:lnTo>
                    <a:pt x="55738" y="11038"/>
                  </a:lnTo>
                  <a:lnTo>
                    <a:pt x="55714" y="11038"/>
                  </a:lnTo>
                  <a:lnTo>
                    <a:pt x="55714" y="10965"/>
                  </a:lnTo>
                  <a:lnTo>
                    <a:pt x="55666" y="10965"/>
                  </a:lnTo>
                  <a:lnTo>
                    <a:pt x="55666" y="10893"/>
                  </a:lnTo>
                  <a:lnTo>
                    <a:pt x="55617" y="10893"/>
                  </a:lnTo>
                  <a:lnTo>
                    <a:pt x="55617" y="10845"/>
                  </a:lnTo>
                  <a:lnTo>
                    <a:pt x="55593" y="10845"/>
                  </a:lnTo>
                  <a:lnTo>
                    <a:pt x="55593" y="10772"/>
                  </a:lnTo>
                  <a:lnTo>
                    <a:pt x="55545" y="10772"/>
                  </a:lnTo>
                  <a:lnTo>
                    <a:pt x="55545" y="10676"/>
                  </a:lnTo>
                  <a:lnTo>
                    <a:pt x="55497" y="10676"/>
                  </a:lnTo>
                  <a:lnTo>
                    <a:pt x="55497" y="10604"/>
                  </a:lnTo>
                  <a:lnTo>
                    <a:pt x="55473" y="10604"/>
                  </a:lnTo>
                  <a:lnTo>
                    <a:pt x="55473" y="10556"/>
                  </a:lnTo>
                  <a:lnTo>
                    <a:pt x="55425" y="10556"/>
                  </a:lnTo>
                  <a:lnTo>
                    <a:pt x="55425" y="10483"/>
                  </a:lnTo>
                  <a:lnTo>
                    <a:pt x="55376" y="10483"/>
                  </a:lnTo>
                  <a:lnTo>
                    <a:pt x="55376" y="10411"/>
                  </a:lnTo>
                  <a:lnTo>
                    <a:pt x="55352" y="10411"/>
                  </a:lnTo>
                  <a:lnTo>
                    <a:pt x="55352" y="10363"/>
                  </a:lnTo>
                  <a:lnTo>
                    <a:pt x="55304" y="10363"/>
                  </a:lnTo>
                  <a:lnTo>
                    <a:pt x="55304" y="10290"/>
                  </a:lnTo>
                  <a:lnTo>
                    <a:pt x="55256" y="10290"/>
                  </a:lnTo>
                  <a:lnTo>
                    <a:pt x="55256" y="10194"/>
                  </a:lnTo>
                  <a:lnTo>
                    <a:pt x="55232" y="10194"/>
                  </a:lnTo>
                  <a:lnTo>
                    <a:pt x="55232" y="10170"/>
                  </a:lnTo>
                  <a:lnTo>
                    <a:pt x="55184" y="10170"/>
                  </a:lnTo>
                  <a:lnTo>
                    <a:pt x="55184" y="10074"/>
                  </a:lnTo>
                  <a:lnTo>
                    <a:pt x="55135" y="10074"/>
                  </a:lnTo>
                  <a:lnTo>
                    <a:pt x="55135" y="10001"/>
                  </a:lnTo>
                  <a:lnTo>
                    <a:pt x="55111" y="10001"/>
                  </a:lnTo>
                  <a:lnTo>
                    <a:pt x="55111" y="9953"/>
                  </a:lnTo>
                  <a:lnTo>
                    <a:pt x="55063" y="9953"/>
                  </a:lnTo>
                  <a:lnTo>
                    <a:pt x="55063" y="9881"/>
                  </a:lnTo>
                  <a:lnTo>
                    <a:pt x="55015" y="9881"/>
                  </a:lnTo>
                  <a:lnTo>
                    <a:pt x="55015" y="9833"/>
                  </a:lnTo>
                  <a:lnTo>
                    <a:pt x="54991" y="9833"/>
                  </a:lnTo>
                  <a:lnTo>
                    <a:pt x="54991" y="9760"/>
                  </a:lnTo>
                  <a:lnTo>
                    <a:pt x="54943" y="9760"/>
                  </a:lnTo>
                  <a:lnTo>
                    <a:pt x="54943" y="9688"/>
                  </a:lnTo>
                  <a:lnTo>
                    <a:pt x="54894" y="9688"/>
                  </a:lnTo>
                  <a:lnTo>
                    <a:pt x="54894" y="9640"/>
                  </a:lnTo>
                  <a:lnTo>
                    <a:pt x="54870" y="9640"/>
                  </a:lnTo>
                  <a:lnTo>
                    <a:pt x="54870" y="9568"/>
                  </a:lnTo>
                  <a:lnTo>
                    <a:pt x="54822" y="9568"/>
                  </a:lnTo>
                  <a:lnTo>
                    <a:pt x="54822" y="9519"/>
                  </a:lnTo>
                  <a:lnTo>
                    <a:pt x="54774" y="9519"/>
                  </a:lnTo>
                  <a:lnTo>
                    <a:pt x="54774" y="9447"/>
                  </a:lnTo>
                  <a:lnTo>
                    <a:pt x="54750" y="9447"/>
                  </a:lnTo>
                  <a:lnTo>
                    <a:pt x="54750" y="9399"/>
                  </a:lnTo>
                  <a:lnTo>
                    <a:pt x="54702" y="9399"/>
                  </a:lnTo>
                  <a:lnTo>
                    <a:pt x="54702" y="9327"/>
                  </a:lnTo>
                  <a:lnTo>
                    <a:pt x="54653" y="9327"/>
                  </a:lnTo>
                  <a:lnTo>
                    <a:pt x="54653" y="9278"/>
                  </a:lnTo>
                  <a:lnTo>
                    <a:pt x="54629" y="9278"/>
                  </a:lnTo>
                  <a:lnTo>
                    <a:pt x="54629" y="9206"/>
                  </a:lnTo>
                  <a:lnTo>
                    <a:pt x="54581" y="9206"/>
                  </a:lnTo>
                  <a:lnTo>
                    <a:pt x="54581" y="9158"/>
                  </a:lnTo>
                  <a:lnTo>
                    <a:pt x="54533" y="9158"/>
                  </a:lnTo>
                  <a:lnTo>
                    <a:pt x="54533" y="9086"/>
                  </a:lnTo>
                  <a:lnTo>
                    <a:pt x="54509" y="9086"/>
                  </a:lnTo>
                  <a:lnTo>
                    <a:pt x="54509" y="9037"/>
                  </a:lnTo>
                  <a:lnTo>
                    <a:pt x="54461" y="9037"/>
                  </a:lnTo>
                  <a:lnTo>
                    <a:pt x="54461" y="8965"/>
                  </a:lnTo>
                  <a:lnTo>
                    <a:pt x="54413" y="8965"/>
                  </a:lnTo>
                  <a:lnTo>
                    <a:pt x="54413" y="8917"/>
                  </a:lnTo>
                  <a:lnTo>
                    <a:pt x="54388" y="8917"/>
                  </a:lnTo>
                  <a:lnTo>
                    <a:pt x="54388" y="8845"/>
                  </a:lnTo>
                  <a:lnTo>
                    <a:pt x="54340" y="8845"/>
                  </a:lnTo>
                  <a:lnTo>
                    <a:pt x="54340" y="8796"/>
                  </a:lnTo>
                  <a:lnTo>
                    <a:pt x="54292" y="8796"/>
                  </a:lnTo>
                  <a:lnTo>
                    <a:pt x="54292" y="8724"/>
                  </a:lnTo>
                  <a:lnTo>
                    <a:pt x="54268" y="8724"/>
                  </a:lnTo>
                  <a:lnTo>
                    <a:pt x="54268" y="8676"/>
                  </a:lnTo>
                  <a:lnTo>
                    <a:pt x="54220" y="8676"/>
                  </a:lnTo>
                  <a:lnTo>
                    <a:pt x="54220" y="8604"/>
                  </a:lnTo>
                  <a:lnTo>
                    <a:pt x="54172" y="8604"/>
                  </a:lnTo>
                  <a:lnTo>
                    <a:pt x="54172" y="8555"/>
                  </a:lnTo>
                  <a:lnTo>
                    <a:pt x="54147" y="8555"/>
                  </a:lnTo>
                  <a:lnTo>
                    <a:pt x="54147" y="8507"/>
                  </a:lnTo>
                  <a:lnTo>
                    <a:pt x="54099" y="8507"/>
                  </a:lnTo>
                  <a:lnTo>
                    <a:pt x="54099" y="8435"/>
                  </a:lnTo>
                  <a:lnTo>
                    <a:pt x="54051" y="8435"/>
                  </a:lnTo>
                  <a:lnTo>
                    <a:pt x="54051" y="8387"/>
                  </a:lnTo>
                  <a:lnTo>
                    <a:pt x="54027" y="8387"/>
                  </a:lnTo>
                  <a:lnTo>
                    <a:pt x="54027" y="8314"/>
                  </a:lnTo>
                  <a:lnTo>
                    <a:pt x="53979" y="8314"/>
                  </a:lnTo>
                  <a:lnTo>
                    <a:pt x="53979" y="8266"/>
                  </a:lnTo>
                  <a:lnTo>
                    <a:pt x="53931" y="8266"/>
                  </a:lnTo>
                  <a:lnTo>
                    <a:pt x="53931" y="8194"/>
                  </a:lnTo>
                  <a:lnTo>
                    <a:pt x="53906" y="8194"/>
                  </a:lnTo>
                  <a:lnTo>
                    <a:pt x="53906" y="8146"/>
                  </a:lnTo>
                  <a:lnTo>
                    <a:pt x="53858" y="8146"/>
                  </a:lnTo>
                  <a:lnTo>
                    <a:pt x="53858" y="8122"/>
                  </a:lnTo>
                  <a:lnTo>
                    <a:pt x="53810" y="8122"/>
                  </a:lnTo>
                  <a:lnTo>
                    <a:pt x="53810" y="8025"/>
                  </a:lnTo>
                  <a:lnTo>
                    <a:pt x="53786" y="8025"/>
                  </a:lnTo>
                  <a:lnTo>
                    <a:pt x="53786" y="8001"/>
                  </a:lnTo>
                  <a:lnTo>
                    <a:pt x="53738" y="8001"/>
                  </a:lnTo>
                  <a:lnTo>
                    <a:pt x="53738" y="7953"/>
                  </a:lnTo>
                  <a:lnTo>
                    <a:pt x="53690" y="7953"/>
                  </a:lnTo>
                  <a:lnTo>
                    <a:pt x="53690" y="7881"/>
                  </a:lnTo>
                  <a:lnTo>
                    <a:pt x="53665" y="7881"/>
                  </a:lnTo>
                  <a:lnTo>
                    <a:pt x="53665" y="7833"/>
                  </a:lnTo>
                  <a:lnTo>
                    <a:pt x="53617" y="7833"/>
                  </a:lnTo>
                  <a:lnTo>
                    <a:pt x="53617" y="7784"/>
                  </a:lnTo>
                  <a:lnTo>
                    <a:pt x="53569" y="7784"/>
                  </a:lnTo>
                  <a:lnTo>
                    <a:pt x="53569" y="7712"/>
                  </a:lnTo>
                  <a:lnTo>
                    <a:pt x="53545" y="7712"/>
                  </a:lnTo>
                  <a:lnTo>
                    <a:pt x="53545" y="7664"/>
                  </a:lnTo>
                  <a:lnTo>
                    <a:pt x="53497" y="7664"/>
                  </a:lnTo>
                  <a:lnTo>
                    <a:pt x="53497" y="7640"/>
                  </a:lnTo>
                  <a:lnTo>
                    <a:pt x="53449" y="7640"/>
                  </a:lnTo>
                  <a:lnTo>
                    <a:pt x="53449" y="7543"/>
                  </a:lnTo>
                  <a:lnTo>
                    <a:pt x="53425" y="7543"/>
                  </a:lnTo>
                  <a:lnTo>
                    <a:pt x="53425" y="7519"/>
                  </a:lnTo>
                  <a:lnTo>
                    <a:pt x="53376" y="7519"/>
                  </a:lnTo>
                  <a:lnTo>
                    <a:pt x="53376" y="7471"/>
                  </a:lnTo>
                  <a:lnTo>
                    <a:pt x="53328" y="7471"/>
                  </a:lnTo>
                  <a:lnTo>
                    <a:pt x="53328" y="7399"/>
                  </a:lnTo>
                  <a:lnTo>
                    <a:pt x="53304" y="7399"/>
                  </a:lnTo>
                  <a:lnTo>
                    <a:pt x="53304" y="7351"/>
                  </a:lnTo>
                  <a:lnTo>
                    <a:pt x="53256" y="7351"/>
                  </a:lnTo>
                  <a:lnTo>
                    <a:pt x="53256" y="7302"/>
                  </a:lnTo>
                  <a:lnTo>
                    <a:pt x="53208" y="7302"/>
                  </a:lnTo>
                  <a:lnTo>
                    <a:pt x="53208" y="7278"/>
                  </a:lnTo>
                  <a:lnTo>
                    <a:pt x="53184" y="7278"/>
                  </a:lnTo>
                  <a:lnTo>
                    <a:pt x="53184" y="7182"/>
                  </a:lnTo>
                  <a:lnTo>
                    <a:pt x="53135" y="7182"/>
                  </a:lnTo>
                  <a:lnTo>
                    <a:pt x="53135" y="7158"/>
                  </a:lnTo>
                  <a:lnTo>
                    <a:pt x="53087" y="7158"/>
                  </a:lnTo>
                  <a:lnTo>
                    <a:pt x="53087" y="7110"/>
                  </a:lnTo>
                  <a:lnTo>
                    <a:pt x="53063" y="7110"/>
                  </a:lnTo>
                  <a:lnTo>
                    <a:pt x="53063" y="7037"/>
                  </a:lnTo>
                  <a:lnTo>
                    <a:pt x="53015" y="7037"/>
                  </a:lnTo>
                  <a:lnTo>
                    <a:pt x="53015" y="6989"/>
                  </a:lnTo>
                  <a:lnTo>
                    <a:pt x="52967" y="6989"/>
                  </a:lnTo>
                  <a:lnTo>
                    <a:pt x="52967" y="6941"/>
                  </a:lnTo>
                  <a:lnTo>
                    <a:pt x="52943" y="6941"/>
                  </a:lnTo>
                  <a:lnTo>
                    <a:pt x="52943" y="6917"/>
                  </a:lnTo>
                  <a:lnTo>
                    <a:pt x="52894" y="6917"/>
                  </a:lnTo>
                  <a:lnTo>
                    <a:pt x="52894" y="6820"/>
                  </a:lnTo>
                  <a:lnTo>
                    <a:pt x="52846" y="6820"/>
                  </a:lnTo>
                  <a:lnTo>
                    <a:pt x="52846" y="6796"/>
                  </a:lnTo>
                  <a:lnTo>
                    <a:pt x="52822" y="6796"/>
                  </a:lnTo>
                  <a:lnTo>
                    <a:pt x="52822" y="6748"/>
                  </a:lnTo>
                  <a:lnTo>
                    <a:pt x="52774" y="6748"/>
                  </a:lnTo>
                  <a:lnTo>
                    <a:pt x="52774" y="6700"/>
                  </a:lnTo>
                  <a:lnTo>
                    <a:pt x="52726" y="6700"/>
                  </a:lnTo>
                  <a:lnTo>
                    <a:pt x="52726" y="6628"/>
                  </a:lnTo>
                  <a:lnTo>
                    <a:pt x="52702" y="6628"/>
                  </a:lnTo>
                  <a:lnTo>
                    <a:pt x="52702" y="6579"/>
                  </a:lnTo>
                  <a:lnTo>
                    <a:pt x="52653" y="6579"/>
                  </a:lnTo>
                  <a:lnTo>
                    <a:pt x="52653" y="6555"/>
                  </a:lnTo>
                  <a:lnTo>
                    <a:pt x="52605" y="6555"/>
                  </a:lnTo>
                  <a:lnTo>
                    <a:pt x="52605" y="6507"/>
                  </a:lnTo>
                  <a:lnTo>
                    <a:pt x="52581" y="6507"/>
                  </a:lnTo>
                  <a:lnTo>
                    <a:pt x="52581" y="6459"/>
                  </a:lnTo>
                  <a:lnTo>
                    <a:pt x="52533" y="6459"/>
                  </a:lnTo>
                  <a:lnTo>
                    <a:pt x="52533" y="6387"/>
                  </a:lnTo>
                  <a:lnTo>
                    <a:pt x="52485" y="6387"/>
                  </a:lnTo>
                  <a:lnTo>
                    <a:pt x="52485" y="6338"/>
                  </a:lnTo>
                  <a:lnTo>
                    <a:pt x="52461" y="6338"/>
                  </a:lnTo>
                  <a:lnTo>
                    <a:pt x="52461" y="6314"/>
                  </a:lnTo>
                  <a:lnTo>
                    <a:pt x="52412" y="6314"/>
                  </a:lnTo>
                  <a:lnTo>
                    <a:pt x="52412" y="6266"/>
                  </a:lnTo>
                  <a:lnTo>
                    <a:pt x="52364" y="6266"/>
                  </a:lnTo>
                  <a:lnTo>
                    <a:pt x="52364" y="6194"/>
                  </a:lnTo>
                  <a:lnTo>
                    <a:pt x="52340" y="6194"/>
                  </a:lnTo>
                  <a:lnTo>
                    <a:pt x="52340" y="6146"/>
                  </a:lnTo>
                  <a:lnTo>
                    <a:pt x="52292" y="6146"/>
                  </a:lnTo>
                  <a:lnTo>
                    <a:pt x="52292" y="6097"/>
                  </a:lnTo>
                  <a:lnTo>
                    <a:pt x="52244" y="6097"/>
                  </a:lnTo>
                  <a:lnTo>
                    <a:pt x="52244" y="6073"/>
                  </a:lnTo>
                  <a:lnTo>
                    <a:pt x="52220" y="6073"/>
                  </a:lnTo>
                  <a:lnTo>
                    <a:pt x="52220" y="6025"/>
                  </a:lnTo>
                  <a:lnTo>
                    <a:pt x="52171" y="6025"/>
                  </a:lnTo>
                  <a:lnTo>
                    <a:pt x="52171" y="5977"/>
                  </a:lnTo>
                  <a:lnTo>
                    <a:pt x="52123" y="5977"/>
                  </a:lnTo>
                  <a:lnTo>
                    <a:pt x="52123" y="5905"/>
                  </a:lnTo>
                  <a:lnTo>
                    <a:pt x="52099" y="5905"/>
                  </a:lnTo>
                  <a:lnTo>
                    <a:pt x="52099" y="5857"/>
                  </a:lnTo>
                  <a:lnTo>
                    <a:pt x="52051" y="5857"/>
                  </a:lnTo>
                  <a:lnTo>
                    <a:pt x="52051" y="5832"/>
                  </a:lnTo>
                  <a:lnTo>
                    <a:pt x="52003" y="5832"/>
                  </a:lnTo>
                  <a:lnTo>
                    <a:pt x="52003" y="5784"/>
                  </a:lnTo>
                  <a:lnTo>
                    <a:pt x="51979" y="5784"/>
                  </a:lnTo>
                  <a:lnTo>
                    <a:pt x="51979" y="5736"/>
                  </a:lnTo>
                  <a:lnTo>
                    <a:pt x="51930" y="5736"/>
                  </a:lnTo>
                  <a:lnTo>
                    <a:pt x="51930" y="5664"/>
                  </a:lnTo>
                  <a:lnTo>
                    <a:pt x="51882" y="5664"/>
                  </a:lnTo>
                  <a:lnTo>
                    <a:pt x="51882" y="5616"/>
                  </a:lnTo>
                  <a:lnTo>
                    <a:pt x="51858" y="5616"/>
                  </a:lnTo>
                  <a:lnTo>
                    <a:pt x="51858" y="5591"/>
                  </a:lnTo>
                  <a:lnTo>
                    <a:pt x="51810" y="5591"/>
                  </a:lnTo>
                  <a:lnTo>
                    <a:pt x="51810" y="5543"/>
                  </a:lnTo>
                  <a:lnTo>
                    <a:pt x="51762" y="5543"/>
                  </a:lnTo>
                  <a:lnTo>
                    <a:pt x="51762" y="5495"/>
                  </a:lnTo>
                  <a:lnTo>
                    <a:pt x="51738" y="5495"/>
                  </a:lnTo>
                  <a:lnTo>
                    <a:pt x="51738" y="5471"/>
                  </a:lnTo>
                  <a:lnTo>
                    <a:pt x="51689" y="5471"/>
                  </a:lnTo>
                  <a:lnTo>
                    <a:pt x="51689" y="5423"/>
                  </a:lnTo>
                  <a:lnTo>
                    <a:pt x="51641" y="5423"/>
                  </a:lnTo>
                  <a:lnTo>
                    <a:pt x="51641" y="5375"/>
                  </a:lnTo>
                  <a:lnTo>
                    <a:pt x="51617" y="5375"/>
                  </a:lnTo>
                  <a:lnTo>
                    <a:pt x="51617" y="5302"/>
                  </a:lnTo>
                  <a:lnTo>
                    <a:pt x="51569" y="5302"/>
                  </a:lnTo>
                  <a:lnTo>
                    <a:pt x="51569" y="5254"/>
                  </a:lnTo>
                  <a:lnTo>
                    <a:pt x="51521" y="5254"/>
                  </a:lnTo>
                  <a:lnTo>
                    <a:pt x="51521" y="5230"/>
                  </a:lnTo>
                  <a:lnTo>
                    <a:pt x="51497" y="5230"/>
                  </a:lnTo>
                  <a:lnTo>
                    <a:pt x="51497" y="5182"/>
                  </a:lnTo>
                  <a:lnTo>
                    <a:pt x="51448" y="5182"/>
                  </a:lnTo>
                  <a:lnTo>
                    <a:pt x="51448" y="5134"/>
                  </a:lnTo>
                  <a:lnTo>
                    <a:pt x="51400" y="5134"/>
                  </a:lnTo>
                  <a:lnTo>
                    <a:pt x="51400" y="5109"/>
                  </a:lnTo>
                  <a:lnTo>
                    <a:pt x="51376" y="5109"/>
                  </a:lnTo>
                  <a:lnTo>
                    <a:pt x="51376" y="5061"/>
                  </a:lnTo>
                  <a:lnTo>
                    <a:pt x="51328" y="5061"/>
                  </a:lnTo>
                  <a:lnTo>
                    <a:pt x="51328" y="5013"/>
                  </a:lnTo>
                  <a:lnTo>
                    <a:pt x="51280" y="5013"/>
                  </a:lnTo>
                  <a:lnTo>
                    <a:pt x="51280" y="4989"/>
                  </a:lnTo>
                  <a:lnTo>
                    <a:pt x="51256" y="4989"/>
                  </a:lnTo>
                  <a:lnTo>
                    <a:pt x="51256" y="4893"/>
                  </a:lnTo>
                  <a:lnTo>
                    <a:pt x="51208" y="4893"/>
                  </a:lnTo>
                  <a:lnTo>
                    <a:pt x="51208" y="4869"/>
                  </a:lnTo>
                  <a:lnTo>
                    <a:pt x="51159" y="4869"/>
                  </a:lnTo>
                  <a:lnTo>
                    <a:pt x="51159" y="4820"/>
                  </a:lnTo>
                  <a:lnTo>
                    <a:pt x="51135" y="4820"/>
                  </a:lnTo>
                  <a:lnTo>
                    <a:pt x="51135" y="4772"/>
                  </a:lnTo>
                  <a:lnTo>
                    <a:pt x="51087" y="4772"/>
                  </a:lnTo>
                  <a:lnTo>
                    <a:pt x="51087" y="4748"/>
                  </a:lnTo>
                  <a:lnTo>
                    <a:pt x="51039" y="4748"/>
                  </a:lnTo>
                  <a:lnTo>
                    <a:pt x="51039" y="4700"/>
                  </a:lnTo>
                  <a:lnTo>
                    <a:pt x="51015" y="4700"/>
                  </a:lnTo>
                  <a:lnTo>
                    <a:pt x="51015" y="4652"/>
                  </a:lnTo>
                  <a:lnTo>
                    <a:pt x="50967" y="4652"/>
                  </a:lnTo>
                  <a:lnTo>
                    <a:pt x="50967" y="4628"/>
                  </a:lnTo>
                  <a:lnTo>
                    <a:pt x="50918" y="4628"/>
                  </a:lnTo>
                  <a:lnTo>
                    <a:pt x="50918" y="4579"/>
                  </a:lnTo>
                  <a:lnTo>
                    <a:pt x="50894" y="4579"/>
                  </a:lnTo>
                  <a:lnTo>
                    <a:pt x="50894" y="4531"/>
                  </a:lnTo>
                  <a:lnTo>
                    <a:pt x="50846" y="4531"/>
                  </a:lnTo>
                  <a:lnTo>
                    <a:pt x="50846" y="4507"/>
                  </a:lnTo>
                  <a:lnTo>
                    <a:pt x="50798" y="4507"/>
                  </a:lnTo>
                  <a:lnTo>
                    <a:pt x="50798" y="4459"/>
                  </a:lnTo>
                  <a:lnTo>
                    <a:pt x="50774" y="4459"/>
                  </a:lnTo>
                  <a:lnTo>
                    <a:pt x="50774" y="4411"/>
                  </a:lnTo>
                  <a:lnTo>
                    <a:pt x="50726" y="4411"/>
                  </a:lnTo>
                  <a:lnTo>
                    <a:pt x="50726" y="4387"/>
                  </a:lnTo>
                  <a:lnTo>
                    <a:pt x="50677" y="4387"/>
                  </a:lnTo>
                  <a:lnTo>
                    <a:pt x="50677" y="4338"/>
                  </a:lnTo>
                  <a:lnTo>
                    <a:pt x="50653" y="4338"/>
                  </a:lnTo>
                  <a:lnTo>
                    <a:pt x="50653" y="4290"/>
                  </a:lnTo>
                  <a:lnTo>
                    <a:pt x="50605" y="4290"/>
                  </a:lnTo>
                  <a:lnTo>
                    <a:pt x="50605" y="4266"/>
                  </a:lnTo>
                  <a:lnTo>
                    <a:pt x="50557" y="4266"/>
                  </a:lnTo>
                  <a:lnTo>
                    <a:pt x="50557" y="4218"/>
                  </a:lnTo>
                  <a:lnTo>
                    <a:pt x="50533" y="4218"/>
                  </a:lnTo>
                  <a:lnTo>
                    <a:pt x="50533" y="4170"/>
                  </a:lnTo>
                  <a:lnTo>
                    <a:pt x="50485" y="4170"/>
                  </a:lnTo>
                  <a:lnTo>
                    <a:pt x="50485" y="4146"/>
                  </a:lnTo>
                  <a:lnTo>
                    <a:pt x="50436" y="4146"/>
                  </a:lnTo>
                  <a:lnTo>
                    <a:pt x="50436" y="4097"/>
                  </a:lnTo>
                  <a:lnTo>
                    <a:pt x="50412" y="4097"/>
                  </a:lnTo>
                  <a:lnTo>
                    <a:pt x="50412" y="4049"/>
                  </a:lnTo>
                  <a:lnTo>
                    <a:pt x="50364" y="4049"/>
                  </a:lnTo>
                  <a:lnTo>
                    <a:pt x="50364" y="4025"/>
                  </a:lnTo>
                  <a:lnTo>
                    <a:pt x="50316" y="4025"/>
                  </a:lnTo>
                  <a:lnTo>
                    <a:pt x="50316" y="3977"/>
                  </a:lnTo>
                  <a:lnTo>
                    <a:pt x="50292" y="3977"/>
                  </a:lnTo>
                  <a:lnTo>
                    <a:pt x="50292" y="3929"/>
                  </a:lnTo>
                  <a:lnTo>
                    <a:pt x="50244" y="3929"/>
                  </a:lnTo>
                  <a:lnTo>
                    <a:pt x="50244" y="3905"/>
                  </a:lnTo>
                  <a:lnTo>
                    <a:pt x="50195" y="3905"/>
                  </a:lnTo>
                  <a:lnTo>
                    <a:pt x="50195" y="3856"/>
                  </a:lnTo>
                  <a:lnTo>
                    <a:pt x="50171" y="3856"/>
                  </a:lnTo>
                  <a:lnTo>
                    <a:pt x="50171" y="3808"/>
                  </a:lnTo>
                  <a:lnTo>
                    <a:pt x="50123" y="3808"/>
                  </a:lnTo>
                  <a:lnTo>
                    <a:pt x="50123" y="3784"/>
                  </a:lnTo>
                  <a:lnTo>
                    <a:pt x="50075" y="3784"/>
                  </a:lnTo>
                  <a:lnTo>
                    <a:pt x="50075" y="3736"/>
                  </a:lnTo>
                  <a:lnTo>
                    <a:pt x="50051" y="3736"/>
                  </a:lnTo>
                  <a:lnTo>
                    <a:pt x="50051" y="3688"/>
                  </a:lnTo>
                  <a:lnTo>
                    <a:pt x="50003" y="3688"/>
                  </a:lnTo>
                  <a:lnTo>
                    <a:pt x="50003" y="3664"/>
                  </a:lnTo>
                  <a:lnTo>
                    <a:pt x="49954" y="3664"/>
                  </a:lnTo>
                  <a:lnTo>
                    <a:pt x="49954" y="3615"/>
                  </a:lnTo>
                  <a:lnTo>
                    <a:pt x="49930" y="3615"/>
                  </a:lnTo>
                  <a:lnTo>
                    <a:pt x="49930" y="3567"/>
                  </a:lnTo>
                  <a:lnTo>
                    <a:pt x="49882" y="3567"/>
                  </a:lnTo>
                  <a:lnTo>
                    <a:pt x="49882" y="3543"/>
                  </a:lnTo>
                  <a:lnTo>
                    <a:pt x="49834" y="3543"/>
                  </a:lnTo>
                  <a:lnTo>
                    <a:pt x="49834" y="3495"/>
                  </a:lnTo>
                  <a:lnTo>
                    <a:pt x="49810" y="3495"/>
                  </a:lnTo>
                  <a:lnTo>
                    <a:pt x="49810" y="3447"/>
                  </a:lnTo>
                  <a:lnTo>
                    <a:pt x="49762" y="3447"/>
                  </a:lnTo>
                  <a:lnTo>
                    <a:pt x="49762" y="3423"/>
                  </a:lnTo>
                  <a:lnTo>
                    <a:pt x="49713" y="3423"/>
                  </a:lnTo>
                  <a:lnTo>
                    <a:pt x="49713" y="3374"/>
                  </a:lnTo>
                  <a:lnTo>
                    <a:pt x="49689" y="3374"/>
                  </a:lnTo>
                  <a:lnTo>
                    <a:pt x="49689" y="3326"/>
                  </a:lnTo>
                  <a:lnTo>
                    <a:pt x="49641" y="3326"/>
                  </a:lnTo>
                  <a:lnTo>
                    <a:pt x="49641" y="3302"/>
                  </a:lnTo>
                  <a:lnTo>
                    <a:pt x="49593" y="3302"/>
                  </a:lnTo>
                  <a:lnTo>
                    <a:pt x="49593" y="3254"/>
                  </a:lnTo>
                  <a:lnTo>
                    <a:pt x="49521" y="3254"/>
                  </a:lnTo>
                  <a:lnTo>
                    <a:pt x="49521" y="3206"/>
                  </a:lnTo>
                  <a:lnTo>
                    <a:pt x="49472" y="3206"/>
                  </a:lnTo>
                  <a:lnTo>
                    <a:pt x="49472" y="3182"/>
                  </a:lnTo>
                  <a:lnTo>
                    <a:pt x="49448" y="3182"/>
                  </a:lnTo>
                  <a:lnTo>
                    <a:pt x="49448" y="3133"/>
                  </a:lnTo>
                  <a:lnTo>
                    <a:pt x="49400" y="3133"/>
                  </a:lnTo>
                  <a:lnTo>
                    <a:pt x="49400" y="3085"/>
                  </a:lnTo>
                  <a:lnTo>
                    <a:pt x="49352" y="3085"/>
                  </a:lnTo>
                  <a:lnTo>
                    <a:pt x="49352" y="3061"/>
                  </a:lnTo>
                  <a:lnTo>
                    <a:pt x="49328" y="3061"/>
                  </a:lnTo>
                  <a:lnTo>
                    <a:pt x="49328" y="3013"/>
                  </a:lnTo>
                  <a:lnTo>
                    <a:pt x="49280" y="3013"/>
                  </a:lnTo>
                  <a:lnTo>
                    <a:pt x="49280" y="2965"/>
                  </a:lnTo>
                  <a:lnTo>
                    <a:pt x="49232" y="2965"/>
                  </a:lnTo>
                  <a:lnTo>
                    <a:pt x="49232" y="2941"/>
                  </a:lnTo>
                  <a:lnTo>
                    <a:pt x="49159" y="2941"/>
                  </a:lnTo>
                  <a:lnTo>
                    <a:pt x="49159" y="2893"/>
                  </a:lnTo>
                  <a:lnTo>
                    <a:pt x="49111" y="2893"/>
                  </a:lnTo>
                  <a:lnTo>
                    <a:pt x="49111" y="2844"/>
                  </a:lnTo>
                  <a:lnTo>
                    <a:pt x="49087" y="2844"/>
                  </a:lnTo>
                  <a:lnTo>
                    <a:pt x="49087" y="2820"/>
                  </a:lnTo>
                  <a:lnTo>
                    <a:pt x="49039" y="2820"/>
                  </a:lnTo>
                  <a:lnTo>
                    <a:pt x="49039" y="2772"/>
                  </a:lnTo>
                  <a:lnTo>
                    <a:pt x="48991" y="2772"/>
                  </a:lnTo>
                  <a:lnTo>
                    <a:pt x="48991" y="2724"/>
                  </a:lnTo>
                  <a:lnTo>
                    <a:pt x="48966" y="2724"/>
                  </a:lnTo>
                  <a:lnTo>
                    <a:pt x="48966" y="2700"/>
                  </a:lnTo>
                  <a:lnTo>
                    <a:pt x="48870" y="2700"/>
                  </a:lnTo>
                  <a:lnTo>
                    <a:pt x="48870" y="2652"/>
                  </a:lnTo>
                  <a:lnTo>
                    <a:pt x="48846" y="2652"/>
                  </a:lnTo>
                  <a:lnTo>
                    <a:pt x="48846" y="2603"/>
                  </a:lnTo>
                  <a:lnTo>
                    <a:pt x="48798" y="2603"/>
                  </a:lnTo>
                  <a:lnTo>
                    <a:pt x="48798" y="2579"/>
                  </a:lnTo>
                  <a:lnTo>
                    <a:pt x="48750" y="2579"/>
                  </a:lnTo>
                  <a:lnTo>
                    <a:pt x="48750" y="2531"/>
                  </a:lnTo>
                  <a:lnTo>
                    <a:pt x="48677" y="2531"/>
                  </a:lnTo>
                  <a:lnTo>
                    <a:pt x="48677" y="2483"/>
                  </a:lnTo>
                  <a:lnTo>
                    <a:pt x="48629" y="2483"/>
                  </a:lnTo>
                  <a:lnTo>
                    <a:pt x="48629" y="2459"/>
                  </a:lnTo>
                  <a:lnTo>
                    <a:pt x="48557" y="2459"/>
                  </a:lnTo>
                  <a:lnTo>
                    <a:pt x="48557" y="2411"/>
                  </a:lnTo>
                  <a:lnTo>
                    <a:pt x="48509" y="2411"/>
                  </a:lnTo>
                  <a:lnTo>
                    <a:pt x="48509" y="2362"/>
                  </a:lnTo>
                  <a:lnTo>
                    <a:pt x="48436" y="2362"/>
                  </a:lnTo>
                  <a:lnTo>
                    <a:pt x="48436" y="2338"/>
                  </a:lnTo>
                  <a:lnTo>
                    <a:pt x="48388" y="2338"/>
                  </a:lnTo>
                  <a:lnTo>
                    <a:pt x="48388" y="2290"/>
                  </a:lnTo>
                  <a:lnTo>
                    <a:pt x="48316" y="2290"/>
                  </a:lnTo>
                  <a:lnTo>
                    <a:pt x="48316" y="2242"/>
                  </a:lnTo>
                  <a:lnTo>
                    <a:pt x="48244" y="2242"/>
                  </a:lnTo>
                  <a:lnTo>
                    <a:pt x="48244" y="2218"/>
                  </a:lnTo>
                  <a:lnTo>
                    <a:pt x="48195" y="2218"/>
                  </a:lnTo>
                  <a:lnTo>
                    <a:pt x="48195" y="2170"/>
                  </a:lnTo>
                  <a:lnTo>
                    <a:pt x="48123" y="2170"/>
                  </a:lnTo>
                  <a:lnTo>
                    <a:pt x="48123" y="2121"/>
                  </a:lnTo>
                  <a:lnTo>
                    <a:pt x="48075" y="2121"/>
                  </a:lnTo>
                  <a:lnTo>
                    <a:pt x="48075" y="2097"/>
                  </a:lnTo>
                  <a:lnTo>
                    <a:pt x="48003" y="2097"/>
                  </a:lnTo>
                  <a:lnTo>
                    <a:pt x="48003" y="2049"/>
                  </a:lnTo>
                  <a:lnTo>
                    <a:pt x="47954" y="2049"/>
                  </a:lnTo>
                  <a:lnTo>
                    <a:pt x="47954" y="2001"/>
                  </a:lnTo>
                  <a:lnTo>
                    <a:pt x="47882" y="2001"/>
                  </a:lnTo>
                  <a:lnTo>
                    <a:pt x="47882" y="1977"/>
                  </a:lnTo>
                  <a:lnTo>
                    <a:pt x="47786" y="1977"/>
                  </a:lnTo>
                  <a:lnTo>
                    <a:pt x="47786" y="1929"/>
                  </a:lnTo>
                  <a:lnTo>
                    <a:pt x="47713" y="1929"/>
                  </a:lnTo>
                  <a:lnTo>
                    <a:pt x="47713" y="1880"/>
                  </a:lnTo>
                  <a:lnTo>
                    <a:pt x="47641" y="1880"/>
                  </a:lnTo>
                  <a:lnTo>
                    <a:pt x="47641" y="1856"/>
                  </a:lnTo>
                  <a:lnTo>
                    <a:pt x="47545" y="1856"/>
                  </a:lnTo>
                  <a:lnTo>
                    <a:pt x="47545" y="1808"/>
                  </a:lnTo>
                  <a:lnTo>
                    <a:pt x="47472" y="1808"/>
                  </a:lnTo>
                  <a:lnTo>
                    <a:pt x="47472" y="1760"/>
                  </a:lnTo>
                  <a:lnTo>
                    <a:pt x="47400" y="1760"/>
                  </a:lnTo>
                  <a:lnTo>
                    <a:pt x="47400" y="1736"/>
                  </a:lnTo>
                  <a:lnTo>
                    <a:pt x="47304" y="1736"/>
                  </a:lnTo>
                  <a:lnTo>
                    <a:pt x="47304" y="1688"/>
                  </a:lnTo>
                  <a:lnTo>
                    <a:pt x="47231" y="1688"/>
                  </a:lnTo>
                  <a:lnTo>
                    <a:pt x="47231" y="1639"/>
                  </a:lnTo>
                  <a:lnTo>
                    <a:pt x="47159" y="1639"/>
                  </a:lnTo>
                  <a:lnTo>
                    <a:pt x="47159" y="1615"/>
                  </a:lnTo>
                  <a:lnTo>
                    <a:pt x="47063" y="1615"/>
                  </a:lnTo>
                  <a:lnTo>
                    <a:pt x="47063" y="1567"/>
                  </a:lnTo>
                  <a:lnTo>
                    <a:pt x="46990" y="1567"/>
                  </a:lnTo>
                  <a:lnTo>
                    <a:pt x="46990" y="1519"/>
                  </a:lnTo>
                  <a:lnTo>
                    <a:pt x="46918" y="1519"/>
                  </a:lnTo>
                  <a:lnTo>
                    <a:pt x="46918" y="1495"/>
                  </a:lnTo>
                  <a:lnTo>
                    <a:pt x="46798" y="1495"/>
                  </a:lnTo>
                  <a:lnTo>
                    <a:pt x="46798" y="1447"/>
                  </a:lnTo>
                  <a:lnTo>
                    <a:pt x="46701" y="1447"/>
                  </a:lnTo>
                  <a:lnTo>
                    <a:pt x="46701" y="1398"/>
                  </a:lnTo>
                  <a:lnTo>
                    <a:pt x="46581" y="1398"/>
                  </a:lnTo>
                  <a:lnTo>
                    <a:pt x="46581" y="1374"/>
                  </a:lnTo>
                  <a:lnTo>
                    <a:pt x="46460" y="1374"/>
                  </a:lnTo>
                  <a:lnTo>
                    <a:pt x="46460" y="1326"/>
                  </a:lnTo>
                  <a:lnTo>
                    <a:pt x="46340" y="1326"/>
                  </a:lnTo>
                  <a:lnTo>
                    <a:pt x="46340" y="1278"/>
                  </a:lnTo>
                  <a:lnTo>
                    <a:pt x="46219" y="1278"/>
                  </a:lnTo>
                  <a:lnTo>
                    <a:pt x="46219" y="1254"/>
                  </a:lnTo>
                  <a:lnTo>
                    <a:pt x="46099" y="1254"/>
                  </a:lnTo>
                  <a:lnTo>
                    <a:pt x="46099" y="1206"/>
                  </a:lnTo>
                  <a:lnTo>
                    <a:pt x="45978" y="1206"/>
                  </a:lnTo>
                  <a:lnTo>
                    <a:pt x="45978" y="1157"/>
                  </a:lnTo>
                  <a:lnTo>
                    <a:pt x="45906" y="1157"/>
                  </a:lnTo>
                  <a:lnTo>
                    <a:pt x="45906" y="1133"/>
                  </a:lnTo>
                  <a:lnTo>
                    <a:pt x="45786" y="1133"/>
                  </a:lnTo>
                  <a:lnTo>
                    <a:pt x="45786" y="1085"/>
                  </a:lnTo>
                  <a:lnTo>
                    <a:pt x="45665" y="1085"/>
                  </a:lnTo>
                  <a:lnTo>
                    <a:pt x="45665" y="1037"/>
                  </a:lnTo>
                  <a:lnTo>
                    <a:pt x="45545" y="1037"/>
                  </a:lnTo>
                  <a:lnTo>
                    <a:pt x="45545" y="1013"/>
                  </a:lnTo>
                  <a:lnTo>
                    <a:pt x="45376" y="1013"/>
                  </a:lnTo>
                  <a:lnTo>
                    <a:pt x="45376" y="965"/>
                  </a:lnTo>
                  <a:lnTo>
                    <a:pt x="45231" y="965"/>
                  </a:lnTo>
                  <a:lnTo>
                    <a:pt x="45231" y="916"/>
                  </a:lnTo>
                  <a:lnTo>
                    <a:pt x="45111" y="916"/>
                  </a:lnTo>
                  <a:lnTo>
                    <a:pt x="45111" y="892"/>
                  </a:lnTo>
                  <a:lnTo>
                    <a:pt x="44942" y="892"/>
                  </a:lnTo>
                  <a:lnTo>
                    <a:pt x="44942" y="844"/>
                  </a:lnTo>
                  <a:lnTo>
                    <a:pt x="44773" y="844"/>
                  </a:lnTo>
                  <a:lnTo>
                    <a:pt x="44773" y="796"/>
                  </a:lnTo>
                  <a:lnTo>
                    <a:pt x="44629" y="796"/>
                  </a:lnTo>
                  <a:lnTo>
                    <a:pt x="44629" y="772"/>
                  </a:lnTo>
                  <a:lnTo>
                    <a:pt x="44460" y="772"/>
                  </a:lnTo>
                  <a:lnTo>
                    <a:pt x="44460" y="724"/>
                  </a:lnTo>
                  <a:lnTo>
                    <a:pt x="44291" y="724"/>
                  </a:lnTo>
                  <a:lnTo>
                    <a:pt x="44291" y="676"/>
                  </a:lnTo>
                  <a:lnTo>
                    <a:pt x="44147" y="676"/>
                  </a:lnTo>
                  <a:lnTo>
                    <a:pt x="44147" y="651"/>
                  </a:lnTo>
                  <a:lnTo>
                    <a:pt x="43930" y="651"/>
                  </a:lnTo>
                  <a:lnTo>
                    <a:pt x="43930" y="603"/>
                  </a:lnTo>
                  <a:lnTo>
                    <a:pt x="43737" y="603"/>
                  </a:lnTo>
                  <a:lnTo>
                    <a:pt x="43737" y="555"/>
                  </a:lnTo>
                  <a:lnTo>
                    <a:pt x="43544" y="555"/>
                  </a:lnTo>
                  <a:lnTo>
                    <a:pt x="43544" y="531"/>
                  </a:lnTo>
                  <a:lnTo>
                    <a:pt x="43303" y="531"/>
                  </a:lnTo>
                  <a:lnTo>
                    <a:pt x="43303" y="483"/>
                  </a:lnTo>
                  <a:lnTo>
                    <a:pt x="43014" y="483"/>
                  </a:lnTo>
                  <a:lnTo>
                    <a:pt x="43014" y="435"/>
                  </a:lnTo>
                  <a:lnTo>
                    <a:pt x="42773" y="435"/>
                  </a:lnTo>
                  <a:lnTo>
                    <a:pt x="42773" y="410"/>
                  </a:lnTo>
                  <a:lnTo>
                    <a:pt x="42532" y="410"/>
                  </a:lnTo>
                  <a:lnTo>
                    <a:pt x="42532" y="362"/>
                  </a:lnTo>
                  <a:lnTo>
                    <a:pt x="42243" y="362"/>
                  </a:lnTo>
                  <a:lnTo>
                    <a:pt x="42243" y="314"/>
                  </a:lnTo>
                  <a:lnTo>
                    <a:pt x="41882" y="314"/>
                  </a:lnTo>
                  <a:lnTo>
                    <a:pt x="41882" y="290"/>
                  </a:lnTo>
                  <a:lnTo>
                    <a:pt x="41520" y="290"/>
                  </a:lnTo>
                  <a:lnTo>
                    <a:pt x="41520" y="242"/>
                  </a:lnTo>
                  <a:lnTo>
                    <a:pt x="41159" y="242"/>
                  </a:lnTo>
                  <a:lnTo>
                    <a:pt x="41159" y="194"/>
                  </a:lnTo>
                  <a:lnTo>
                    <a:pt x="40846" y="194"/>
                  </a:lnTo>
                  <a:lnTo>
                    <a:pt x="40846" y="169"/>
                  </a:lnTo>
                  <a:lnTo>
                    <a:pt x="40364" y="169"/>
                  </a:lnTo>
                  <a:lnTo>
                    <a:pt x="40364" y="121"/>
                  </a:lnTo>
                  <a:lnTo>
                    <a:pt x="39713" y="121"/>
                  </a:lnTo>
                  <a:lnTo>
                    <a:pt x="39713" y="73"/>
                  </a:lnTo>
                  <a:lnTo>
                    <a:pt x="39110" y="73"/>
                  </a:lnTo>
                  <a:lnTo>
                    <a:pt x="39110" y="49"/>
                  </a:lnTo>
                  <a:lnTo>
                    <a:pt x="38122" y="49"/>
                  </a:lnTo>
                  <a:lnTo>
                    <a:pt x="38122" y="1"/>
                  </a:lnTo>
                  <a:close/>
                  <a:moveTo>
                    <a:pt x="1856" y="40413"/>
                  </a:moveTo>
                  <a:lnTo>
                    <a:pt x="1856" y="40485"/>
                  </a:lnTo>
                  <a:lnTo>
                    <a:pt x="1807" y="40485"/>
                  </a:lnTo>
                  <a:lnTo>
                    <a:pt x="1807" y="40533"/>
                  </a:lnTo>
                  <a:lnTo>
                    <a:pt x="1759" y="40533"/>
                  </a:lnTo>
                  <a:lnTo>
                    <a:pt x="1759" y="40557"/>
                  </a:lnTo>
                  <a:lnTo>
                    <a:pt x="1735" y="40557"/>
                  </a:lnTo>
                  <a:lnTo>
                    <a:pt x="1735" y="40605"/>
                  </a:lnTo>
                  <a:lnTo>
                    <a:pt x="1687" y="40605"/>
                  </a:lnTo>
                  <a:lnTo>
                    <a:pt x="1687" y="40654"/>
                  </a:lnTo>
                  <a:lnTo>
                    <a:pt x="1639" y="40654"/>
                  </a:lnTo>
                  <a:lnTo>
                    <a:pt x="1639" y="40678"/>
                  </a:lnTo>
                  <a:lnTo>
                    <a:pt x="1615" y="40678"/>
                  </a:lnTo>
                  <a:lnTo>
                    <a:pt x="1615" y="40726"/>
                  </a:lnTo>
                  <a:lnTo>
                    <a:pt x="1566" y="40726"/>
                  </a:lnTo>
                  <a:lnTo>
                    <a:pt x="1566" y="40774"/>
                  </a:lnTo>
                  <a:lnTo>
                    <a:pt x="1518" y="40774"/>
                  </a:lnTo>
                  <a:lnTo>
                    <a:pt x="1518" y="40798"/>
                  </a:lnTo>
                  <a:lnTo>
                    <a:pt x="1494" y="40798"/>
                  </a:lnTo>
                  <a:lnTo>
                    <a:pt x="1494" y="40846"/>
                  </a:lnTo>
                  <a:lnTo>
                    <a:pt x="1446" y="40846"/>
                  </a:lnTo>
                  <a:lnTo>
                    <a:pt x="1446" y="40894"/>
                  </a:lnTo>
                  <a:lnTo>
                    <a:pt x="1398" y="40894"/>
                  </a:lnTo>
                  <a:lnTo>
                    <a:pt x="1398" y="40919"/>
                  </a:lnTo>
                  <a:lnTo>
                    <a:pt x="1374" y="40919"/>
                  </a:lnTo>
                  <a:lnTo>
                    <a:pt x="1374" y="40967"/>
                  </a:lnTo>
                  <a:lnTo>
                    <a:pt x="1325" y="40967"/>
                  </a:lnTo>
                  <a:lnTo>
                    <a:pt x="1325" y="41015"/>
                  </a:lnTo>
                  <a:lnTo>
                    <a:pt x="1277" y="41015"/>
                  </a:lnTo>
                  <a:lnTo>
                    <a:pt x="1277" y="41039"/>
                  </a:lnTo>
                  <a:lnTo>
                    <a:pt x="1253" y="41039"/>
                  </a:lnTo>
                  <a:lnTo>
                    <a:pt x="1253" y="41087"/>
                  </a:lnTo>
                  <a:lnTo>
                    <a:pt x="1205" y="41087"/>
                  </a:lnTo>
                  <a:lnTo>
                    <a:pt x="1205" y="41135"/>
                  </a:lnTo>
                  <a:lnTo>
                    <a:pt x="1157" y="41135"/>
                  </a:lnTo>
                  <a:lnTo>
                    <a:pt x="1157" y="41160"/>
                  </a:lnTo>
                  <a:lnTo>
                    <a:pt x="1133" y="41160"/>
                  </a:lnTo>
                  <a:lnTo>
                    <a:pt x="1133" y="41256"/>
                  </a:lnTo>
                  <a:lnTo>
                    <a:pt x="1084" y="41256"/>
                  </a:lnTo>
                  <a:lnTo>
                    <a:pt x="1084" y="41280"/>
                  </a:lnTo>
                  <a:lnTo>
                    <a:pt x="1036" y="41280"/>
                  </a:lnTo>
                  <a:lnTo>
                    <a:pt x="1036" y="41328"/>
                  </a:lnTo>
                  <a:lnTo>
                    <a:pt x="1012" y="41328"/>
                  </a:lnTo>
                  <a:lnTo>
                    <a:pt x="1012" y="41376"/>
                  </a:lnTo>
                  <a:lnTo>
                    <a:pt x="964" y="41376"/>
                  </a:lnTo>
                  <a:lnTo>
                    <a:pt x="964" y="41401"/>
                  </a:lnTo>
                  <a:lnTo>
                    <a:pt x="916" y="41401"/>
                  </a:lnTo>
                  <a:lnTo>
                    <a:pt x="916" y="41449"/>
                  </a:lnTo>
                  <a:lnTo>
                    <a:pt x="892" y="41449"/>
                  </a:lnTo>
                  <a:lnTo>
                    <a:pt x="892" y="41497"/>
                  </a:lnTo>
                  <a:lnTo>
                    <a:pt x="843" y="41497"/>
                  </a:lnTo>
                  <a:lnTo>
                    <a:pt x="843" y="41521"/>
                  </a:lnTo>
                  <a:lnTo>
                    <a:pt x="795" y="41521"/>
                  </a:lnTo>
                  <a:lnTo>
                    <a:pt x="795" y="41569"/>
                  </a:lnTo>
                  <a:lnTo>
                    <a:pt x="771" y="41569"/>
                  </a:lnTo>
                  <a:lnTo>
                    <a:pt x="771" y="41617"/>
                  </a:lnTo>
                  <a:lnTo>
                    <a:pt x="723" y="41617"/>
                  </a:lnTo>
                  <a:lnTo>
                    <a:pt x="723" y="41642"/>
                  </a:lnTo>
                  <a:lnTo>
                    <a:pt x="675" y="41642"/>
                  </a:lnTo>
                  <a:lnTo>
                    <a:pt x="675" y="41690"/>
                  </a:lnTo>
                  <a:lnTo>
                    <a:pt x="651" y="41690"/>
                  </a:lnTo>
                  <a:lnTo>
                    <a:pt x="651" y="41738"/>
                  </a:lnTo>
                  <a:lnTo>
                    <a:pt x="602" y="41738"/>
                  </a:lnTo>
                  <a:lnTo>
                    <a:pt x="602" y="41762"/>
                  </a:lnTo>
                  <a:lnTo>
                    <a:pt x="554" y="41762"/>
                  </a:lnTo>
                  <a:lnTo>
                    <a:pt x="554" y="41810"/>
                  </a:lnTo>
                  <a:lnTo>
                    <a:pt x="530" y="41810"/>
                  </a:lnTo>
                  <a:lnTo>
                    <a:pt x="530" y="41858"/>
                  </a:lnTo>
                  <a:lnTo>
                    <a:pt x="482" y="41858"/>
                  </a:lnTo>
                  <a:lnTo>
                    <a:pt x="482" y="41882"/>
                  </a:lnTo>
                  <a:lnTo>
                    <a:pt x="434" y="41882"/>
                  </a:lnTo>
                  <a:lnTo>
                    <a:pt x="434" y="41931"/>
                  </a:lnTo>
                  <a:lnTo>
                    <a:pt x="410" y="41931"/>
                  </a:lnTo>
                  <a:lnTo>
                    <a:pt x="410" y="42003"/>
                  </a:lnTo>
                  <a:lnTo>
                    <a:pt x="361" y="42003"/>
                  </a:lnTo>
                  <a:lnTo>
                    <a:pt x="361" y="42051"/>
                  </a:lnTo>
                  <a:lnTo>
                    <a:pt x="313" y="42051"/>
                  </a:lnTo>
                  <a:lnTo>
                    <a:pt x="313" y="42099"/>
                  </a:lnTo>
                  <a:lnTo>
                    <a:pt x="289" y="42099"/>
                  </a:lnTo>
                  <a:lnTo>
                    <a:pt x="289" y="42123"/>
                  </a:lnTo>
                  <a:lnTo>
                    <a:pt x="241" y="42123"/>
                  </a:lnTo>
                  <a:lnTo>
                    <a:pt x="241" y="42172"/>
                  </a:lnTo>
                  <a:lnTo>
                    <a:pt x="193" y="42172"/>
                  </a:lnTo>
                  <a:lnTo>
                    <a:pt x="193" y="42220"/>
                  </a:lnTo>
                  <a:lnTo>
                    <a:pt x="169" y="42220"/>
                  </a:lnTo>
                  <a:lnTo>
                    <a:pt x="169" y="42244"/>
                  </a:lnTo>
                  <a:lnTo>
                    <a:pt x="120" y="42244"/>
                  </a:lnTo>
                  <a:lnTo>
                    <a:pt x="120" y="42292"/>
                  </a:lnTo>
                  <a:lnTo>
                    <a:pt x="72" y="42292"/>
                  </a:lnTo>
                  <a:lnTo>
                    <a:pt x="72" y="42340"/>
                  </a:lnTo>
                  <a:lnTo>
                    <a:pt x="48" y="42340"/>
                  </a:lnTo>
                  <a:lnTo>
                    <a:pt x="48" y="42364"/>
                  </a:lnTo>
                  <a:lnTo>
                    <a:pt x="0" y="42364"/>
                  </a:lnTo>
                  <a:lnTo>
                    <a:pt x="0" y="56076"/>
                  </a:lnTo>
                  <a:lnTo>
                    <a:pt x="21640" y="56076"/>
                  </a:lnTo>
                  <a:lnTo>
                    <a:pt x="21640" y="56028"/>
                  </a:lnTo>
                  <a:lnTo>
                    <a:pt x="21567" y="56028"/>
                  </a:lnTo>
                  <a:lnTo>
                    <a:pt x="21567" y="55980"/>
                  </a:lnTo>
                  <a:lnTo>
                    <a:pt x="21519" y="55980"/>
                  </a:lnTo>
                  <a:lnTo>
                    <a:pt x="21519" y="55956"/>
                  </a:lnTo>
                  <a:lnTo>
                    <a:pt x="21495" y="55956"/>
                  </a:lnTo>
                  <a:lnTo>
                    <a:pt x="21495" y="55907"/>
                  </a:lnTo>
                  <a:lnTo>
                    <a:pt x="21447" y="55907"/>
                  </a:lnTo>
                  <a:lnTo>
                    <a:pt x="21447" y="55859"/>
                  </a:lnTo>
                  <a:lnTo>
                    <a:pt x="21375" y="55859"/>
                  </a:lnTo>
                  <a:lnTo>
                    <a:pt x="21375" y="55835"/>
                  </a:lnTo>
                  <a:lnTo>
                    <a:pt x="21326" y="55835"/>
                  </a:lnTo>
                  <a:lnTo>
                    <a:pt x="21326" y="55787"/>
                  </a:lnTo>
                  <a:lnTo>
                    <a:pt x="21278" y="55787"/>
                  </a:lnTo>
                  <a:lnTo>
                    <a:pt x="21278" y="55739"/>
                  </a:lnTo>
                  <a:lnTo>
                    <a:pt x="21206" y="55739"/>
                  </a:lnTo>
                  <a:lnTo>
                    <a:pt x="21206" y="55715"/>
                  </a:lnTo>
                  <a:lnTo>
                    <a:pt x="21158" y="55715"/>
                  </a:lnTo>
                  <a:lnTo>
                    <a:pt x="21158" y="55666"/>
                  </a:lnTo>
                  <a:lnTo>
                    <a:pt x="21134" y="55666"/>
                  </a:lnTo>
                  <a:lnTo>
                    <a:pt x="21134" y="55618"/>
                  </a:lnTo>
                  <a:lnTo>
                    <a:pt x="21085" y="55618"/>
                  </a:lnTo>
                  <a:lnTo>
                    <a:pt x="21085" y="55594"/>
                  </a:lnTo>
                  <a:lnTo>
                    <a:pt x="21013" y="55594"/>
                  </a:lnTo>
                  <a:lnTo>
                    <a:pt x="21013" y="55546"/>
                  </a:lnTo>
                  <a:lnTo>
                    <a:pt x="20965" y="55546"/>
                  </a:lnTo>
                  <a:lnTo>
                    <a:pt x="20965" y="55498"/>
                  </a:lnTo>
                  <a:lnTo>
                    <a:pt x="20917" y="55498"/>
                  </a:lnTo>
                  <a:lnTo>
                    <a:pt x="20917" y="55474"/>
                  </a:lnTo>
                  <a:lnTo>
                    <a:pt x="20844" y="55474"/>
                  </a:lnTo>
                  <a:lnTo>
                    <a:pt x="20844" y="55425"/>
                  </a:lnTo>
                  <a:lnTo>
                    <a:pt x="20796" y="55425"/>
                  </a:lnTo>
                  <a:lnTo>
                    <a:pt x="20796" y="55377"/>
                  </a:lnTo>
                  <a:lnTo>
                    <a:pt x="20772" y="55377"/>
                  </a:lnTo>
                  <a:lnTo>
                    <a:pt x="20772" y="55353"/>
                  </a:lnTo>
                  <a:lnTo>
                    <a:pt x="20724" y="55353"/>
                  </a:lnTo>
                  <a:lnTo>
                    <a:pt x="20724" y="55305"/>
                  </a:lnTo>
                  <a:lnTo>
                    <a:pt x="20652" y="55305"/>
                  </a:lnTo>
                  <a:lnTo>
                    <a:pt x="20652" y="55257"/>
                  </a:lnTo>
                  <a:lnTo>
                    <a:pt x="20603" y="55257"/>
                  </a:lnTo>
                  <a:lnTo>
                    <a:pt x="20603" y="55233"/>
                  </a:lnTo>
                  <a:lnTo>
                    <a:pt x="20555" y="55233"/>
                  </a:lnTo>
                  <a:lnTo>
                    <a:pt x="20555" y="55184"/>
                  </a:lnTo>
                  <a:lnTo>
                    <a:pt x="20483" y="55184"/>
                  </a:lnTo>
                  <a:lnTo>
                    <a:pt x="20483" y="55136"/>
                  </a:lnTo>
                  <a:lnTo>
                    <a:pt x="20435" y="55136"/>
                  </a:lnTo>
                  <a:lnTo>
                    <a:pt x="20435" y="55112"/>
                  </a:lnTo>
                  <a:lnTo>
                    <a:pt x="20411" y="55112"/>
                  </a:lnTo>
                  <a:lnTo>
                    <a:pt x="20411" y="55064"/>
                  </a:lnTo>
                  <a:lnTo>
                    <a:pt x="20363" y="55064"/>
                  </a:lnTo>
                  <a:lnTo>
                    <a:pt x="20363" y="55016"/>
                  </a:lnTo>
                  <a:lnTo>
                    <a:pt x="20290" y="55016"/>
                  </a:lnTo>
                  <a:lnTo>
                    <a:pt x="20290" y="54992"/>
                  </a:lnTo>
                  <a:lnTo>
                    <a:pt x="20242" y="54992"/>
                  </a:lnTo>
                  <a:lnTo>
                    <a:pt x="20242" y="54943"/>
                  </a:lnTo>
                  <a:lnTo>
                    <a:pt x="20194" y="54943"/>
                  </a:lnTo>
                  <a:lnTo>
                    <a:pt x="20194" y="54895"/>
                  </a:lnTo>
                  <a:lnTo>
                    <a:pt x="20122" y="54895"/>
                  </a:lnTo>
                  <a:lnTo>
                    <a:pt x="20122" y="54871"/>
                  </a:lnTo>
                  <a:lnTo>
                    <a:pt x="20073" y="54871"/>
                  </a:lnTo>
                  <a:lnTo>
                    <a:pt x="20073" y="54823"/>
                  </a:lnTo>
                  <a:lnTo>
                    <a:pt x="20049" y="54823"/>
                  </a:lnTo>
                  <a:lnTo>
                    <a:pt x="20049" y="54775"/>
                  </a:lnTo>
                  <a:lnTo>
                    <a:pt x="20001" y="54775"/>
                  </a:lnTo>
                  <a:lnTo>
                    <a:pt x="20001" y="54751"/>
                  </a:lnTo>
                  <a:lnTo>
                    <a:pt x="19929" y="54751"/>
                  </a:lnTo>
                  <a:lnTo>
                    <a:pt x="19929" y="54702"/>
                  </a:lnTo>
                  <a:lnTo>
                    <a:pt x="19881" y="54702"/>
                  </a:lnTo>
                  <a:lnTo>
                    <a:pt x="19881" y="54654"/>
                  </a:lnTo>
                  <a:lnTo>
                    <a:pt x="19832" y="54654"/>
                  </a:lnTo>
                  <a:lnTo>
                    <a:pt x="19832" y="54630"/>
                  </a:lnTo>
                  <a:lnTo>
                    <a:pt x="19808" y="54630"/>
                  </a:lnTo>
                  <a:lnTo>
                    <a:pt x="19808" y="54582"/>
                  </a:lnTo>
                  <a:lnTo>
                    <a:pt x="19712" y="54582"/>
                  </a:lnTo>
                  <a:lnTo>
                    <a:pt x="19712" y="54534"/>
                  </a:lnTo>
                  <a:lnTo>
                    <a:pt x="19688" y="54534"/>
                  </a:lnTo>
                  <a:lnTo>
                    <a:pt x="19688" y="54510"/>
                  </a:lnTo>
                  <a:lnTo>
                    <a:pt x="19640" y="54510"/>
                  </a:lnTo>
                  <a:lnTo>
                    <a:pt x="19640" y="54461"/>
                  </a:lnTo>
                  <a:lnTo>
                    <a:pt x="19567" y="54461"/>
                  </a:lnTo>
                  <a:lnTo>
                    <a:pt x="19567" y="54413"/>
                  </a:lnTo>
                  <a:lnTo>
                    <a:pt x="19519" y="54413"/>
                  </a:lnTo>
                  <a:lnTo>
                    <a:pt x="19519" y="54389"/>
                  </a:lnTo>
                  <a:lnTo>
                    <a:pt x="19471" y="54389"/>
                  </a:lnTo>
                  <a:lnTo>
                    <a:pt x="19471" y="54341"/>
                  </a:lnTo>
                  <a:lnTo>
                    <a:pt x="19447" y="54341"/>
                  </a:lnTo>
                  <a:lnTo>
                    <a:pt x="19447" y="54293"/>
                  </a:lnTo>
                  <a:lnTo>
                    <a:pt x="19350" y="54293"/>
                  </a:lnTo>
                  <a:lnTo>
                    <a:pt x="19350" y="54269"/>
                  </a:lnTo>
                  <a:lnTo>
                    <a:pt x="19326" y="54269"/>
                  </a:lnTo>
                  <a:lnTo>
                    <a:pt x="19326" y="54220"/>
                  </a:lnTo>
                  <a:lnTo>
                    <a:pt x="19278" y="54220"/>
                  </a:lnTo>
                  <a:lnTo>
                    <a:pt x="19278" y="54172"/>
                  </a:lnTo>
                  <a:lnTo>
                    <a:pt x="19206" y="54172"/>
                  </a:lnTo>
                  <a:lnTo>
                    <a:pt x="19206" y="54148"/>
                  </a:lnTo>
                  <a:lnTo>
                    <a:pt x="19158" y="54148"/>
                  </a:lnTo>
                  <a:lnTo>
                    <a:pt x="19158" y="54100"/>
                  </a:lnTo>
                  <a:lnTo>
                    <a:pt x="19109" y="54100"/>
                  </a:lnTo>
                  <a:lnTo>
                    <a:pt x="19109" y="54052"/>
                  </a:lnTo>
                  <a:lnTo>
                    <a:pt x="19085" y="54052"/>
                  </a:lnTo>
                  <a:lnTo>
                    <a:pt x="19085" y="54028"/>
                  </a:lnTo>
                  <a:lnTo>
                    <a:pt x="18989" y="54028"/>
                  </a:lnTo>
                  <a:lnTo>
                    <a:pt x="18989" y="53980"/>
                  </a:lnTo>
                  <a:lnTo>
                    <a:pt x="18965" y="53980"/>
                  </a:lnTo>
                  <a:lnTo>
                    <a:pt x="18965" y="53931"/>
                  </a:lnTo>
                  <a:lnTo>
                    <a:pt x="18917" y="53931"/>
                  </a:lnTo>
                  <a:lnTo>
                    <a:pt x="18917" y="53907"/>
                  </a:lnTo>
                  <a:lnTo>
                    <a:pt x="18844" y="53907"/>
                  </a:lnTo>
                  <a:lnTo>
                    <a:pt x="18844" y="53859"/>
                  </a:lnTo>
                  <a:lnTo>
                    <a:pt x="18796" y="53859"/>
                  </a:lnTo>
                  <a:lnTo>
                    <a:pt x="18796" y="53811"/>
                  </a:lnTo>
                  <a:lnTo>
                    <a:pt x="18748" y="53811"/>
                  </a:lnTo>
                  <a:lnTo>
                    <a:pt x="18748" y="53787"/>
                  </a:lnTo>
                  <a:lnTo>
                    <a:pt x="18724" y="53787"/>
                  </a:lnTo>
                  <a:lnTo>
                    <a:pt x="18724" y="53739"/>
                  </a:lnTo>
                  <a:lnTo>
                    <a:pt x="18627" y="53739"/>
                  </a:lnTo>
                  <a:lnTo>
                    <a:pt x="18627" y="53690"/>
                  </a:lnTo>
                  <a:lnTo>
                    <a:pt x="18603" y="53690"/>
                  </a:lnTo>
                  <a:lnTo>
                    <a:pt x="18603" y="53666"/>
                  </a:lnTo>
                  <a:lnTo>
                    <a:pt x="18555" y="53666"/>
                  </a:lnTo>
                  <a:lnTo>
                    <a:pt x="18555" y="53618"/>
                  </a:lnTo>
                  <a:lnTo>
                    <a:pt x="18483" y="53618"/>
                  </a:lnTo>
                  <a:lnTo>
                    <a:pt x="18483" y="53570"/>
                  </a:lnTo>
                  <a:lnTo>
                    <a:pt x="18435" y="53570"/>
                  </a:lnTo>
                  <a:lnTo>
                    <a:pt x="18435" y="53546"/>
                  </a:lnTo>
                  <a:lnTo>
                    <a:pt x="18387" y="53546"/>
                  </a:lnTo>
                  <a:lnTo>
                    <a:pt x="18387" y="53498"/>
                  </a:lnTo>
                  <a:lnTo>
                    <a:pt x="18362" y="53498"/>
                  </a:lnTo>
                  <a:lnTo>
                    <a:pt x="18362" y="53449"/>
                  </a:lnTo>
                  <a:lnTo>
                    <a:pt x="18266" y="53449"/>
                  </a:lnTo>
                  <a:lnTo>
                    <a:pt x="18266" y="53425"/>
                  </a:lnTo>
                  <a:lnTo>
                    <a:pt x="18242" y="53425"/>
                  </a:lnTo>
                  <a:lnTo>
                    <a:pt x="18242" y="53377"/>
                  </a:lnTo>
                  <a:lnTo>
                    <a:pt x="18194" y="53377"/>
                  </a:lnTo>
                  <a:lnTo>
                    <a:pt x="18194" y="53329"/>
                  </a:lnTo>
                  <a:lnTo>
                    <a:pt x="18146" y="53329"/>
                  </a:lnTo>
                  <a:lnTo>
                    <a:pt x="18146" y="53305"/>
                  </a:lnTo>
                  <a:lnTo>
                    <a:pt x="18073" y="53305"/>
                  </a:lnTo>
                  <a:lnTo>
                    <a:pt x="18073" y="53257"/>
                  </a:lnTo>
                  <a:lnTo>
                    <a:pt x="18025" y="53257"/>
                  </a:lnTo>
                  <a:lnTo>
                    <a:pt x="18025" y="53208"/>
                  </a:lnTo>
                  <a:lnTo>
                    <a:pt x="18001" y="53208"/>
                  </a:lnTo>
                  <a:lnTo>
                    <a:pt x="18001" y="53184"/>
                  </a:lnTo>
                  <a:lnTo>
                    <a:pt x="17905" y="53184"/>
                  </a:lnTo>
                  <a:lnTo>
                    <a:pt x="17905" y="53136"/>
                  </a:lnTo>
                  <a:lnTo>
                    <a:pt x="17880" y="53136"/>
                  </a:lnTo>
                  <a:lnTo>
                    <a:pt x="17880" y="53088"/>
                  </a:lnTo>
                  <a:lnTo>
                    <a:pt x="17832" y="53088"/>
                  </a:lnTo>
                  <a:lnTo>
                    <a:pt x="17832" y="53064"/>
                  </a:lnTo>
                  <a:lnTo>
                    <a:pt x="17784" y="53064"/>
                  </a:lnTo>
                  <a:lnTo>
                    <a:pt x="17784" y="53016"/>
                  </a:lnTo>
                  <a:lnTo>
                    <a:pt x="17712" y="53016"/>
                  </a:lnTo>
                  <a:lnTo>
                    <a:pt x="17712" y="52967"/>
                  </a:lnTo>
                  <a:lnTo>
                    <a:pt x="17664" y="52967"/>
                  </a:lnTo>
                  <a:lnTo>
                    <a:pt x="17664" y="52943"/>
                  </a:lnTo>
                  <a:lnTo>
                    <a:pt x="17639" y="52943"/>
                  </a:lnTo>
                  <a:lnTo>
                    <a:pt x="17639" y="52895"/>
                  </a:lnTo>
                  <a:lnTo>
                    <a:pt x="17543" y="52895"/>
                  </a:lnTo>
                  <a:lnTo>
                    <a:pt x="17543" y="52847"/>
                  </a:lnTo>
                  <a:lnTo>
                    <a:pt x="17519" y="52847"/>
                  </a:lnTo>
                  <a:lnTo>
                    <a:pt x="17519" y="52823"/>
                  </a:lnTo>
                  <a:lnTo>
                    <a:pt x="17471" y="52823"/>
                  </a:lnTo>
                  <a:lnTo>
                    <a:pt x="17471" y="52775"/>
                  </a:lnTo>
                  <a:lnTo>
                    <a:pt x="17423" y="52775"/>
                  </a:lnTo>
                  <a:lnTo>
                    <a:pt x="17423" y="52726"/>
                  </a:lnTo>
                  <a:lnTo>
                    <a:pt x="17350" y="52726"/>
                  </a:lnTo>
                  <a:lnTo>
                    <a:pt x="17350" y="52702"/>
                  </a:lnTo>
                  <a:lnTo>
                    <a:pt x="17302" y="52702"/>
                  </a:lnTo>
                  <a:lnTo>
                    <a:pt x="17302" y="52654"/>
                  </a:lnTo>
                  <a:lnTo>
                    <a:pt x="17278" y="52654"/>
                  </a:lnTo>
                  <a:lnTo>
                    <a:pt x="17278" y="52606"/>
                  </a:lnTo>
                  <a:lnTo>
                    <a:pt x="17182" y="52606"/>
                  </a:lnTo>
                  <a:lnTo>
                    <a:pt x="17182" y="52582"/>
                  </a:lnTo>
                  <a:lnTo>
                    <a:pt x="17158" y="52582"/>
                  </a:lnTo>
                  <a:lnTo>
                    <a:pt x="17158" y="52534"/>
                  </a:lnTo>
                  <a:lnTo>
                    <a:pt x="17109" y="52534"/>
                  </a:lnTo>
                  <a:lnTo>
                    <a:pt x="17109" y="52485"/>
                  </a:lnTo>
                  <a:lnTo>
                    <a:pt x="17061" y="52485"/>
                  </a:lnTo>
                  <a:lnTo>
                    <a:pt x="17061" y="52461"/>
                  </a:lnTo>
                  <a:lnTo>
                    <a:pt x="16989" y="52461"/>
                  </a:lnTo>
                  <a:lnTo>
                    <a:pt x="16989" y="52485"/>
                  </a:lnTo>
                  <a:lnTo>
                    <a:pt x="16941" y="52485"/>
                  </a:lnTo>
                  <a:lnTo>
                    <a:pt x="16941" y="52582"/>
                  </a:lnTo>
                  <a:lnTo>
                    <a:pt x="16917" y="52582"/>
                  </a:lnTo>
                  <a:lnTo>
                    <a:pt x="16917" y="52606"/>
                  </a:lnTo>
                  <a:lnTo>
                    <a:pt x="16868" y="52606"/>
                  </a:lnTo>
                  <a:lnTo>
                    <a:pt x="16868" y="52654"/>
                  </a:lnTo>
                  <a:lnTo>
                    <a:pt x="16820" y="52654"/>
                  </a:lnTo>
                  <a:lnTo>
                    <a:pt x="16820" y="52702"/>
                  </a:lnTo>
                  <a:lnTo>
                    <a:pt x="16796" y="52702"/>
                  </a:lnTo>
                  <a:lnTo>
                    <a:pt x="16796" y="52775"/>
                  </a:lnTo>
                  <a:lnTo>
                    <a:pt x="16748" y="52775"/>
                  </a:lnTo>
                  <a:lnTo>
                    <a:pt x="16748" y="52823"/>
                  </a:lnTo>
                  <a:lnTo>
                    <a:pt x="16676" y="52823"/>
                  </a:lnTo>
                  <a:lnTo>
                    <a:pt x="16676" y="52847"/>
                  </a:lnTo>
                  <a:lnTo>
                    <a:pt x="16627" y="52847"/>
                  </a:lnTo>
                  <a:lnTo>
                    <a:pt x="16627" y="52895"/>
                  </a:lnTo>
                  <a:lnTo>
                    <a:pt x="16579" y="52895"/>
                  </a:lnTo>
                  <a:lnTo>
                    <a:pt x="16579" y="52943"/>
                  </a:lnTo>
                  <a:lnTo>
                    <a:pt x="16507" y="52943"/>
                  </a:lnTo>
                  <a:lnTo>
                    <a:pt x="16507" y="52967"/>
                  </a:lnTo>
                  <a:lnTo>
                    <a:pt x="16459" y="52967"/>
                  </a:lnTo>
                  <a:lnTo>
                    <a:pt x="16459" y="53016"/>
                  </a:lnTo>
                  <a:lnTo>
                    <a:pt x="16338" y="53016"/>
                  </a:lnTo>
                  <a:lnTo>
                    <a:pt x="16338" y="53064"/>
                  </a:lnTo>
                  <a:lnTo>
                    <a:pt x="16194" y="53064"/>
                  </a:lnTo>
                  <a:lnTo>
                    <a:pt x="16194" y="53088"/>
                  </a:lnTo>
                  <a:lnTo>
                    <a:pt x="15953" y="53088"/>
                  </a:lnTo>
                  <a:lnTo>
                    <a:pt x="15953" y="53064"/>
                  </a:lnTo>
                  <a:lnTo>
                    <a:pt x="15784" y="53064"/>
                  </a:lnTo>
                  <a:lnTo>
                    <a:pt x="15784" y="53016"/>
                  </a:lnTo>
                  <a:lnTo>
                    <a:pt x="15712" y="53016"/>
                  </a:lnTo>
                  <a:lnTo>
                    <a:pt x="15712" y="52967"/>
                  </a:lnTo>
                  <a:lnTo>
                    <a:pt x="15615" y="52967"/>
                  </a:lnTo>
                  <a:lnTo>
                    <a:pt x="15615" y="52943"/>
                  </a:lnTo>
                  <a:lnTo>
                    <a:pt x="15543" y="52943"/>
                  </a:lnTo>
                  <a:lnTo>
                    <a:pt x="15543" y="52895"/>
                  </a:lnTo>
                  <a:lnTo>
                    <a:pt x="15495" y="52895"/>
                  </a:lnTo>
                  <a:lnTo>
                    <a:pt x="15495" y="52847"/>
                  </a:lnTo>
                  <a:lnTo>
                    <a:pt x="15423" y="52847"/>
                  </a:lnTo>
                  <a:lnTo>
                    <a:pt x="15423" y="52823"/>
                  </a:lnTo>
                  <a:lnTo>
                    <a:pt x="15374" y="52823"/>
                  </a:lnTo>
                  <a:lnTo>
                    <a:pt x="15374" y="52775"/>
                  </a:lnTo>
                  <a:lnTo>
                    <a:pt x="15350" y="52775"/>
                  </a:lnTo>
                  <a:lnTo>
                    <a:pt x="15350" y="52726"/>
                  </a:lnTo>
                  <a:lnTo>
                    <a:pt x="15302" y="52726"/>
                  </a:lnTo>
                  <a:lnTo>
                    <a:pt x="15302" y="52702"/>
                  </a:lnTo>
                  <a:lnTo>
                    <a:pt x="15230" y="52702"/>
                  </a:lnTo>
                  <a:lnTo>
                    <a:pt x="15230" y="52654"/>
                  </a:lnTo>
                  <a:lnTo>
                    <a:pt x="15182" y="52654"/>
                  </a:lnTo>
                  <a:lnTo>
                    <a:pt x="15182" y="52606"/>
                  </a:lnTo>
                  <a:lnTo>
                    <a:pt x="15133" y="52606"/>
                  </a:lnTo>
                  <a:lnTo>
                    <a:pt x="15133" y="52582"/>
                  </a:lnTo>
                  <a:lnTo>
                    <a:pt x="15109" y="52582"/>
                  </a:lnTo>
                  <a:lnTo>
                    <a:pt x="15109" y="52534"/>
                  </a:lnTo>
                  <a:lnTo>
                    <a:pt x="15013" y="52534"/>
                  </a:lnTo>
                  <a:lnTo>
                    <a:pt x="15013" y="52485"/>
                  </a:lnTo>
                  <a:lnTo>
                    <a:pt x="14989" y="52485"/>
                  </a:lnTo>
                  <a:lnTo>
                    <a:pt x="14989" y="52461"/>
                  </a:lnTo>
                  <a:lnTo>
                    <a:pt x="14941" y="52461"/>
                  </a:lnTo>
                  <a:lnTo>
                    <a:pt x="14941" y="52413"/>
                  </a:lnTo>
                  <a:lnTo>
                    <a:pt x="14892" y="52413"/>
                  </a:lnTo>
                  <a:lnTo>
                    <a:pt x="14892" y="52365"/>
                  </a:lnTo>
                  <a:lnTo>
                    <a:pt x="14820" y="52365"/>
                  </a:lnTo>
                  <a:lnTo>
                    <a:pt x="14820" y="52341"/>
                  </a:lnTo>
                  <a:lnTo>
                    <a:pt x="14772" y="52341"/>
                  </a:lnTo>
                  <a:lnTo>
                    <a:pt x="14772" y="52293"/>
                  </a:lnTo>
                  <a:lnTo>
                    <a:pt x="14748" y="52293"/>
                  </a:lnTo>
                  <a:lnTo>
                    <a:pt x="14748" y="52244"/>
                  </a:lnTo>
                  <a:lnTo>
                    <a:pt x="14700" y="52244"/>
                  </a:lnTo>
                  <a:lnTo>
                    <a:pt x="14700" y="52220"/>
                  </a:lnTo>
                  <a:lnTo>
                    <a:pt x="14627" y="52220"/>
                  </a:lnTo>
                  <a:lnTo>
                    <a:pt x="14627" y="52172"/>
                  </a:lnTo>
                  <a:lnTo>
                    <a:pt x="14579" y="52172"/>
                  </a:lnTo>
                  <a:lnTo>
                    <a:pt x="14579" y="52124"/>
                  </a:lnTo>
                  <a:lnTo>
                    <a:pt x="14531" y="52124"/>
                  </a:lnTo>
                  <a:lnTo>
                    <a:pt x="14531" y="52100"/>
                  </a:lnTo>
                  <a:lnTo>
                    <a:pt x="14507" y="52100"/>
                  </a:lnTo>
                  <a:lnTo>
                    <a:pt x="14507" y="52052"/>
                  </a:lnTo>
                  <a:lnTo>
                    <a:pt x="14410" y="52052"/>
                  </a:lnTo>
                  <a:lnTo>
                    <a:pt x="14410" y="52004"/>
                  </a:lnTo>
                  <a:lnTo>
                    <a:pt x="14386" y="52004"/>
                  </a:lnTo>
                  <a:lnTo>
                    <a:pt x="14386" y="51979"/>
                  </a:lnTo>
                  <a:lnTo>
                    <a:pt x="14338" y="51979"/>
                  </a:lnTo>
                  <a:lnTo>
                    <a:pt x="14338" y="51931"/>
                  </a:lnTo>
                  <a:lnTo>
                    <a:pt x="14266" y="51931"/>
                  </a:lnTo>
                  <a:lnTo>
                    <a:pt x="14266" y="51883"/>
                  </a:lnTo>
                  <a:lnTo>
                    <a:pt x="14218" y="51883"/>
                  </a:lnTo>
                  <a:lnTo>
                    <a:pt x="14218" y="51859"/>
                  </a:lnTo>
                  <a:lnTo>
                    <a:pt x="14169" y="51859"/>
                  </a:lnTo>
                  <a:lnTo>
                    <a:pt x="14169" y="51811"/>
                  </a:lnTo>
                  <a:lnTo>
                    <a:pt x="14145" y="51811"/>
                  </a:lnTo>
                  <a:lnTo>
                    <a:pt x="14145" y="51763"/>
                  </a:lnTo>
                  <a:lnTo>
                    <a:pt x="14049" y="51763"/>
                  </a:lnTo>
                  <a:lnTo>
                    <a:pt x="14049" y="51738"/>
                  </a:lnTo>
                  <a:lnTo>
                    <a:pt x="14025" y="51738"/>
                  </a:lnTo>
                  <a:lnTo>
                    <a:pt x="14025" y="51690"/>
                  </a:lnTo>
                  <a:lnTo>
                    <a:pt x="13977" y="51690"/>
                  </a:lnTo>
                  <a:lnTo>
                    <a:pt x="13977" y="51642"/>
                  </a:lnTo>
                  <a:lnTo>
                    <a:pt x="13928" y="51642"/>
                  </a:lnTo>
                  <a:lnTo>
                    <a:pt x="13928" y="51618"/>
                  </a:lnTo>
                  <a:lnTo>
                    <a:pt x="13856" y="51618"/>
                  </a:lnTo>
                  <a:lnTo>
                    <a:pt x="13856" y="51570"/>
                  </a:lnTo>
                  <a:lnTo>
                    <a:pt x="13808" y="51570"/>
                  </a:lnTo>
                  <a:lnTo>
                    <a:pt x="13808" y="51522"/>
                  </a:lnTo>
                  <a:lnTo>
                    <a:pt x="13784" y="51522"/>
                  </a:lnTo>
                  <a:lnTo>
                    <a:pt x="13784" y="51497"/>
                  </a:lnTo>
                  <a:lnTo>
                    <a:pt x="13736" y="51497"/>
                  </a:lnTo>
                  <a:lnTo>
                    <a:pt x="13736" y="51449"/>
                  </a:lnTo>
                  <a:lnTo>
                    <a:pt x="13663" y="51449"/>
                  </a:lnTo>
                  <a:lnTo>
                    <a:pt x="13663" y="51401"/>
                  </a:lnTo>
                  <a:lnTo>
                    <a:pt x="13615" y="51401"/>
                  </a:lnTo>
                  <a:lnTo>
                    <a:pt x="13615" y="51377"/>
                  </a:lnTo>
                  <a:lnTo>
                    <a:pt x="13567" y="51377"/>
                  </a:lnTo>
                  <a:lnTo>
                    <a:pt x="13567" y="51329"/>
                  </a:lnTo>
                  <a:lnTo>
                    <a:pt x="13543" y="51329"/>
                  </a:lnTo>
                  <a:lnTo>
                    <a:pt x="13543" y="51281"/>
                  </a:lnTo>
                  <a:lnTo>
                    <a:pt x="13446" y="51281"/>
                  </a:lnTo>
                  <a:lnTo>
                    <a:pt x="13446" y="51256"/>
                  </a:lnTo>
                  <a:lnTo>
                    <a:pt x="13422" y="51256"/>
                  </a:lnTo>
                  <a:lnTo>
                    <a:pt x="13422" y="51208"/>
                  </a:lnTo>
                  <a:lnTo>
                    <a:pt x="13374" y="51208"/>
                  </a:lnTo>
                  <a:lnTo>
                    <a:pt x="13374" y="51160"/>
                  </a:lnTo>
                  <a:lnTo>
                    <a:pt x="13326" y="51160"/>
                  </a:lnTo>
                  <a:lnTo>
                    <a:pt x="13326" y="51136"/>
                  </a:lnTo>
                  <a:lnTo>
                    <a:pt x="13254" y="51136"/>
                  </a:lnTo>
                  <a:lnTo>
                    <a:pt x="13254" y="51088"/>
                  </a:lnTo>
                  <a:lnTo>
                    <a:pt x="13206" y="51088"/>
                  </a:lnTo>
                  <a:lnTo>
                    <a:pt x="13206" y="51040"/>
                  </a:lnTo>
                  <a:lnTo>
                    <a:pt x="13181" y="51040"/>
                  </a:lnTo>
                  <a:lnTo>
                    <a:pt x="13181" y="51015"/>
                  </a:lnTo>
                  <a:lnTo>
                    <a:pt x="13085" y="51015"/>
                  </a:lnTo>
                  <a:lnTo>
                    <a:pt x="13085" y="50967"/>
                  </a:lnTo>
                  <a:lnTo>
                    <a:pt x="13061" y="50967"/>
                  </a:lnTo>
                  <a:lnTo>
                    <a:pt x="13061" y="50919"/>
                  </a:lnTo>
                  <a:lnTo>
                    <a:pt x="13013" y="50919"/>
                  </a:lnTo>
                  <a:lnTo>
                    <a:pt x="13013" y="50895"/>
                  </a:lnTo>
                  <a:lnTo>
                    <a:pt x="12965" y="50895"/>
                  </a:lnTo>
                  <a:lnTo>
                    <a:pt x="12965" y="50847"/>
                  </a:lnTo>
                  <a:lnTo>
                    <a:pt x="12892" y="50847"/>
                  </a:lnTo>
                  <a:lnTo>
                    <a:pt x="12892" y="50799"/>
                  </a:lnTo>
                  <a:lnTo>
                    <a:pt x="12844" y="50799"/>
                  </a:lnTo>
                  <a:lnTo>
                    <a:pt x="12844" y="50775"/>
                  </a:lnTo>
                  <a:lnTo>
                    <a:pt x="12820" y="50775"/>
                  </a:lnTo>
                  <a:lnTo>
                    <a:pt x="12820" y="50726"/>
                  </a:lnTo>
                  <a:lnTo>
                    <a:pt x="12772" y="50726"/>
                  </a:lnTo>
                  <a:lnTo>
                    <a:pt x="12772" y="50678"/>
                  </a:lnTo>
                  <a:lnTo>
                    <a:pt x="12699" y="50678"/>
                  </a:lnTo>
                  <a:lnTo>
                    <a:pt x="12699" y="50654"/>
                  </a:lnTo>
                  <a:lnTo>
                    <a:pt x="12651" y="50654"/>
                  </a:lnTo>
                  <a:lnTo>
                    <a:pt x="12651" y="50606"/>
                  </a:lnTo>
                  <a:lnTo>
                    <a:pt x="12603" y="50606"/>
                  </a:lnTo>
                  <a:lnTo>
                    <a:pt x="12603" y="50558"/>
                  </a:lnTo>
                  <a:lnTo>
                    <a:pt x="12579" y="50558"/>
                  </a:lnTo>
                  <a:lnTo>
                    <a:pt x="12579" y="50534"/>
                  </a:lnTo>
                  <a:lnTo>
                    <a:pt x="12483" y="50534"/>
                  </a:lnTo>
                  <a:lnTo>
                    <a:pt x="12483" y="50485"/>
                  </a:lnTo>
                  <a:lnTo>
                    <a:pt x="12458" y="50485"/>
                  </a:lnTo>
                  <a:lnTo>
                    <a:pt x="12458" y="50437"/>
                  </a:lnTo>
                  <a:lnTo>
                    <a:pt x="12410" y="50437"/>
                  </a:lnTo>
                  <a:lnTo>
                    <a:pt x="12410" y="50413"/>
                  </a:lnTo>
                  <a:lnTo>
                    <a:pt x="12362" y="50413"/>
                  </a:lnTo>
                  <a:lnTo>
                    <a:pt x="12362" y="50365"/>
                  </a:lnTo>
                  <a:lnTo>
                    <a:pt x="12290" y="50365"/>
                  </a:lnTo>
                  <a:lnTo>
                    <a:pt x="12290" y="50317"/>
                  </a:lnTo>
                  <a:lnTo>
                    <a:pt x="12242" y="50317"/>
                  </a:lnTo>
                  <a:lnTo>
                    <a:pt x="12242" y="50293"/>
                  </a:lnTo>
                  <a:lnTo>
                    <a:pt x="12218" y="50293"/>
                  </a:lnTo>
                  <a:lnTo>
                    <a:pt x="12218" y="50244"/>
                  </a:lnTo>
                  <a:lnTo>
                    <a:pt x="12169" y="50244"/>
                  </a:lnTo>
                  <a:lnTo>
                    <a:pt x="12169" y="50196"/>
                  </a:lnTo>
                  <a:lnTo>
                    <a:pt x="12097" y="50196"/>
                  </a:lnTo>
                  <a:lnTo>
                    <a:pt x="12097" y="50172"/>
                  </a:lnTo>
                  <a:lnTo>
                    <a:pt x="12049" y="50172"/>
                  </a:lnTo>
                  <a:lnTo>
                    <a:pt x="12049" y="50124"/>
                  </a:lnTo>
                  <a:lnTo>
                    <a:pt x="12001" y="50124"/>
                  </a:lnTo>
                  <a:lnTo>
                    <a:pt x="12001" y="50076"/>
                  </a:lnTo>
                  <a:lnTo>
                    <a:pt x="11977" y="50076"/>
                  </a:lnTo>
                  <a:lnTo>
                    <a:pt x="11977" y="50052"/>
                  </a:lnTo>
                  <a:lnTo>
                    <a:pt x="11880" y="50052"/>
                  </a:lnTo>
                  <a:lnTo>
                    <a:pt x="11880" y="50003"/>
                  </a:lnTo>
                  <a:lnTo>
                    <a:pt x="11856" y="50003"/>
                  </a:lnTo>
                  <a:lnTo>
                    <a:pt x="11856" y="49955"/>
                  </a:lnTo>
                  <a:lnTo>
                    <a:pt x="11808" y="49955"/>
                  </a:lnTo>
                  <a:lnTo>
                    <a:pt x="11808" y="49931"/>
                  </a:lnTo>
                  <a:lnTo>
                    <a:pt x="11736" y="49931"/>
                  </a:lnTo>
                  <a:lnTo>
                    <a:pt x="11736" y="49883"/>
                  </a:lnTo>
                  <a:lnTo>
                    <a:pt x="11687" y="49883"/>
                  </a:lnTo>
                  <a:lnTo>
                    <a:pt x="11687" y="49835"/>
                  </a:lnTo>
                  <a:lnTo>
                    <a:pt x="11639" y="49835"/>
                  </a:lnTo>
                  <a:lnTo>
                    <a:pt x="11639" y="49811"/>
                  </a:lnTo>
                  <a:lnTo>
                    <a:pt x="11615" y="49811"/>
                  </a:lnTo>
                  <a:lnTo>
                    <a:pt x="11615" y="49762"/>
                  </a:lnTo>
                  <a:lnTo>
                    <a:pt x="11519" y="49762"/>
                  </a:lnTo>
                  <a:lnTo>
                    <a:pt x="11519" y="49714"/>
                  </a:lnTo>
                  <a:lnTo>
                    <a:pt x="11495" y="49714"/>
                  </a:lnTo>
                  <a:lnTo>
                    <a:pt x="11495" y="49690"/>
                  </a:lnTo>
                  <a:lnTo>
                    <a:pt x="11446" y="49690"/>
                  </a:lnTo>
                  <a:lnTo>
                    <a:pt x="11446" y="49642"/>
                  </a:lnTo>
                  <a:lnTo>
                    <a:pt x="11398" y="49642"/>
                  </a:lnTo>
                  <a:lnTo>
                    <a:pt x="11398" y="49594"/>
                  </a:lnTo>
                  <a:lnTo>
                    <a:pt x="11326" y="49594"/>
                  </a:lnTo>
                  <a:lnTo>
                    <a:pt x="11326" y="49570"/>
                  </a:lnTo>
                  <a:lnTo>
                    <a:pt x="11278" y="49570"/>
                  </a:lnTo>
                  <a:lnTo>
                    <a:pt x="11278" y="49521"/>
                  </a:lnTo>
                  <a:lnTo>
                    <a:pt x="11254" y="49521"/>
                  </a:lnTo>
                  <a:lnTo>
                    <a:pt x="11254" y="49473"/>
                  </a:lnTo>
                  <a:lnTo>
                    <a:pt x="11205" y="49473"/>
                  </a:lnTo>
                  <a:lnTo>
                    <a:pt x="11205" y="49449"/>
                  </a:lnTo>
                  <a:lnTo>
                    <a:pt x="11133" y="49449"/>
                  </a:lnTo>
                  <a:lnTo>
                    <a:pt x="11133" y="49401"/>
                  </a:lnTo>
                  <a:lnTo>
                    <a:pt x="11085" y="49401"/>
                  </a:lnTo>
                  <a:lnTo>
                    <a:pt x="11085" y="49353"/>
                  </a:lnTo>
                  <a:lnTo>
                    <a:pt x="11037" y="49353"/>
                  </a:lnTo>
                  <a:lnTo>
                    <a:pt x="11037" y="49329"/>
                  </a:lnTo>
                  <a:lnTo>
                    <a:pt x="11013" y="49329"/>
                  </a:lnTo>
                  <a:lnTo>
                    <a:pt x="11013" y="49280"/>
                  </a:lnTo>
                  <a:lnTo>
                    <a:pt x="10916" y="49280"/>
                  </a:lnTo>
                  <a:lnTo>
                    <a:pt x="10916" y="49232"/>
                  </a:lnTo>
                  <a:lnTo>
                    <a:pt x="10892" y="49232"/>
                  </a:lnTo>
                  <a:lnTo>
                    <a:pt x="10892" y="49208"/>
                  </a:lnTo>
                  <a:lnTo>
                    <a:pt x="10844" y="49208"/>
                  </a:lnTo>
                  <a:lnTo>
                    <a:pt x="10844" y="49160"/>
                  </a:lnTo>
                  <a:lnTo>
                    <a:pt x="10796" y="49160"/>
                  </a:lnTo>
                  <a:lnTo>
                    <a:pt x="10796" y="49112"/>
                  </a:lnTo>
                  <a:lnTo>
                    <a:pt x="10723" y="49112"/>
                  </a:lnTo>
                  <a:lnTo>
                    <a:pt x="10723" y="49088"/>
                  </a:lnTo>
                  <a:lnTo>
                    <a:pt x="10675" y="49088"/>
                  </a:lnTo>
                  <a:lnTo>
                    <a:pt x="10675" y="49039"/>
                  </a:lnTo>
                  <a:lnTo>
                    <a:pt x="10651" y="49039"/>
                  </a:lnTo>
                  <a:lnTo>
                    <a:pt x="10651" y="48991"/>
                  </a:lnTo>
                  <a:lnTo>
                    <a:pt x="10555" y="48991"/>
                  </a:lnTo>
                  <a:lnTo>
                    <a:pt x="10555" y="48967"/>
                  </a:lnTo>
                  <a:lnTo>
                    <a:pt x="10531" y="48967"/>
                  </a:lnTo>
                  <a:lnTo>
                    <a:pt x="10531" y="48919"/>
                  </a:lnTo>
                  <a:lnTo>
                    <a:pt x="10482" y="48919"/>
                  </a:lnTo>
                  <a:lnTo>
                    <a:pt x="10482" y="48871"/>
                  </a:lnTo>
                  <a:lnTo>
                    <a:pt x="10434" y="48871"/>
                  </a:lnTo>
                  <a:lnTo>
                    <a:pt x="10434" y="48847"/>
                  </a:lnTo>
                  <a:lnTo>
                    <a:pt x="10362" y="48847"/>
                  </a:lnTo>
                  <a:lnTo>
                    <a:pt x="10362" y="48799"/>
                  </a:lnTo>
                  <a:lnTo>
                    <a:pt x="10314" y="48799"/>
                  </a:lnTo>
                  <a:lnTo>
                    <a:pt x="10314" y="48750"/>
                  </a:lnTo>
                  <a:lnTo>
                    <a:pt x="10290" y="48750"/>
                  </a:lnTo>
                  <a:lnTo>
                    <a:pt x="10290" y="48726"/>
                  </a:lnTo>
                  <a:lnTo>
                    <a:pt x="10242" y="48726"/>
                  </a:lnTo>
                  <a:lnTo>
                    <a:pt x="10242" y="48678"/>
                  </a:lnTo>
                  <a:lnTo>
                    <a:pt x="10169" y="48678"/>
                  </a:lnTo>
                  <a:lnTo>
                    <a:pt x="10169" y="48630"/>
                  </a:lnTo>
                  <a:lnTo>
                    <a:pt x="10121" y="48630"/>
                  </a:lnTo>
                  <a:lnTo>
                    <a:pt x="10121" y="48606"/>
                  </a:lnTo>
                  <a:lnTo>
                    <a:pt x="10073" y="48606"/>
                  </a:lnTo>
                  <a:lnTo>
                    <a:pt x="10073" y="48558"/>
                  </a:lnTo>
                  <a:lnTo>
                    <a:pt x="10049" y="48558"/>
                  </a:lnTo>
                  <a:lnTo>
                    <a:pt x="10049" y="48509"/>
                  </a:lnTo>
                  <a:lnTo>
                    <a:pt x="9952" y="48509"/>
                  </a:lnTo>
                  <a:lnTo>
                    <a:pt x="9952" y="48485"/>
                  </a:lnTo>
                  <a:lnTo>
                    <a:pt x="9928" y="48485"/>
                  </a:lnTo>
                  <a:lnTo>
                    <a:pt x="9928" y="48437"/>
                  </a:lnTo>
                  <a:lnTo>
                    <a:pt x="9880" y="48437"/>
                  </a:lnTo>
                  <a:lnTo>
                    <a:pt x="9880" y="48389"/>
                  </a:lnTo>
                  <a:lnTo>
                    <a:pt x="9832" y="48389"/>
                  </a:lnTo>
                  <a:lnTo>
                    <a:pt x="9832" y="48365"/>
                  </a:lnTo>
                  <a:lnTo>
                    <a:pt x="9760" y="48365"/>
                  </a:lnTo>
                  <a:lnTo>
                    <a:pt x="9760" y="48317"/>
                  </a:lnTo>
                  <a:lnTo>
                    <a:pt x="9711" y="48317"/>
                  </a:lnTo>
                  <a:lnTo>
                    <a:pt x="9711" y="48268"/>
                  </a:lnTo>
                  <a:lnTo>
                    <a:pt x="9687" y="48268"/>
                  </a:lnTo>
                  <a:lnTo>
                    <a:pt x="9687" y="48244"/>
                  </a:lnTo>
                  <a:lnTo>
                    <a:pt x="9639" y="48244"/>
                  </a:lnTo>
                  <a:lnTo>
                    <a:pt x="9639" y="48196"/>
                  </a:lnTo>
                  <a:lnTo>
                    <a:pt x="9567" y="48196"/>
                  </a:lnTo>
                  <a:lnTo>
                    <a:pt x="9567" y="48148"/>
                  </a:lnTo>
                  <a:lnTo>
                    <a:pt x="9519" y="48148"/>
                  </a:lnTo>
                  <a:lnTo>
                    <a:pt x="9519" y="48124"/>
                  </a:lnTo>
                  <a:lnTo>
                    <a:pt x="9470" y="48124"/>
                  </a:lnTo>
                  <a:lnTo>
                    <a:pt x="9470" y="48076"/>
                  </a:lnTo>
                  <a:lnTo>
                    <a:pt x="9398" y="48076"/>
                  </a:lnTo>
                  <a:lnTo>
                    <a:pt x="9398" y="48027"/>
                  </a:lnTo>
                  <a:lnTo>
                    <a:pt x="9350" y="48027"/>
                  </a:lnTo>
                  <a:lnTo>
                    <a:pt x="9350" y="48003"/>
                  </a:lnTo>
                  <a:lnTo>
                    <a:pt x="9326" y="48003"/>
                  </a:lnTo>
                  <a:lnTo>
                    <a:pt x="9326" y="47955"/>
                  </a:lnTo>
                  <a:lnTo>
                    <a:pt x="9278" y="47955"/>
                  </a:lnTo>
                  <a:lnTo>
                    <a:pt x="9278" y="47907"/>
                  </a:lnTo>
                  <a:lnTo>
                    <a:pt x="9205" y="47907"/>
                  </a:lnTo>
                  <a:lnTo>
                    <a:pt x="9205" y="47883"/>
                  </a:lnTo>
                  <a:lnTo>
                    <a:pt x="9157" y="47883"/>
                  </a:lnTo>
                  <a:lnTo>
                    <a:pt x="9157" y="47835"/>
                  </a:lnTo>
                  <a:lnTo>
                    <a:pt x="9109" y="47835"/>
                  </a:lnTo>
                  <a:lnTo>
                    <a:pt x="9109" y="47786"/>
                  </a:lnTo>
                  <a:lnTo>
                    <a:pt x="9085" y="47786"/>
                  </a:lnTo>
                  <a:lnTo>
                    <a:pt x="9085" y="47762"/>
                  </a:lnTo>
                  <a:lnTo>
                    <a:pt x="8988" y="47762"/>
                  </a:lnTo>
                  <a:lnTo>
                    <a:pt x="8988" y="47714"/>
                  </a:lnTo>
                  <a:lnTo>
                    <a:pt x="8964" y="47714"/>
                  </a:lnTo>
                  <a:lnTo>
                    <a:pt x="8964" y="47666"/>
                  </a:lnTo>
                  <a:lnTo>
                    <a:pt x="8916" y="47666"/>
                  </a:lnTo>
                  <a:lnTo>
                    <a:pt x="8916" y="47642"/>
                  </a:lnTo>
                  <a:lnTo>
                    <a:pt x="8868" y="47642"/>
                  </a:lnTo>
                  <a:lnTo>
                    <a:pt x="8868" y="47594"/>
                  </a:lnTo>
                  <a:lnTo>
                    <a:pt x="8796" y="47594"/>
                  </a:lnTo>
                  <a:lnTo>
                    <a:pt x="8796" y="47545"/>
                  </a:lnTo>
                  <a:lnTo>
                    <a:pt x="8747" y="47545"/>
                  </a:lnTo>
                  <a:lnTo>
                    <a:pt x="8747" y="47521"/>
                  </a:lnTo>
                  <a:lnTo>
                    <a:pt x="8723" y="47521"/>
                  </a:lnTo>
                  <a:lnTo>
                    <a:pt x="8723" y="47473"/>
                  </a:lnTo>
                  <a:lnTo>
                    <a:pt x="8675" y="47473"/>
                  </a:lnTo>
                  <a:lnTo>
                    <a:pt x="8675" y="47425"/>
                  </a:lnTo>
                  <a:lnTo>
                    <a:pt x="8603" y="47425"/>
                  </a:lnTo>
                  <a:lnTo>
                    <a:pt x="8603" y="47401"/>
                  </a:lnTo>
                  <a:lnTo>
                    <a:pt x="8555" y="47401"/>
                  </a:lnTo>
                  <a:lnTo>
                    <a:pt x="8555" y="47353"/>
                  </a:lnTo>
                  <a:lnTo>
                    <a:pt x="8506" y="47353"/>
                  </a:lnTo>
                  <a:lnTo>
                    <a:pt x="8506" y="47304"/>
                  </a:lnTo>
                  <a:lnTo>
                    <a:pt x="8482" y="47304"/>
                  </a:lnTo>
                  <a:lnTo>
                    <a:pt x="8482" y="47280"/>
                  </a:lnTo>
                  <a:lnTo>
                    <a:pt x="8386" y="47280"/>
                  </a:lnTo>
                  <a:lnTo>
                    <a:pt x="8386" y="47232"/>
                  </a:lnTo>
                  <a:lnTo>
                    <a:pt x="8362" y="47232"/>
                  </a:lnTo>
                  <a:lnTo>
                    <a:pt x="8362" y="47184"/>
                  </a:lnTo>
                  <a:lnTo>
                    <a:pt x="8314" y="47184"/>
                  </a:lnTo>
                  <a:lnTo>
                    <a:pt x="8314" y="47160"/>
                  </a:lnTo>
                  <a:lnTo>
                    <a:pt x="8241" y="47160"/>
                  </a:lnTo>
                  <a:lnTo>
                    <a:pt x="8241" y="47112"/>
                  </a:lnTo>
                  <a:lnTo>
                    <a:pt x="8193" y="47112"/>
                  </a:lnTo>
                  <a:lnTo>
                    <a:pt x="8193" y="47063"/>
                  </a:lnTo>
                  <a:lnTo>
                    <a:pt x="8145" y="47063"/>
                  </a:lnTo>
                  <a:lnTo>
                    <a:pt x="8145" y="47039"/>
                  </a:lnTo>
                  <a:lnTo>
                    <a:pt x="8121" y="47039"/>
                  </a:lnTo>
                  <a:lnTo>
                    <a:pt x="8121" y="46991"/>
                  </a:lnTo>
                  <a:lnTo>
                    <a:pt x="8025" y="46991"/>
                  </a:lnTo>
                  <a:lnTo>
                    <a:pt x="8025" y="46943"/>
                  </a:lnTo>
                  <a:lnTo>
                    <a:pt x="8000" y="46943"/>
                  </a:lnTo>
                  <a:lnTo>
                    <a:pt x="8000" y="46919"/>
                  </a:lnTo>
                  <a:lnTo>
                    <a:pt x="7952" y="46919"/>
                  </a:lnTo>
                  <a:lnTo>
                    <a:pt x="7952" y="46871"/>
                  </a:lnTo>
                  <a:lnTo>
                    <a:pt x="7904" y="46871"/>
                  </a:lnTo>
                  <a:lnTo>
                    <a:pt x="7904" y="46823"/>
                  </a:lnTo>
                  <a:lnTo>
                    <a:pt x="7832" y="46823"/>
                  </a:lnTo>
                  <a:lnTo>
                    <a:pt x="7832" y="46798"/>
                  </a:lnTo>
                  <a:lnTo>
                    <a:pt x="7784" y="46798"/>
                  </a:lnTo>
                  <a:lnTo>
                    <a:pt x="7784" y="46750"/>
                  </a:lnTo>
                  <a:lnTo>
                    <a:pt x="7759" y="46750"/>
                  </a:lnTo>
                  <a:lnTo>
                    <a:pt x="7759" y="46702"/>
                  </a:lnTo>
                  <a:lnTo>
                    <a:pt x="7711" y="46702"/>
                  </a:lnTo>
                  <a:lnTo>
                    <a:pt x="7711" y="46678"/>
                  </a:lnTo>
                  <a:lnTo>
                    <a:pt x="7639" y="46678"/>
                  </a:lnTo>
                  <a:lnTo>
                    <a:pt x="7639" y="46630"/>
                  </a:lnTo>
                  <a:lnTo>
                    <a:pt x="7591" y="46630"/>
                  </a:lnTo>
                  <a:lnTo>
                    <a:pt x="7591" y="46582"/>
                  </a:lnTo>
                  <a:lnTo>
                    <a:pt x="7543" y="46582"/>
                  </a:lnTo>
                  <a:lnTo>
                    <a:pt x="7543" y="46557"/>
                  </a:lnTo>
                  <a:lnTo>
                    <a:pt x="7518" y="46557"/>
                  </a:lnTo>
                  <a:lnTo>
                    <a:pt x="7518" y="46509"/>
                  </a:lnTo>
                  <a:lnTo>
                    <a:pt x="7422" y="46509"/>
                  </a:lnTo>
                  <a:lnTo>
                    <a:pt x="7422" y="46461"/>
                  </a:lnTo>
                  <a:lnTo>
                    <a:pt x="7398" y="46461"/>
                  </a:lnTo>
                  <a:lnTo>
                    <a:pt x="7398" y="46437"/>
                  </a:lnTo>
                  <a:lnTo>
                    <a:pt x="7350" y="46437"/>
                  </a:lnTo>
                  <a:lnTo>
                    <a:pt x="7350" y="46389"/>
                  </a:lnTo>
                  <a:lnTo>
                    <a:pt x="7302" y="46389"/>
                  </a:lnTo>
                  <a:lnTo>
                    <a:pt x="7302" y="46341"/>
                  </a:lnTo>
                  <a:lnTo>
                    <a:pt x="7229" y="46341"/>
                  </a:lnTo>
                  <a:lnTo>
                    <a:pt x="7229" y="46316"/>
                  </a:lnTo>
                  <a:lnTo>
                    <a:pt x="7181" y="46316"/>
                  </a:lnTo>
                  <a:lnTo>
                    <a:pt x="7181" y="46268"/>
                  </a:lnTo>
                  <a:lnTo>
                    <a:pt x="7157" y="46268"/>
                  </a:lnTo>
                  <a:lnTo>
                    <a:pt x="7157" y="46220"/>
                  </a:lnTo>
                  <a:lnTo>
                    <a:pt x="7061" y="46220"/>
                  </a:lnTo>
                  <a:lnTo>
                    <a:pt x="7061" y="46196"/>
                  </a:lnTo>
                  <a:lnTo>
                    <a:pt x="7037" y="46196"/>
                  </a:lnTo>
                  <a:lnTo>
                    <a:pt x="7037" y="46148"/>
                  </a:lnTo>
                  <a:lnTo>
                    <a:pt x="6988" y="46148"/>
                  </a:lnTo>
                  <a:lnTo>
                    <a:pt x="6988" y="46100"/>
                  </a:lnTo>
                  <a:lnTo>
                    <a:pt x="6940" y="46100"/>
                  </a:lnTo>
                  <a:lnTo>
                    <a:pt x="6940" y="46075"/>
                  </a:lnTo>
                  <a:lnTo>
                    <a:pt x="6868" y="46075"/>
                  </a:lnTo>
                  <a:lnTo>
                    <a:pt x="6868" y="46027"/>
                  </a:lnTo>
                  <a:lnTo>
                    <a:pt x="6820" y="46027"/>
                  </a:lnTo>
                  <a:lnTo>
                    <a:pt x="6820" y="45979"/>
                  </a:lnTo>
                  <a:lnTo>
                    <a:pt x="6796" y="45979"/>
                  </a:lnTo>
                  <a:lnTo>
                    <a:pt x="6796" y="45955"/>
                  </a:lnTo>
                  <a:lnTo>
                    <a:pt x="6747" y="45955"/>
                  </a:lnTo>
                  <a:lnTo>
                    <a:pt x="6747" y="45907"/>
                  </a:lnTo>
                  <a:lnTo>
                    <a:pt x="6675" y="45907"/>
                  </a:lnTo>
                  <a:lnTo>
                    <a:pt x="6675" y="45859"/>
                  </a:lnTo>
                  <a:lnTo>
                    <a:pt x="6627" y="45859"/>
                  </a:lnTo>
                  <a:lnTo>
                    <a:pt x="6627" y="45835"/>
                  </a:lnTo>
                  <a:lnTo>
                    <a:pt x="6579" y="45835"/>
                  </a:lnTo>
                  <a:lnTo>
                    <a:pt x="6579" y="45786"/>
                  </a:lnTo>
                  <a:lnTo>
                    <a:pt x="6555" y="45786"/>
                  </a:lnTo>
                  <a:lnTo>
                    <a:pt x="6555" y="45738"/>
                  </a:lnTo>
                  <a:lnTo>
                    <a:pt x="6458" y="45738"/>
                  </a:lnTo>
                  <a:lnTo>
                    <a:pt x="6458" y="45714"/>
                  </a:lnTo>
                  <a:lnTo>
                    <a:pt x="6434" y="45714"/>
                  </a:lnTo>
                  <a:lnTo>
                    <a:pt x="6434" y="45666"/>
                  </a:lnTo>
                  <a:lnTo>
                    <a:pt x="6386" y="45666"/>
                  </a:lnTo>
                  <a:lnTo>
                    <a:pt x="6386" y="45618"/>
                  </a:lnTo>
                  <a:lnTo>
                    <a:pt x="6338" y="45618"/>
                  </a:lnTo>
                  <a:lnTo>
                    <a:pt x="6338" y="45594"/>
                  </a:lnTo>
                  <a:lnTo>
                    <a:pt x="6265" y="45594"/>
                  </a:lnTo>
                  <a:lnTo>
                    <a:pt x="6265" y="45545"/>
                  </a:lnTo>
                  <a:lnTo>
                    <a:pt x="6217" y="45545"/>
                  </a:lnTo>
                  <a:lnTo>
                    <a:pt x="6217" y="45497"/>
                  </a:lnTo>
                  <a:lnTo>
                    <a:pt x="6193" y="45497"/>
                  </a:lnTo>
                  <a:lnTo>
                    <a:pt x="6193" y="45473"/>
                  </a:lnTo>
                  <a:lnTo>
                    <a:pt x="6145" y="45473"/>
                  </a:lnTo>
                  <a:lnTo>
                    <a:pt x="6145" y="45425"/>
                  </a:lnTo>
                  <a:lnTo>
                    <a:pt x="6073" y="45425"/>
                  </a:lnTo>
                  <a:lnTo>
                    <a:pt x="6073" y="45377"/>
                  </a:lnTo>
                  <a:lnTo>
                    <a:pt x="6024" y="45377"/>
                  </a:lnTo>
                  <a:lnTo>
                    <a:pt x="6024" y="45353"/>
                  </a:lnTo>
                  <a:lnTo>
                    <a:pt x="5976" y="45353"/>
                  </a:lnTo>
                  <a:lnTo>
                    <a:pt x="5976" y="45304"/>
                  </a:lnTo>
                  <a:lnTo>
                    <a:pt x="5952" y="45304"/>
                  </a:lnTo>
                  <a:lnTo>
                    <a:pt x="5952" y="45256"/>
                  </a:lnTo>
                  <a:lnTo>
                    <a:pt x="5856" y="45256"/>
                  </a:lnTo>
                  <a:lnTo>
                    <a:pt x="5856" y="45232"/>
                  </a:lnTo>
                  <a:lnTo>
                    <a:pt x="5832" y="45232"/>
                  </a:lnTo>
                  <a:lnTo>
                    <a:pt x="5832" y="45184"/>
                  </a:lnTo>
                  <a:lnTo>
                    <a:pt x="5783" y="45184"/>
                  </a:lnTo>
                  <a:lnTo>
                    <a:pt x="5783" y="45136"/>
                  </a:lnTo>
                  <a:lnTo>
                    <a:pt x="5711" y="45136"/>
                  </a:lnTo>
                  <a:lnTo>
                    <a:pt x="5711" y="45112"/>
                  </a:lnTo>
                  <a:lnTo>
                    <a:pt x="5663" y="45112"/>
                  </a:lnTo>
                  <a:lnTo>
                    <a:pt x="5663" y="45063"/>
                  </a:lnTo>
                  <a:lnTo>
                    <a:pt x="5615" y="45063"/>
                  </a:lnTo>
                  <a:lnTo>
                    <a:pt x="5615" y="45015"/>
                  </a:lnTo>
                  <a:lnTo>
                    <a:pt x="5591" y="45015"/>
                  </a:lnTo>
                  <a:lnTo>
                    <a:pt x="5591" y="44991"/>
                  </a:lnTo>
                  <a:lnTo>
                    <a:pt x="5494" y="44991"/>
                  </a:lnTo>
                  <a:lnTo>
                    <a:pt x="5494" y="44943"/>
                  </a:lnTo>
                  <a:lnTo>
                    <a:pt x="5470" y="44943"/>
                  </a:lnTo>
                  <a:lnTo>
                    <a:pt x="5470" y="44895"/>
                  </a:lnTo>
                  <a:lnTo>
                    <a:pt x="5422" y="44895"/>
                  </a:lnTo>
                  <a:lnTo>
                    <a:pt x="5422" y="44871"/>
                  </a:lnTo>
                  <a:lnTo>
                    <a:pt x="5374" y="44871"/>
                  </a:lnTo>
                  <a:lnTo>
                    <a:pt x="5374" y="44822"/>
                  </a:lnTo>
                  <a:lnTo>
                    <a:pt x="5301" y="44822"/>
                  </a:lnTo>
                  <a:lnTo>
                    <a:pt x="5301" y="44774"/>
                  </a:lnTo>
                  <a:lnTo>
                    <a:pt x="5253" y="44774"/>
                  </a:lnTo>
                  <a:lnTo>
                    <a:pt x="5253" y="44750"/>
                  </a:lnTo>
                  <a:lnTo>
                    <a:pt x="5229" y="44750"/>
                  </a:lnTo>
                  <a:lnTo>
                    <a:pt x="5229" y="44702"/>
                  </a:lnTo>
                  <a:lnTo>
                    <a:pt x="5181" y="44702"/>
                  </a:lnTo>
                  <a:lnTo>
                    <a:pt x="5181" y="44654"/>
                  </a:lnTo>
                  <a:lnTo>
                    <a:pt x="5133" y="44654"/>
                  </a:lnTo>
                  <a:lnTo>
                    <a:pt x="5133" y="44630"/>
                  </a:lnTo>
                  <a:lnTo>
                    <a:pt x="5109" y="44630"/>
                  </a:lnTo>
                  <a:lnTo>
                    <a:pt x="5109" y="44533"/>
                  </a:lnTo>
                  <a:lnTo>
                    <a:pt x="5061" y="44533"/>
                  </a:lnTo>
                  <a:lnTo>
                    <a:pt x="5061" y="44509"/>
                  </a:lnTo>
                  <a:lnTo>
                    <a:pt x="5012" y="44509"/>
                  </a:lnTo>
                  <a:lnTo>
                    <a:pt x="5012" y="44389"/>
                  </a:lnTo>
                  <a:lnTo>
                    <a:pt x="4988" y="44389"/>
                  </a:lnTo>
                  <a:lnTo>
                    <a:pt x="4988" y="44268"/>
                  </a:lnTo>
                  <a:lnTo>
                    <a:pt x="4940" y="44268"/>
                  </a:lnTo>
                  <a:lnTo>
                    <a:pt x="4940" y="43786"/>
                  </a:lnTo>
                  <a:lnTo>
                    <a:pt x="4988" y="43786"/>
                  </a:lnTo>
                  <a:lnTo>
                    <a:pt x="4988" y="43690"/>
                  </a:lnTo>
                  <a:lnTo>
                    <a:pt x="5012" y="43690"/>
                  </a:lnTo>
                  <a:lnTo>
                    <a:pt x="5012" y="43569"/>
                  </a:lnTo>
                  <a:lnTo>
                    <a:pt x="5061" y="43569"/>
                  </a:lnTo>
                  <a:lnTo>
                    <a:pt x="5061" y="43545"/>
                  </a:lnTo>
                  <a:lnTo>
                    <a:pt x="5109" y="43545"/>
                  </a:lnTo>
                  <a:lnTo>
                    <a:pt x="5109" y="43449"/>
                  </a:lnTo>
                  <a:lnTo>
                    <a:pt x="5133" y="43449"/>
                  </a:lnTo>
                  <a:lnTo>
                    <a:pt x="5133" y="43425"/>
                  </a:lnTo>
                  <a:lnTo>
                    <a:pt x="5181" y="43425"/>
                  </a:lnTo>
                  <a:lnTo>
                    <a:pt x="5181" y="43377"/>
                  </a:lnTo>
                  <a:lnTo>
                    <a:pt x="5229" y="43377"/>
                  </a:lnTo>
                  <a:lnTo>
                    <a:pt x="5229" y="43304"/>
                  </a:lnTo>
                  <a:lnTo>
                    <a:pt x="5253" y="43304"/>
                  </a:lnTo>
                  <a:lnTo>
                    <a:pt x="5253" y="43256"/>
                  </a:lnTo>
                  <a:lnTo>
                    <a:pt x="5301" y="43256"/>
                  </a:lnTo>
                  <a:lnTo>
                    <a:pt x="5301" y="43208"/>
                  </a:lnTo>
                  <a:lnTo>
                    <a:pt x="5350" y="43208"/>
                  </a:lnTo>
                  <a:lnTo>
                    <a:pt x="5350" y="43184"/>
                  </a:lnTo>
                  <a:lnTo>
                    <a:pt x="5301" y="43184"/>
                  </a:lnTo>
                  <a:lnTo>
                    <a:pt x="5301" y="43136"/>
                  </a:lnTo>
                  <a:lnTo>
                    <a:pt x="5253" y="43136"/>
                  </a:lnTo>
                  <a:lnTo>
                    <a:pt x="5253" y="43087"/>
                  </a:lnTo>
                  <a:lnTo>
                    <a:pt x="5229" y="43087"/>
                  </a:lnTo>
                  <a:lnTo>
                    <a:pt x="5229" y="43063"/>
                  </a:lnTo>
                  <a:lnTo>
                    <a:pt x="5133" y="43063"/>
                  </a:lnTo>
                  <a:lnTo>
                    <a:pt x="5133" y="43015"/>
                  </a:lnTo>
                  <a:lnTo>
                    <a:pt x="5109" y="43015"/>
                  </a:lnTo>
                  <a:lnTo>
                    <a:pt x="5109" y="42967"/>
                  </a:lnTo>
                  <a:lnTo>
                    <a:pt x="5061" y="42967"/>
                  </a:lnTo>
                  <a:lnTo>
                    <a:pt x="5061" y="42943"/>
                  </a:lnTo>
                  <a:lnTo>
                    <a:pt x="5012" y="42943"/>
                  </a:lnTo>
                  <a:lnTo>
                    <a:pt x="5012" y="42895"/>
                  </a:lnTo>
                  <a:lnTo>
                    <a:pt x="4940" y="42895"/>
                  </a:lnTo>
                  <a:lnTo>
                    <a:pt x="4940" y="42846"/>
                  </a:lnTo>
                  <a:lnTo>
                    <a:pt x="4892" y="42846"/>
                  </a:lnTo>
                  <a:lnTo>
                    <a:pt x="4892" y="42822"/>
                  </a:lnTo>
                  <a:lnTo>
                    <a:pt x="4868" y="42822"/>
                  </a:lnTo>
                  <a:lnTo>
                    <a:pt x="4868" y="42774"/>
                  </a:lnTo>
                  <a:lnTo>
                    <a:pt x="4820" y="42774"/>
                  </a:lnTo>
                  <a:lnTo>
                    <a:pt x="4820" y="42726"/>
                  </a:lnTo>
                  <a:lnTo>
                    <a:pt x="4747" y="42726"/>
                  </a:lnTo>
                  <a:lnTo>
                    <a:pt x="4747" y="42702"/>
                  </a:lnTo>
                  <a:lnTo>
                    <a:pt x="4699" y="42702"/>
                  </a:lnTo>
                  <a:lnTo>
                    <a:pt x="4699" y="42654"/>
                  </a:lnTo>
                  <a:lnTo>
                    <a:pt x="4651" y="42654"/>
                  </a:lnTo>
                  <a:lnTo>
                    <a:pt x="4651" y="42605"/>
                  </a:lnTo>
                  <a:lnTo>
                    <a:pt x="4627" y="42605"/>
                  </a:lnTo>
                  <a:lnTo>
                    <a:pt x="4627" y="42581"/>
                  </a:lnTo>
                  <a:lnTo>
                    <a:pt x="4530" y="42581"/>
                  </a:lnTo>
                  <a:lnTo>
                    <a:pt x="4530" y="42533"/>
                  </a:lnTo>
                  <a:lnTo>
                    <a:pt x="4506" y="42533"/>
                  </a:lnTo>
                  <a:lnTo>
                    <a:pt x="4506" y="42485"/>
                  </a:lnTo>
                  <a:lnTo>
                    <a:pt x="4458" y="42485"/>
                  </a:lnTo>
                  <a:lnTo>
                    <a:pt x="4458" y="42461"/>
                  </a:lnTo>
                  <a:lnTo>
                    <a:pt x="4386" y="42461"/>
                  </a:lnTo>
                  <a:lnTo>
                    <a:pt x="4386" y="42413"/>
                  </a:lnTo>
                  <a:lnTo>
                    <a:pt x="4338" y="42413"/>
                  </a:lnTo>
                  <a:lnTo>
                    <a:pt x="4338" y="42364"/>
                  </a:lnTo>
                  <a:lnTo>
                    <a:pt x="4289" y="42364"/>
                  </a:lnTo>
                  <a:lnTo>
                    <a:pt x="4289" y="42340"/>
                  </a:lnTo>
                  <a:lnTo>
                    <a:pt x="4265" y="42340"/>
                  </a:lnTo>
                  <a:lnTo>
                    <a:pt x="4265" y="42292"/>
                  </a:lnTo>
                  <a:lnTo>
                    <a:pt x="4169" y="42292"/>
                  </a:lnTo>
                  <a:lnTo>
                    <a:pt x="4169" y="42244"/>
                  </a:lnTo>
                  <a:lnTo>
                    <a:pt x="4145" y="42244"/>
                  </a:lnTo>
                  <a:lnTo>
                    <a:pt x="4145" y="42220"/>
                  </a:lnTo>
                  <a:lnTo>
                    <a:pt x="4097" y="42220"/>
                  </a:lnTo>
                  <a:lnTo>
                    <a:pt x="4097" y="42172"/>
                  </a:lnTo>
                  <a:lnTo>
                    <a:pt x="4048" y="42172"/>
                  </a:lnTo>
                  <a:lnTo>
                    <a:pt x="4048" y="42123"/>
                  </a:lnTo>
                  <a:lnTo>
                    <a:pt x="3976" y="42123"/>
                  </a:lnTo>
                  <a:lnTo>
                    <a:pt x="3976" y="42099"/>
                  </a:lnTo>
                  <a:lnTo>
                    <a:pt x="3928" y="42099"/>
                  </a:lnTo>
                  <a:lnTo>
                    <a:pt x="3928" y="42051"/>
                  </a:lnTo>
                  <a:lnTo>
                    <a:pt x="3904" y="42051"/>
                  </a:lnTo>
                  <a:lnTo>
                    <a:pt x="3904" y="42003"/>
                  </a:lnTo>
                  <a:lnTo>
                    <a:pt x="3856" y="42003"/>
                  </a:lnTo>
                  <a:lnTo>
                    <a:pt x="3856" y="41979"/>
                  </a:lnTo>
                  <a:lnTo>
                    <a:pt x="3783" y="41979"/>
                  </a:lnTo>
                  <a:lnTo>
                    <a:pt x="3783" y="41931"/>
                  </a:lnTo>
                  <a:lnTo>
                    <a:pt x="3735" y="41931"/>
                  </a:lnTo>
                  <a:lnTo>
                    <a:pt x="3735" y="41882"/>
                  </a:lnTo>
                  <a:lnTo>
                    <a:pt x="3687" y="41882"/>
                  </a:lnTo>
                  <a:lnTo>
                    <a:pt x="3687" y="41858"/>
                  </a:lnTo>
                  <a:lnTo>
                    <a:pt x="3663" y="41858"/>
                  </a:lnTo>
                  <a:lnTo>
                    <a:pt x="3663" y="41810"/>
                  </a:lnTo>
                  <a:lnTo>
                    <a:pt x="3566" y="41810"/>
                  </a:lnTo>
                  <a:lnTo>
                    <a:pt x="3566" y="41762"/>
                  </a:lnTo>
                  <a:lnTo>
                    <a:pt x="3542" y="41762"/>
                  </a:lnTo>
                  <a:lnTo>
                    <a:pt x="3542" y="41738"/>
                  </a:lnTo>
                  <a:lnTo>
                    <a:pt x="3494" y="41738"/>
                  </a:lnTo>
                  <a:lnTo>
                    <a:pt x="3494" y="41690"/>
                  </a:lnTo>
                  <a:lnTo>
                    <a:pt x="3422" y="41690"/>
                  </a:lnTo>
                  <a:lnTo>
                    <a:pt x="3422" y="41642"/>
                  </a:lnTo>
                  <a:lnTo>
                    <a:pt x="3374" y="41642"/>
                  </a:lnTo>
                  <a:lnTo>
                    <a:pt x="3374" y="41617"/>
                  </a:lnTo>
                  <a:lnTo>
                    <a:pt x="3325" y="41617"/>
                  </a:lnTo>
                  <a:lnTo>
                    <a:pt x="3325" y="41569"/>
                  </a:lnTo>
                  <a:lnTo>
                    <a:pt x="3301" y="41569"/>
                  </a:lnTo>
                  <a:lnTo>
                    <a:pt x="3301" y="41521"/>
                  </a:lnTo>
                  <a:lnTo>
                    <a:pt x="3205" y="41521"/>
                  </a:lnTo>
                  <a:lnTo>
                    <a:pt x="3205" y="41497"/>
                  </a:lnTo>
                  <a:lnTo>
                    <a:pt x="3181" y="41497"/>
                  </a:lnTo>
                  <a:lnTo>
                    <a:pt x="3181" y="41449"/>
                  </a:lnTo>
                  <a:lnTo>
                    <a:pt x="3133" y="41449"/>
                  </a:lnTo>
                  <a:lnTo>
                    <a:pt x="3133" y="41401"/>
                  </a:lnTo>
                  <a:lnTo>
                    <a:pt x="3085" y="41401"/>
                  </a:lnTo>
                  <a:lnTo>
                    <a:pt x="3085" y="41376"/>
                  </a:lnTo>
                  <a:lnTo>
                    <a:pt x="3012" y="41376"/>
                  </a:lnTo>
                  <a:lnTo>
                    <a:pt x="3012" y="41328"/>
                  </a:lnTo>
                  <a:lnTo>
                    <a:pt x="2964" y="41328"/>
                  </a:lnTo>
                  <a:lnTo>
                    <a:pt x="2964" y="41280"/>
                  </a:lnTo>
                  <a:lnTo>
                    <a:pt x="2940" y="41280"/>
                  </a:lnTo>
                  <a:lnTo>
                    <a:pt x="2940" y="41256"/>
                  </a:lnTo>
                  <a:lnTo>
                    <a:pt x="2892" y="41256"/>
                  </a:lnTo>
                  <a:lnTo>
                    <a:pt x="2892" y="41208"/>
                  </a:lnTo>
                  <a:lnTo>
                    <a:pt x="2819" y="41208"/>
                  </a:lnTo>
                  <a:lnTo>
                    <a:pt x="2819" y="41160"/>
                  </a:lnTo>
                  <a:lnTo>
                    <a:pt x="2771" y="41160"/>
                  </a:lnTo>
                  <a:lnTo>
                    <a:pt x="2771" y="41135"/>
                  </a:lnTo>
                  <a:lnTo>
                    <a:pt x="2723" y="41135"/>
                  </a:lnTo>
                  <a:lnTo>
                    <a:pt x="2723" y="41087"/>
                  </a:lnTo>
                  <a:lnTo>
                    <a:pt x="2699" y="41087"/>
                  </a:lnTo>
                  <a:lnTo>
                    <a:pt x="2699" y="41039"/>
                  </a:lnTo>
                  <a:lnTo>
                    <a:pt x="2603" y="41039"/>
                  </a:lnTo>
                  <a:lnTo>
                    <a:pt x="2603" y="41015"/>
                  </a:lnTo>
                  <a:lnTo>
                    <a:pt x="2578" y="41015"/>
                  </a:lnTo>
                  <a:lnTo>
                    <a:pt x="2578" y="40967"/>
                  </a:lnTo>
                  <a:lnTo>
                    <a:pt x="2530" y="40967"/>
                  </a:lnTo>
                  <a:lnTo>
                    <a:pt x="2530" y="40919"/>
                  </a:lnTo>
                  <a:lnTo>
                    <a:pt x="2458" y="40919"/>
                  </a:lnTo>
                  <a:lnTo>
                    <a:pt x="2458" y="40894"/>
                  </a:lnTo>
                  <a:lnTo>
                    <a:pt x="2410" y="40894"/>
                  </a:lnTo>
                  <a:lnTo>
                    <a:pt x="2410" y="40846"/>
                  </a:lnTo>
                  <a:lnTo>
                    <a:pt x="2362" y="40846"/>
                  </a:lnTo>
                  <a:lnTo>
                    <a:pt x="2362" y="40798"/>
                  </a:lnTo>
                  <a:lnTo>
                    <a:pt x="2337" y="40798"/>
                  </a:lnTo>
                  <a:lnTo>
                    <a:pt x="2337" y="40774"/>
                  </a:lnTo>
                  <a:lnTo>
                    <a:pt x="2241" y="40774"/>
                  </a:lnTo>
                  <a:lnTo>
                    <a:pt x="2241" y="40726"/>
                  </a:lnTo>
                  <a:lnTo>
                    <a:pt x="2217" y="40726"/>
                  </a:lnTo>
                  <a:lnTo>
                    <a:pt x="2217" y="40678"/>
                  </a:lnTo>
                  <a:lnTo>
                    <a:pt x="2169" y="40678"/>
                  </a:lnTo>
                  <a:lnTo>
                    <a:pt x="2169" y="40654"/>
                  </a:lnTo>
                  <a:lnTo>
                    <a:pt x="2121" y="40654"/>
                  </a:lnTo>
                  <a:lnTo>
                    <a:pt x="2121" y="40605"/>
                  </a:lnTo>
                  <a:lnTo>
                    <a:pt x="2048" y="40605"/>
                  </a:lnTo>
                  <a:lnTo>
                    <a:pt x="2048" y="40533"/>
                  </a:lnTo>
                  <a:lnTo>
                    <a:pt x="2000" y="40533"/>
                  </a:lnTo>
                  <a:lnTo>
                    <a:pt x="2000" y="40485"/>
                  </a:lnTo>
                  <a:lnTo>
                    <a:pt x="1976" y="40485"/>
                  </a:lnTo>
                  <a:lnTo>
                    <a:pt x="1976" y="40437"/>
                  </a:lnTo>
                  <a:lnTo>
                    <a:pt x="1928" y="40437"/>
                  </a:lnTo>
                  <a:lnTo>
                    <a:pt x="1928" y="4041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 flipH="1">
              <a:off x="7094391" y="3457133"/>
              <a:ext cx="380265" cy="335290"/>
            </a:xfrm>
            <a:custGeom>
              <a:avLst/>
              <a:gdLst/>
              <a:ahLst/>
              <a:cxnLst/>
              <a:rect l="l" t="t" r="r" b="b"/>
              <a:pathLst>
                <a:path w="26050" h="22969" extrusionOk="0">
                  <a:moveTo>
                    <a:pt x="6354" y="1"/>
                  </a:moveTo>
                  <a:cubicBezTo>
                    <a:pt x="6190" y="1"/>
                    <a:pt x="6025" y="68"/>
                    <a:pt x="5904" y="201"/>
                  </a:cubicBezTo>
                  <a:cubicBezTo>
                    <a:pt x="5615" y="539"/>
                    <a:pt x="5326" y="852"/>
                    <a:pt x="5012" y="1189"/>
                  </a:cubicBezTo>
                  <a:lnTo>
                    <a:pt x="241" y="6226"/>
                  </a:lnTo>
                  <a:cubicBezTo>
                    <a:pt x="0" y="6491"/>
                    <a:pt x="24" y="6876"/>
                    <a:pt x="289" y="7093"/>
                  </a:cubicBezTo>
                  <a:lnTo>
                    <a:pt x="3542" y="9672"/>
                  </a:lnTo>
                  <a:lnTo>
                    <a:pt x="15254" y="18973"/>
                  </a:lnTo>
                  <a:lnTo>
                    <a:pt x="20266" y="22877"/>
                  </a:lnTo>
                  <a:cubicBezTo>
                    <a:pt x="20346" y="22937"/>
                    <a:pt x="20443" y="22968"/>
                    <a:pt x="20540" y="22968"/>
                  </a:cubicBezTo>
                  <a:cubicBezTo>
                    <a:pt x="20675" y="22968"/>
                    <a:pt x="20808" y="22907"/>
                    <a:pt x="20893" y="22781"/>
                  </a:cubicBezTo>
                  <a:lnTo>
                    <a:pt x="25905" y="15817"/>
                  </a:lnTo>
                  <a:cubicBezTo>
                    <a:pt x="26050" y="15624"/>
                    <a:pt x="26002" y="15359"/>
                    <a:pt x="25809" y="15214"/>
                  </a:cubicBezTo>
                  <a:lnTo>
                    <a:pt x="21158" y="11575"/>
                  </a:lnTo>
                  <a:lnTo>
                    <a:pt x="9422" y="2274"/>
                  </a:lnTo>
                  <a:lnTo>
                    <a:pt x="6723" y="129"/>
                  </a:lnTo>
                  <a:cubicBezTo>
                    <a:pt x="6616" y="43"/>
                    <a:pt x="6485" y="1"/>
                    <a:pt x="6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 flipH="1">
              <a:off x="7158051" y="3481146"/>
              <a:ext cx="272638" cy="262054"/>
            </a:xfrm>
            <a:custGeom>
              <a:avLst/>
              <a:gdLst/>
              <a:ahLst/>
              <a:cxnLst/>
              <a:rect l="l" t="t" r="r" b="b"/>
              <a:pathLst>
                <a:path w="18677" h="17952" extrusionOk="0">
                  <a:moveTo>
                    <a:pt x="7374" y="1"/>
                  </a:moveTo>
                  <a:cubicBezTo>
                    <a:pt x="7091" y="1"/>
                    <a:pt x="6810" y="125"/>
                    <a:pt x="6627" y="364"/>
                  </a:cubicBezTo>
                  <a:lnTo>
                    <a:pt x="314" y="8292"/>
                  </a:lnTo>
                  <a:cubicBezTo>
                    <a:pt x="0" y="8701"/>
                    <a:pt x="73" y="9304"/>
                    <a:pt x="482" y="9617"/>
                  </a:cubicBezTo>
                  <a:lnTo>
                    <a:pt x="10724" y="17738"/>
                  </a:lnTo>
                  <a:cubicBezTo>
                    <a:pt x="10899" y="17882"/>
                    <a:pt x="11105" y="17952"/>
                    <a:pt x="11310" y="17952"/>
                  </a:cubicBezTo>
                  <a:cubicBezTo>
                    <a:pt x="11584" y="17952"/>
                    <a:pt x="11856" y="17828"/>
                    <a:pt x="12049" y="17594"/>
                  </a:cubicBezTo>
                  <a:lnTo>
                    <a:pt x="18339" y="9641"/>
                  </a:lnTo>
                  <a:cubicBezTo>
                    <a:pt x="18676" y="9256"/>
                    <a:pt x="18604" y="8653"/>
                    <a:pt x="18194" y="8316"/>
                  </a:cubicBezTo>
                  <a:lnTo>
                    <a:pt x="7953" y="195"/>
                  </a:lnTo>
                  <a:cubicBezTo>
                    <a:pt x="7782" y="64"/>
                    <a:pt x="7577" y="1"/>
                    <a:pt x="7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 flipH="1">
              <a:off x="6851312" y="2969354"/>
              <a:ext cx="7051" cy="8102"/>
            </a:xfrm>
            <a:custGeom>
              <a:avLst/>
              <a:gdLst/>
              <a:ahLst/>
              <a:cxnLst/>
              <a:rect l="l" t="t" r="r" b="b"/>
              <a:pathLst>
                <a:path w="483" h="555" extrusionOk="0">
                  <a:moveTo>
                    <a:pt x="0" y="554"/>
                  </a:moveTo>
                  <a:lnTo>
                    <a:pt x="0" y="554"/>
                  </a:lnTo>
                  <a:lnTo>
                    <a:pt x="482" y="0"/>
                  </a:lnTo>
                  <a:lnTo>
                    <a:pt x="482" y="0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B0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 flipH="1">
              <a:off x="6695498" y="2899006"/>
              <a:ext cx="169198" cy="150186"/>
            </a:xfrm>
            <a:custGeom>
              <a:avLst/>
              <a:gdLst/>
              <a:ahLst/>
              <a:cxnLst/>
              <a:rect l="l" t="t" r="r" b="b"/>
              <a:pathLst>
                <a:path w="10724" h="9519" extrusionOk="0">
                  <a:moveTo>
                    <a:pt x="9760" y="0"/>
                  </a:moveTo>
                  <a:lnTo>
                    <a:pt x="7615" y="5013"/>
                  </a:lnTo>
                  <a:cubicBezTo>
                    <a:pt x="7326" y="5711"/>
                    <a:pt x="6651" y="6097"/>
                    <a:pt x="5952" y="6097"/>
                  </a:cubicBezTo>
                  <a:cubicBezTo>
                    <a:pt x="5543" y="6097"/>
                    <a:pt x="5157" y="5976"/>
                    <a:pt x="4820" y="5711"/>
                  </a:cubicBezTo>
                  <a:lnTo>
                    <a:pt x="4796" y="5687"/>
                  </a:lnTo>
                  <a:cubicBezTo>
                    <a:pt x="3952" y="5037"/>
                    <a:pt x="2868" y="4531"/>
                    <a:pt x="1591" y="4145"/>
                  </a:cubicBezTo>
                  <a:cubicBezTo>
                    <a:pt x="1374" y="4073"/>
                    <a:pt x="1109" y="4000"/>
                    <a:pt x="868" y="3928"/>
                  </a:cubicBezTo>
                  <a:lnTo>
                    <a:pt x="482" y="4434"/>
                  </a:lnTo>
                  <a:lnTo>
                    <a:pt x="0" y="4988"/>
                  </a:lnTo>
                  <a:cubicBezTo>
                    <a:pt x="988" y="5205"/>
                    <a:pt x="1928" y="5470"/>
                    <a:pt x="2747" y="5808"/>
                  </a:cubicBezTo>
                  <a:lnTo>
                    <a:pt x="2771" y="5808"/>
                  </a:lnTo>
                  <a:cubicBezTo>
                    <a:pt x="3567" y="6145"/>
                    <a:pt x="4241" y="6507"/>
                    <a:pt x="4820" y="6964"/>
                  </a:cubicBezTo>
                  <a:cubicBezTo>
                    <a:pt x="5494" y="7495"/>
                    <a:pt x="6434" y="8410"/>
                    <a:pt x="7446" y="9519"/>
                  </a:cubicBezTo>
                  <a:lnTo>
                    <a:pt x="7736" y="8844"/>
                  </a:lnTo>
                  <a:lnTo>
                    <a:pt x="7808" y="8651"/>
                  </a:lnTo>
                  <a:lnTo>
                    <a:pt x="10700" y="1350"/>
                  </a:lnTo>
                  <a:cubicBezTo>
                    <a:pt x="10724" y="1301"/>
                    <a:pt x="10724" y="1277"/>
                    <a:pt x="10724" y="1229"/>
                  </a:cubicBezTo>
                  <a:cubicBezTo>
                    <a:pt x="10724" y="699"/>
                    <a:pt x="10386" y="193"/>
                    <a:pt x="9832" y="24"/>
                  </a:cubicBezTo>
                  <a:lnTo>
                    <a:pt x="9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 flipH="1">
              <a:off x="6749655" y="2977441"/>
              <a:ext cx="108708" cy="66141"/>
            </a:xfrm>
            <a:custGeom>
              <a:avLst/>
              <a:gdLst/>
              <a:ahLst/>
              <a:cxnLst/>
              <a:rect l="l" t="t" r="r" b="b"/>
              <a:pathLst>
                <a:path w="7447" h="4531" extrusionOk="0">
                  <a:moveTo>
                    <a:pt x="7446" y="4531"/>
                  </a:moveTo>
                  <a:cubicBezTo>
                    <a:pt x="6434" y="3422"/>
                    <a:pt x="5494" y="2507"/>
                    <a:pt x="4820" y="1976"/>
                  </a:cubicBezTo>
                  <a:lnTo>
                    <a:pt x="4820" y="1976"/>
                  </a:lnTo>
                  <a:lnTo>
                    <a:pt x="4820" y="1976"/>
                  </a:lnTo>
                  <a:cubicBezTo>
                    <a:pt x="5494" y="2507"/>
                    <a:pt x="6434" y="3422"/>
                    <a:pt x="7446" y="4531"/>
                  </a:cubicBezTo>
                  <a:lnTo>
                    <a:pt x="7446" y="4531"/>
                  </a:lnTo>
                  <a:lnTo>
                    <a:pt x="7446" y="4531"/>
                  </a:lnTo>
                  <a:close/>
                  <a:moveTo>
                    <a:pt x="2771" y="820"/>
                  </a:moveTo>
                  <a:cubicBezTo>
                    <a:pt x="2771" y="820"/>
                    <a:pt x="2771" y="820"/>
                    <a:pt x="2771" y="820"/>
                  </a:cubicBezTo>
                  <a:cubicBezTo>
                    <a:pt x="2771" y="820"/>
                    <a:pt x="2771" y="820"/>
                    <a:pt x="2771" y="820"/>
                  </a:cubicBezTo>
                  <a:close/>
                  <a:moveTo>
                    <a:pt x="2771" y="820"/>
                  </a:moveTo>
                  <a:cubicBezTo>
                    <a:pt x="2771" y="820"/>
                    <a:pt x="2747" y="820"/>
                    <a:pt x="2747" y="820"/>
                  </a:cubicBezTo>
                  <a:cubicBezTo>
                    <a:pt x="2747" y="820"/>
                    <a:pt x="2771" y="820"/>
                    <a:pt x="2771" y="820"/>
                  </a:cubicBezTo>
                  <a:close/>
                  <a:moveTo>
                    <a:pt x="2747" y="820"/>
                  </a:moveTo>
                  <a:cubicBezTo>
                    <a:pt x="1928" y="482"/>
                    <a:pt x="988" y="217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988" y="217"/>
                    <a:pt x="1928" y="482"/>
                    <a:pt x="2747" y="820"/>
                  </a:cubicBezTo>
                  <a:close/>
                </a:path>
              </a:pathLst>
            </a:custGeom>
            <a:solidFill>
              <a:srgbClr val="FFB0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 flipH="1">
              <a:off x="6778840" y="2891210"/>
              <a:ext cx="197016" cy="95336"/>
            </a:xfrm>
            <a:custGeom>
              <a:avLst/>
              <a:gdLst/>
              <a:ahLst/>
              <a:cxnLst/>
              <a:rect l="l" t="t" r="r" b="b"/>
              <a:pathLst>
                <a:path w="11326" h="5423" extrusionOk="0">
                  <a:moveTo>
                    <a:pt x="10627" y="0"/>
                  </a:moveTo>
                  <a:lnTo>
                    <a:pt x="7808" y="2458"/>
                  </a:lnTo>
                  <a:cubicBezTo>
                    <a:pt x="6868" y="3278"/>
                    <a:pt x="5663" y="3736"/>
                    <a:pt x="4434" y="3736"/>
                  </a:cubicBezTo>
                  <a:cubicBezTo>
                    <a:pt x="4265" y="3736"/>
                    <a:pt x="4097" y="3736"/>
                    <a:pt x="3928" y="3711"/>
                  </a:cubicBezTo>
                  <a:cubicBezTo>
                    <a:pt x="3205" y="3639"/>
                    <a:pt x="2482" y="3591"/>
                    <a:pt x="1735" y="3567"/>
                  </a:cubicBezTo>
                  <a:cubicBezTo>
                    <a:pt x="1518" y="3543"/>
                    <a:pt x="1325" y="3543"/>
                    <a:pt x="1133" y="3543"/>
                  </a:cubicBezTo>
                  <a:lnTo>
                    <a:pt x="675" y="4049"/>
                  </a:lnTo>
                  <a:lnTo>
                    <a:pt x="0" y="4796"/>
                  </a:lnTo>
                  <a:cubicBezTo>
                    <a:pt x="2434" y="4820"/>
                    <a:pt x="4844" y="4989"/>
                    <a:pt x="6964" y="5422"/>
                  </a:cubicBezTo>
                  <a:lnTo>
                    <a:pt x="7832" y="4362"/>
                  </a:lnTo>
                  <a:lnTo>
                    <a:pt x="11181" y="241"/>
                  </a:lnTo>
                  <a:cubicBezTo>
                    <a:pt x="11205" y="193"/>
                    <a:pt x="11254" y="145"/>
                    <a:pt x="11278" y="97"/>
                  </a:cubicBezTo>
                  <a:lnTo>
                    <a:pt x="11326" y="73"/>
                  </a:lnTo>
                  <a:lnTo>
                    <a:pt x="106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 flipH="1">
              <a:off x="6845692" y="2961967"/>
              <a:ext cx="12671" cy="15488"/>
            </a:xfrm>
            <a:custGeom>
              <a:avLst/>
              <a:gdLst/>
              <a:ahLst/>
              <a:cxnLst/>
              <a:rect l="l" t="t" r="r" b="b"/>
              <a:pathLst>
                <a:path w="868" h="1061" extrusionOk="0">
                  <a:moveTo>
                    <a:pt x="868" y="0"/>
                  </a:moveTo>
                  <a:lnTo>
                    <a:pt x="0" y="1060"/>
                  </a:lnTo>
                  <a:lnTo>
                    <a:pt x="482" y="506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A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 flipH="1">
              <a:off x="6899694" y="2906980"/>
              <a:ext cx="169190" cy="70222"/>
            </a:xfrm>
            <a:custGeom>
              <a:avLst/>
              <a:gdLst/>
              <a:ahLst/>
              <a:cxnLst/>
              <a:rect l="l" t="t" r="r" b="b"/>
              <a:pathLst>
                <a:path w="9929" h="4121" extrusionOk="0">
                  <a:moveTo>
                    <a:pt x="9904" y="0"/>
                  </a:moveTo>
                  <a:lnTo>
                    <a:pt x="8675" y="844"/>
                  </a:lnTo>
                  <a:cubicBezTo>
                    <a:pt x="7061" y="1928"/>
                    <a:pt x="5181" y="2555"/>
                    <a:pt x="3229" y="2651"/>
                  </a:cubicBezTo>
                  <a:cubicBezTo>
                    <a:pt x="2820" y="2651"/>
                    <a:pt x="2410" y="2675"/>
                    <a:pt x="2024" y="2699"/>
                  </a:cubicBezTo>
                  <a:cubicBezTo>
                    <a:pt x="1711" y="2723"/>
                    <a:pt x="1422" y="2747"/>
                    <a:pt x="1109" y="2771"/>
                  </a:cubicBezTo>
                  <a:lnTo>
                    <a:pt x="0" y="4121"/>
                  </a:lnTo>
                  <a:cubicBezTo>
                    <a:pt x="1277" y="4000"/>
                    <a:pt x="2651" y="3928"/>
                    <a:pt x="4097" y="3880"/>
                  </a:cubicBezTo>
                  <a:cubicBezTo>
                    <a:pt x="4771" y="3856"/>
                    <a:pt x="5446" y="3856"/>
                    <a:pt x="6145" y="3856"/>
                  </a:cubicBezTo>
                  <a:lnTo>
                    <a:pt x="6627" y="3856"/>
                  </a:lnTo>
                  <a:lnTo>
                    <a:pt x="7760" y="2603"/>
                  </a:lnTo>
                  <a:lnTo>
                    <a:pt x="9928" y="145"/>
                  </a:lnTo>
                  <a:cubicBezTo>
                    <a:pt x="9928" y="97"/>
                    <a:pt x="9928" y="48"/>
                    <a:pt x="9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 flipH="1">
              <a:off x="6943481" y="2949997"/>
              <a:ext cx="16539" cy="18305"/>
            </a:xfrm>
            <a:custGeom>
              <a:avLst/>
              <a:gdLst/>
              <a:ahLst/>
              <a:cxnLst/>
              <a:rect l="l" t="t" r="r" b="b"/>
              <a:pathLst>
                <a:path w="1133" h="1254" extrusionOk="0">
                  <a:moveTo>
                    <a:pt x="1133" y="1"/>
                  </a:moveTo>
                  <a:lnTo>
                    <a:pt x="675" y="507"/>
                  </a:lnTo>
                  <a:lnTo>
                    <a:pt x="0" y="1254"/>
                  </a:lnTo>
                  <a:lnTo>
                    <a:pt x="0" y="1254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rgbClr val="FFA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 flipH="1">
              <a:off x="7008875" y="2918078"/>
              <a:ext cx="149024" cy="70216"/>
            </a:xfrm>
            <a:custGeom>
              <a:avLst/>
              <a:gdLst/>
              <a:ahLst/>
              <a:cxnLst/>
              <a:rect l="l" t="t" r="r" b="b"/>
              <a:pathLst>
                <a:path w="9158" h="4315" extrusionOk="0">
                  <a:moveTo>
                    <a:pt x="8965" y="1"/>
                  </a:moveTo>
                  <a:cubicBezTo>
                    <a:pt x="8941" y="97"/>
                    <a:pt x="8893" y="194"/>
                    <a:pt x="8845" y="266"/>
                  </a:cubicBezTo>
                  <a:cubicBezTo>
                    <a:pt x="8218" y="1447"/>
                    <a:pt x="7013" y="2194"/>
                    <a:pt x="5688" y="2314"/>
                  </a:cubicBezTo>
                  <a:cubicBezTo>
                    <a:pt x="3664" y="2507"/>
                    <a:pt x="2001" y="2724"/>
                    <a:pt x="1013" y="2868"/>
                  </a:cubicBezTo>
                  <a:lnTo>
                    <a:pt x="1" y="4314"/>
                  </a:lnTo>
                  <a:lnTo>
                    <a:pt x="25" y="4314"/>
                  </a:lnTo>
                  <a:cubicBezTo>
                    <a:pt x="193" y="4266"/>
                    <a:pt x="2603" y="3881"/>
                    <a:pt x="5929" y="3567"/>
                  </a:cubicBezTo>
                  <a:cubicBezTo>
                    <a:pt x="6194" y="3543"/>
                    <a:pt x="6483" y="3519"/>
                    <a:pt x="6772" y="3495"/>
                  </a:cubicBezTo>
                  <a:lnTo>
                    <a:pt x="7881" y="2145"/>
                  </a:lnTo>
                  <a:lnTo>
                    <a:pt x="9158" y="603"/>
                  </a:lnTo>
                  <a:cubicBezTo>
                    <a:pt x="9134" y="386"/>
                    <a:pt x="9086" y="194"/>
                    <a:pt x="8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 flipH="1">
              <a:off x="6612625" y="3240589"/>
              <a:ext cx="457735" cy="373198"/>
            </a:xfrm>
            <a:custGeom>
              <a:avLst/>
              <a:gdLst/>
              <a:ahLst/>
              <a:cxnLst/>
              <a:rect l="l" t="t" r="r" b="b"/>
              <a:pathLst>
                <a:path w="28966" h="24460" extrusionOk="0">
                  <a:moveTo>
                    <a:pt x="28966" y="0"/>
                  </a:moveTo>
                  <a:cubicBezTo>
                    <a:pt x="28146" y="266"/>
                    <a:pt x="27327" y="362"/>
                    <a:pt x="26508" y="362"/>
                  </a:cubicBezTo>
                  <a:lnTo>
                    <a:pt x="25953" y="362"/>
                  </a:lnTo>
                  <a:cubicBezTo>
                    <a:pt x="25761" y="338"/>
                    <a:pt x="25592" y="338"/>
                    <a:pt x="25399" y="314"/>
                  </a:cubicBezTo>
                  <a:cubicBezTo>
                    <a:pt x="22170" y="12314"/>
                    <a:pt x="458" y="24219"/>
                    <a:pt x="0" y="24460"/>
                  </a:cubicBezTo>
                  <a:cubicBezTo>
                    <a:pt x="506" y="24243"/>
                    <a:pt x="27472" y="12170"/>
                    <a:pt x="289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 flipH="1">
              <a:off x="7250919" y="3716854"/>
              <a:ext cx="11985" cy="14787"/>
            </a:xfrm>
            <a:custGeom>
              <a:avLst/>
              <a:gdLst/>
              <a:ahLst/>
              <a:cxnLst/>
              <a:rect l="l" t="t" r="r" b="b"/>
              <a:pathLst>
                <a:path w="821" h="1013" extrusionOk="0">
                  <a:moveTo>
                    <a:pt x="820" y="1"/>
                  </a:moveTo>
                  <a:lnTo>
                    <a:pt x="1" y="1013"/>
                  </a:lnTo>
                  <a:lnTo>
                    <a:pt x="218" y="748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27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 flipH="1">
              <a:off x="7250920" y="3613795"/>
              <a:ext cx="166397" cy="118546"/>
            </a:xfrm>
            <a:custGeom>
              <a:avLst/>
              <a:gdLst/>
              <a:ahLst/>
              <a:cxnLst/>
              <a:rect l="l" t="t" r="r" b="b"/>
              <a:pathLst>
                <a:path w="11399" h="8121" extrusionOk="0">
                  <a:moveTo>
                    <a:pt x="10531" y="8121"/>
                  </a:moveTo>
                  <a:cubicBezTo>
                    <a:pt x="10555" y="8097"/>
                    <a:pt x="10579" y="8097"/>
                    <a:pt x="10579" y="8073"/>
                  </a:cubicBezTo>
                  <a:lnTo>
                    <a:pt x="11398" y="7061"/>
                  </a:lnTo>
                  <a:lnTo>
                    <a:pt x="11398" y="7061"/>
                  </a:lnTo>
                  <a:lnTo>
                    <a:pt x="10579" y="8073"/>
                  </a:lnTo>
                  <a:cubicBezTo>
                    <a:pt x="10579" y="8097"/>
                    <a:pt x="10555" y="8097"/>
                    <a:pt x="10531" y="8121"/>
                  </a:cubicBezTo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1F6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 flipH="1">
              <a:off x="7417302" y="3611678"/>
              <a:ext cx="1431" cy="2131"/>
            </a:xfrm>
            <a:custGeom>
              <a:avLst/>
              <a:gdLst/>
              <a:ahLst/>
              <a:cxnLst/>
              <a:rect l="l" t="t" r="r" b="b"/>
              <a:pathLst>
                <a:path w="98" h="146" extrusionOk="0">
                  <a:moveTo>
                    <a:pt x="97" y="145"/>
                  </a:moveTo>
                  <a:cubicBezTo>
                    <a:pt x="49" y="97"/>
                    <a:pt x="25" y="49"/>
                    <a:pt x="1" y="0"/>
                  </a:cubicBezTo>
                  <a:cubicBezTo>
                    <a:pt x="25" y="49"/>
                    <a:pt x="49" y="97"/>
                    <a:pt x="97" y="145"/>
                  </a:cubicBezTo>
                  <a:lnTo>
                    <a:pt x="97" y="145"/>
                  </a:lnTo>
                  <a:lnTo>
                    <a:pt x="97" y="145"/>
                  </a:lnTo>
                  <a:close/>
                </a:path>
              </a:pathLst>
            </a:custGeom>
            <a:solidFill>
              <a:srgbClr val="27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 flipH="1">
              <a:off x="7417302" y="3610977"/>
              <a:ext cx="1431" cy="2832"/>
            </a:xfrm>
            <a:custGeom>
              <a:avLst/>
              <a:gdLst/>
              <a:ahLst/>
              <a:cxnLst/>
              <a:rect l="l" t="t" r="r" b="b"/>
              <a:pathLst>
                <a:path w="98" h="194" extrusionOk="0">
                  <a:moveTo>
                    <a:pt x="1" y="0"/>
                  </a:moveTo>
                  <a:cubicBezTo>
                    <a:pt x="1" y="16"/>
                    <a:pt x="1" y="32"/>
                    <a:pt x="1" y="48"/>
                  </a:cubicBezTo>
                  <a:cubicBezTo>
                    <a:pt x="9" y="66"/>
                    <a:pt x="18" y="83"/>
                    <a:pt x="27" y="100"/>
                  </a:cubicBezTo>
                  <a:lnTo>
                    <a:pt x="27" y="100"/>
                  </a:lnTo>
                  <a:cubicBezTo>
                    <a:pt x="26" y="91"/>
                    <a:pt x="25" y="82"/>
                    <a:pt x="25" y="73"/>
                  </a:cubicBezTo>
                  <a:cubicBezTo>
                    <a:pt x="1" y="48"/>
                    <a:pt x="1" y="24"/>
                    <a:pt x="1" y="0"/>
                  </a:cubicBezTo>
                  <a:close/>
                  <a:moveTo>
                    <a:pt x="27" y="100"/>
                  </a:moveTo>
                  <a:cubicBezTo>
                    <a:pt x="35" y="138"/>
                    <a:pt x="58" y="174"/>
                    <a:pt x="97" y="193"/>
                  </a:cubicBezTo>
                  <a:cubicBezTo>
                    <a:pt x="66" y="162"/>
                    <a:pt x="45" y="131"/>
                    <a:pt x="27" y="100"/>
                  </a:cubicBezTo>
                  <a:close/>
                </a:path>
              </a:pathLst>
            </a:custGeom>
            <a:solidFill>
              <a:srgbClr val="B0D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 flipH="1">
              <a:off x="7417302" y="3613795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 flipH="1">
              <a:off x="7417302" y="3612028"/>
              <a:ext cx="1080" cy="1781"/>
            </a:xfrm>
            <a:custGeom>
              <a:avLst/>
              <a:gdLst/>
              <a:ahLst/>
              <a:cxnLst/>
              <a:rect l="l" t="t" r="r" b="b"/>
              <a:pathLst>
                <a:path w="74" h="122" extrusionOk="0">
                  <a:moveTo>
                    <a:pt x="1" y="1"/>
                  </a:moveTo>
                  <a:cubicBezTo>
                    <a:pt x="1" y="49"/>
                    <a:pt x="25" y="97"/>
                    <a:pt x="73" y="121"/>
                  </a:cubicBezTo>
                  <a:cubicBezTo>
                    <a:pt x="73" y="121"/>
                    <a:pt x="49" y="73"/>
                    <a:pt x="1" y="1"/>
                  </a:cubicBezTo>
                  <a:close/>
                </a:path>
              </a:pathLst>
            </a:custGeom>
            <a:solidFill>
              <a:srgbClr val="86C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 flipH="1">
              <a:off x="7418718" y="3610627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0D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 flipH="1">
              <a:off x="7418718" y="3609912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B0D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 flipH="1">
              <a:off x="7418017" y="3608510"/>
              <a:ext cx="715" cy="1416"/>
            </a:xfrm>
            <a:custGeom>
              <a:avLst/>
              <a:gdLst/>
              <a:ahLst/>
              <a:cxnLst/>
              <a:rect l="l" t="t" r="r" b="b"/>
              <a:pathLst>
                <a:path w="49" h="97" extrusionOk="0">
                  <a:moveTo>
                    <a:pt x="1" y="97"/>
                  </a:moveTo>
                  <a:cubicBezTo>
                    <a:pt x="25" y="73"/>
                    <a:pt x="25" y="25"/>
                    <a:pt x="49" y="1"/>
                  </a:cubicBezTo>
                  <a:cubicBezTo>
                    <a:pt x="25" y="25"/>
                    <a:pt x="25" y="73"/>
                    <a:pt x="1" y="97"/>
                  </a:cubicBezTo>
                  <a:close/>
                </a:path>
              </a:pathLst>
            </a:custGeom>
            <a:solidFill>
              <a:srgbClr val="B0D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 flipH="1">
              <a:off x="7249168" y="3534646"/>
              <a:ext cx="17955" cy="14072"/>
            </a:xfrm>
            <a:custGeom>
              <a:avLst/>
              <a:gdLst/>
              <a:ahLst/>
              <a:cxnLst/>
              <a:rect l="l" t="t" r="r" b="b"/>
              <a:pathLst>
                <a:path w="1230" h="964" extrusionOk="0">
                  <a:moveTo>
                    <a:pt x="1" y="0"/>
                  </a:moveTo>
                  <a:lnTo>
                    <a:pt x="1230" y="964"/>
                  </a:lnTo>
                  <a:lnTo>
                    <a:pt x="555" y="4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6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 flipH="1">
              <a:off x="7259021" y="3492080"/>
              <a:ext cx="61923" cy="48902"/>
            </a:xfrm>
            <a:custGeom>
              <a:avLst/>
              <a:gdLst/>
              <a:ahLst/>
              <a:cxnLst/>
              <a:rect l="l" t="t" r="r" b="b"/>
              <a:pathLst>
                <a:path w="4242" h="3350" extrusionOk="0">
                  <a:moveTo>
                    <a:pt x="1" y="0"/>
                  </a:moveTo>
                  <a:lnTo>
                    <a:pt x="3688" y="2916"/>
                  </a:lnTo>
                  <a:lnTo>
                    <a:pt x="4242" y="3350"/>
                  </a:lnTo>
                  <a:lnTo>
                    <a:pt x="4242" y="3350"/>
                  </a:lnTo>
                  <a:lnTo>
                    <a:pt x="555" y="4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 flipH="1">
              <a:off x="7417302" y="3613795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8C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48741AC6-9BF3-4A7E-C252-DEDDD162F46E}"/>
              </a:ext>
            </a:extLst>
          </p:cNvPr>
          <p:cNvSpPr txBox="1"/>
          <p:nvPr/>
        </p:nvSpPr>
        <p:spPr>
          <a:xfrm>
            <a:off x="5136802" y="4021492"/>
            <a:ext cx="2126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4000" b="1" dirty="0">
                <a:solidFill>
                  <a:schemeClr val="lt1"/>
                </a:solidFill>
                <a:latin typeface="Play"/>
                <a:sym typeface="Play"/>
              </a:rPr>
              <a:t>SCRUM</a:t>
            </a:r>
            <a:endParaRPr lang="es-ES" sz="4000" b="1" dirty="0">
              <a:solidFill>
                <a:schemeClr val="lt1"/>
              </a:solidFill>
              <a:latin typeface="Play"/>
              <a:sym typeface="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E574B-AE4F-0F68-5AE2-052F441FC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4672" y="1500298"/>
            <a:ext cx="4914655" cy="2142903"/>
          </a:xfrm>
        </p:spPr>
        <p:txBody>
          <a:bodyPr/>
          <a:lstStyle/>
          <a:p>
            <a:r>
              <a:rPr lang="es-PE" sz="6600" dirty="0"/>
              <a:t>HISTORIAS DE USUARIO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277406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EA7F365-F86B-F6CE-EA4F-64928612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86" y="756035"/>
            <a:ext cx="4896740" cy="38021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2AC3C3B-BB12-60FA-93CF-4D203C0B5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075" y="601662"/>
            <a:ext cx="2047875" cy="3940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19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1121EC7-D706-9A2E-B91E-C3A8336E0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20" y="995273"/>
            <a:ext cx="4130080" cy="27648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C3BFB99-88C7-9249-6300-9D4D69CD8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75" y="534111"/>
            <a:ext cx="3869528" cy="4075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93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B5409C3-B27C-868A-B05A-B96C7AB3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55" y="1161317"/>
            <a:ext cx="4909787" cy="2820866"/>
          </a:xfrm>
          <a:prstGeom prst="rect">
            <a:avLst/>
          </a:prstGeom>
        </p:spPr>
      </p:pic>
      <p:pic>
        <p:nvPicPr>
          <p:cNvPr id="7" name="image10.png">
            <a:extLst>
              <a:ext uri="{FF2B5EF4-FFF2-40B4-BE49-F238E27FC236}">
                <a16:creationId xmlns:a16="http://schemas.microsoft.com/office/drawing/2014/main" id="{9538DABD-B11B-046B-8E97-03F0D5C6ACC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02625" y="383181"/>
            <a:ext cx="2512433" cy="422300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3592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C9AF7-D548-3FBB-20E3-3F0E83A23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Asignación de Historia de Usuario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81A28A-7360-CE58-98DE-EB9678C8E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50" y="1484698"/>
            <a:ext cx="3568960" cy="32802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4727C0E-647F-D492-C8D5-DCC5E0EBE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019" y="1484697"/>
            <a:ext cx="3913583" cy="328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C8944-E4EF-14DE-9048-C084F26E1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177804"/>
            <a:ext cx="7717500" cy="577800"/>
          </a:xfrm>
        </p:spPr>
        <p:txBody>
          <a:bodyPr/>
          <a:lstStyle/>
          <a:p>
            <a:r>
              <a:rPr lang="es-ES" dirty="0"/>
              <a:t>Sprint Backlog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674EFD-39F4-E1E6-31E0-633E20D9C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1" y="840203"/>
            <a:ext cx="5441668" cy="196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0A85BC4-8FEA-32EE-D64B-6C13691C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945" y="2808832"/>
            <a:ext cx="5648147" cy="202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306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7ED1E-B028-29E0-8D7F-00BD050E2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Entregables:</a:t>
            </a:r>
            <a:endParaRPr lang="es-E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90BA68-1370-5C2F-6777-DE2967BCF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730" y="1340944"/>
            <a:ext cx="55816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5DB7594-0175-B45B-FFB2-5C54567DCC84}"/>
              </a:ext>
            </a:extLst>
          </p:cNvPr>
          <p:cNvSpPr txBox="1"/>
          <p:nvPr/>
        </p:nvSpPr>
        <p:spPr>
          <a:xfrm>
            <a:off x="1071276" y="2063918"/>
            <a:ext cx="16154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000" b="1" dirty="0">
                <a:solidFill>
                  <a:schemeClr val="lt1"/>
                </a:solidFill>
                <a:latin typeface="Play"/>
                <a:sym typeface="Play"/>
              </a:rPr>
              <a:t>Fecha: 10/06/2023</a:t>
            </a:r>
            <a:endParaRPr lang="es-ES" sz="2000" b="1" dirty="0">
              <a:solidFill>
                <a:schemeClr val="lt1"/>
              </a:solidFill>
              <a:latin typeface="Play"/>
              <a:sym typeface="Play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FBDC93E-818F-DB98-5FFA-C14585648360}"/>
              </a:ext>
            </a:extLst>
          </p:cNvPr>
          <p:cNvSpPr txBox="1"/>
          <p:nvPr/>
        </p:nvSpPr>
        <p:spPr>
          <a:xfrm>
            <a:off x="875620" y="1129615"/>
            <a:ext cx="16154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000" b="1" dirty="0">
                <a:solidFill>
                  <a:schemeClr val="lt1"/>
                </a:solidFill>
                <a:latin typeface="Play"/>
                <a:sym typeface="Play"/>
              </a:rPr>
              <a:t>Spring 1</a:t>
            </a:r>
            <a:endParaRPr lang="es-ES" sz="2000" b="1" dirty="0">
              <a:solidFill>
                <a:schemeClr val="lt1"/>
              </a:solidFill>
              <a:latin typeface="Play"/>
              <a:sym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893075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7ED1E-B028-29E0-8D7F-00BD050E2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Entregables: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DB7594-0175-B45B-FFB2-5C54567DCC84}"/>
              </a:ext>
            </a:extLst>
          </p:cNvPr>
          <p:cNvSpPr txBox="1"/>
          <p:nvPr/>
        </p:nvSpPr>
        <p:spPr>
          <a:xfrm>
            <a:off x="1071276" y="2063918"/>
            <a:ext cx="1603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000" b="1" dirty="0">
                <a:solidFill>
                  <a:schemeClr val="lt1"/>
                </a:solidFill>
                <a:latin typeface="Play"/>
                <a:sym typeface="Play"/>
              </a:rPr>
              <a:t>Fecha: 11/06/2023</a:t>
            </a:r>
            <a:endParaRPr lang="es-ES" sz="2000" b="1" dirty="0">
              <a:solidFill>
                <a:schemeClr val="lt1"/>
              </a:solidFill>
              <a:latin typeface="Play"/>
              <a:sym typeface="Play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1857F61-8FB9-6B7A-F10F-6BBE19BFF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437" y="1149198"/>
            <a:ext cx="54483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97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7ED1E-B028-29E0-8D7F-00BD050E2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19" y="376606"/>
            <a:ext cx="7717500" cy="577800"/>
          </a:xfrm>
        </p:spPr>
        <p:txBody>
          <a:bodyPr/>
          <a:lstStyle/>
          <a:p>
            <a:r>
              <a:rPr lang="es-PE" dirty="0"/>
              <a:t>Entregables: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DB7594-0175-B45B-FFB2-5C54567DCC84}"/>
              </a:ext>
            </a:extLst>
          </p:cNvPr>
          <p:cNvSpPr txBox="1"/>
          <p:nvPr/>
        </p:nvSpPr>
        <p:spPr>
          <a:xfrm>
            <a:off x="1071275" y="2063918"/>
            <a:ext cx="1620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000" b="1" dirty="0">
                <a:solidFill>
                  <a:schemeClr val="lt1"/>
                </a:solidFill>
                <a:latin typeface="Play"/>
                <a:sym typeface="Play"/>
              </a:rPr>
              <a:t>Fecha: 14/06/2023</a:t>
            </a:r>
            <a:endParaRPr lang="es-ES" sz="2000" b="1" dirty="0">
              <a:solidFill>
                <a:schemeClr val="lt1"/>
              </a:solidFill>
              <a:latin typeface="Play"/>
              <a:sym typeface="Play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7D58FE1-9A33-C05B-710E-6643B27AB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068" y="1114527"/>
            <a:ext cx="4675030" cy="365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968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7ED1E-B028-29E0-8D7F-00BD050E2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399994"/>
            <a:ext cx="7717500" cy="577800"/>
          </a:xfrm>
        </p:spPr>
        <p:txBody>
          <a:bodyPr/>
          <a:lstStyle/>
          <a:p>
            <a:r>
              <a:rPr lang="es-PE" dirty="0"/>
              <a:t>Entregables: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DB7594-0175-B45B-FFB2-5C54567DCC84}"/>
              </a:ext>
            </a:extLst>
          </p:cNvPr>
          <p:cNvSpPr txBox="1"/>
          <p:nvPr/>
        </p:nvSpPr>
        <p:spPr>
          <a:xfrm>
            <a:off x="1071275" y="2063918"/>
            <a:ext cx="16154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000" b="1" dirty="0">
                <a:solidFill>
                  <a:schemeClr val="lt1"/>
                </a:solidFill>
                <a:latin typeface="Play"/>
                <a:sym typeface="Play"/>
              </a:rPr>
              <a:t>Fecha: 22/06/2023</a:t>
            </a:r>
            <a:endParaRPr lang="es-ES" sz="2000" b="1" dirty="0">
              <a:solidFill>
                <a:schemeClr val="lt1"/>
              </a:solidFill>
              <a:latin typeface="Play"/>
              <a:sym typeface="Play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AD57CD-420E-E71A-230C-D7A120B3A335}"/>
              </a:ext>
            </a:extLst>
          </p:cNvPr>
          <p:cNvSpPr txBox="1"/>
          <p:nvPr/>
        </p:nvSpPr>
        <p:spPr>
          <a:xfrm>
            <a:off x="875620" y="1129615"/>
            <a:ext cx="16154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000" b="1" dirty="0">
                <a:solidFill>
                  <a:schemeClr val="lt1"/>
                </a:solidFill>
                <a:latin typeface="Play"/>
                <a:sym typeface="Play"/>
              </a:rPr>
              <a:t>Spring 2</a:t>
            </a:r>
            <a:endParaRPr lang="es-ES" sz="2000" b="1" dirty="0">
              <a:solidFill>
                <a:schemeClr val="lt1"/>
              </a:solidFill>
              <a:latin typeface="Play"/>
              <a:sym typeface="Play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413E858-669B-E18B-275B-D271E1958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684" y="1059867"/>
            <a:ext cx="4944066" cy="368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30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/>
          <p:nvPr/>
        </p:nvSpPr>
        <p:spPr>
          <a:xfrm>
            <a:off x="4708696" y="2115723"/>
            <a:ext cx="4033651" cy="2406733"/>
          </a:xfrm>
          <a:prstGeom prst="roundRect">
            <a:avLst>
              <a:gd name="adj" fmla="val 1030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7"/>
          <p:cNvSpPr/>
          <p:nvPr/>
        </p:nvSpPr>
        <p:spPr>
          <a:xfrm>
            <a:off x="401653" y="2115723"/>
            <a:ext cx="4033651" cy="2406733"/>
          </a:xfrm>
          <a:prstGeom prst="roundRect">
            <a:avLst>
              <a:gd name="adj" fmla="val 1030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ctrTitle" idx="15"/>
          </p:nvPr>
        </p:nvSpPr>
        <p:spPr>
          <a:xfrm>
            <a:off x="401653" y="1328577"/>
            <a:ext cx="403365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OBJETIVO:</a:t>
            </a:r>
          </a:p>
        </p:txBody>
      </p:sp>
      <p:sp>
        <p:nvSpPr>
          <p:cNvPr id="10" name="Google Shape;262;p37">
            <a:extLst>
              <a:ext uri="{FF2B5EF4-FFF2-40B4-BE49-F238E27FC236}">
                <a16:creationId xmlns:a16="http://schemas.microsoft.com/office/drawing/2014/main" id="{0BD131E1-B258-CC7B-313F-F5EFDEEDC4DD}"/>
              </a:ext>
            </a:extLst>
          </p:cNvPr>
          <p:cNvSpPr txBox="1">
            <a:spLocks/>
          </p:cNvSpPr>
          <p:nvPr/>
        </p:nvSpPr>
        <p:spPr>
          <a:xfrm>
            <a:off x="4581574" y="1367033"/>
            <a:ext cx="403365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4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s-PE" sz="3600" dirty="0"/>
              <a:t>BENEFICIOS</a:t>
            </a:r>
            <a:endParaRPr lang="es-ES" sz="3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0E920B6-D2F0-3332-580D-447FCC682AA3}"/>
              </a:ext>
            </a:extLst>
          </p:cNvPr>
          <p:cNvSpPr txBox="1"/>
          <p:nvPr/>
        </p:nvSpPr>
        <p:spPr>
          <a:xfrm>
            <a:off x="489274" y="2275687"/>
            <a:ext cx="38584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s-ES" sz="1400" b="0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Nuestro proyecto tiene como objetivo principal conectar a usuarios con nutricionistas especializados, proporcionando una plataforma fácil de usar. Queremos brindar una experiencia personalizada, ofreciendo una amplia gama de nutricionistas con diversas especialidades y permitiendo a los usuarios seleccionar al profesional que mejor se adapte a sus necesidades.</a:t>
            </a:r>
            <a:endParaRPr lang="es-ES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E657D1D-5225-457A-CD61-D31CCFBB2CB2}"/>
              </a:ext>
            </a:extLst>
          </p:cNvPr>
          <p:cNvSpPr txBox="1"/>
          <p:nvPr/>
        </p:nvSpPr>
        <p:spPr>
          <a:xfrm>
            <a:off x="4835817" y="2275687"/>
            <a:ext cx="3779408" cy="2133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s-ES" dirty="0">
                <a:solidFill>
                  <a:schemeClr val="bg1"/>
                </a:solidFill>
                <a:latin typeface="Avenir Next LT Pro" panose="020B0504020202020204" pitchFamily="34" charset="0"/>
              </a:rPr>
              <a:t>Para los usuarios: Acceso a una amplia red de nutricionistas especializados y la posibilidad de elegir al profesional adecuado según sus necesidades específicas. </a:t>
            </a: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s-ES" dirty="0">
                <a:solidFill>
                  <a:schemeClr val="bg1"/>
                </a:solidFill>
                <a:latin typeface="Avenir Next LT Pro" panose="020B0504020202020204" pitchFamily="34" charset="0"/>
              </a:rPr>
              <a:t>Para los nutricionistas: Contar con una oportunidad de ampliar su alcance y atraer nuevos clientes. Posibilidad de ofrecer servicios personalizados a través de la app.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DE9173-C066-64C2-8493-072BF09A8747}"/>
              </a:ext>
            </a:extLst>
          </p:cNvPr>
          <p:cNvSpPr txBox="1"/>
          <p:nvPr/>
        </p:nvSpPr>
        <p:spPr>
          <a:xfrm>
            <a:off x="260647" y="516018"/>
            <a:ext cx="8622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4000" b="1" dirty="0">
                <a:solidFill>
                  <a:schemeClr val="lt1"/>
                </a:solidFill>
                <a:latin typeface="Play"/>
                <a:sym typeface="Play"/>
              </a:rPr>
              <a:t>Visión </a:t>
            </a:r>
            <a:r>
              <a:rPr lang="es-PE" sz="4000" b="1" dirty="0">
                <a:solidFill>
                  <a:schemeClr val="lt1"/>
                </a:solidFill>
                <a:latin typeface="Play"/>
              </a:rPr>
              <a:t>del proyecto:</a:t>
            </a:r>
            <a:endParaRPr lang="es-ES" sz="4000" b="1" dirty="0">
              <a:solidFill>
                <a:schemeClr val="lt1"/>
              </a:solidFill>
              <a:latin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1536606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7ED1E-B028-29E0-8D7F-00BD050E2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399994"/>
            <a:ext cx="7717500" cy="577800"/>
          </a:xfrm>
        </p:spPr>
        <p:txBody>
          <a:bodyPr/>
          <a:lstStyle/>
          <a:p>
            <a:r>
              <a:rPr lang="es-PE" dirty="0"/>
              <a:t>Entregables: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DB7594-0175-B45B-FFB2-5C54567DCC84}"/>
              </a:ext>
            </a:extLst>
          </p:cNvPr>
          <p:cNvSpPr txBox="1"/>
          <p:nvPr/>
        </p:nvSpPr>
        <p:spPr>
          <a:xfrm>
            <a:off x="1321467" y="1681546"/>
            <a:ext cx="16154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000" b="1" dirty="0">
                <a:solidFill>
                  <a:schemeClr val="lt1"/>
                </a:solidFill>
                <a:latin typeface="Play"/>
                <a:sym typeface="Play"/>
              </a:rPr>
              <a:t>Fecha: 25/06/2023</a:t>
            </a:r>
            <a:endParaRPr lang="es-ES" sz="2000" b="1" dirty="0">
              <a:solidFill>
                <a:schemeClr val="lt1"/>
              </a:solidFill>
              <a:latin typeface="Play"/>
              <a:sym typeface="Play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AD57CD-420E-E71A-230C-D7A120B3A335}"/>
              </a:ext>
            </a:extLst>
          </p:cNvPr>
          <p:cNvSpPr txBox="1"/>
          <p:nvPr/>
        </p:nvSpPr>
        <p:spPr>
          <a:xfrm>
            <a:off x="875620" y="1129615"/>
            <a:ext cx="16154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000" b="1" dirty="0">
                <a:solidFill>
                  <a:schemeClr val="lt1"/>
                </a:solidFill>
                <a:latin typeface="Play"/>
                <a:sym typeface="Play"/>
              </a:rPr>
              <a:t>Spring 2</a:t>
            </a:r>
            <a:endParaRPr lang="es-ES" sz="2000" b="1" dirty="0">
              <a:solidFill>
                <a:schemeClr val="lt1"/>
              </a:solidFill>
              <a:latin typeface="Play"/>
              <a:sym typeface="Play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AE4327E-D803-BD82-02A7-7693CDCB7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766" y="1012401"/>
            <a:ext cx="4625265" cy="170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2560EE7-0C30-2137-3CB2-EDE4BDBDD307}"/>
              </a:ext>
            </a:extLst>
          </p:cNvPr>
          <p:cNvSpPr txBox="1"/>
          <p:nvPr/>
        </p:nvSpPr>
        <p:spPr>
          <a:xfrm>
            <a:off x="1321467" y="3305999"/>
            <a:ext cx="16154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000" b="1" dirty="0">
                <a:solidFill>
                  <a:schemeClr val="lt1"/>
                </a:solidFill>
                <a:latin typeface="Play"/>
                <a:sym typeface="Play"/>
              </a:rPr>
              <a:t>Fecha: 27/06/2023</a:t>
            </a:r>
            <a:endParaRPr lang="es-ES" sz="2000" b="1" dirty="0">
              <a:solidFill>
                <a:schemeClr val="lt1"/>
              </a:solidFill>
              <a:latin typeface="Play"/>
              <a:sym typeface="Play"/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5F39979B-28A4-9AFA-EB6E-D67C8E25A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66" y="2747236"/>
            <a:ext cx="4349067" cy="204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433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7ED1E-B028-29E0-8D7F-00BD050E2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19" y="376606"/>
            <a:ext cx="7717500" cy="577800"/>
          </a:xfrm>
        </p:spPr>
        <p:txBody>
          <a:bodyPr/>
          <a:lstStyle/>
          <a:p>
            <a:r>
              <a:rPr lang="es-PE" dirty="0"/>
              <a:t>Entregables: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DB7594-0175-B45B-FFB2-5C54567DCC84}"/>
              </a:ext>
            </a:extLst>
          </p:cNvPr>
          <p:cNvSpPr txBox="1"/>
          <p:nvPr/>
        </p:nvSpPr>
        <p:spPr>
          <a:xfrm>
            <a:off x="1071275" y="2063918"/>
            <a:ext cx="1620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000" b="1" dirty="0">
                <a:solidFill>
                  <a:schemeClr val="lt1"/>
                </a:solidFill>
                <a:latin typeface="Play"/>
                <a:sym typeface="Play"/>
              </a:rPr>
              <a:t>Fecha: 30/06/2023</a:t>
            </a:r>
            <a:endParaRPr lang="es-ES" sz="2000" b="1" dirty="0">
              <a:solidFill>
                <a:schemeClr val="lt1"/>
              </a:solidFill>
              <a:latin typeface="Play"/>
              <a:sym typeface="Play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0AAF454-F59B-DE00-7FBF-43614EE1F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953" y="1228754"/>
            <a:ext cx="55054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453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7ED1E-B028-29E0-8D7F-00BD050E2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19" y="376606"/>
            <a:ext cx="7717500" cy="577800"/>
          </a:xfrm>
        </p:spPr>
        <p:txBody>
          <a:bodyPr/>
          <a:lstStyle/>
          <a:p>
            <a:r>
              <a:rPr lang="es-PE" dirty="0"/>
              <a:t>Entregables: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DB7594-0175-B45B-FFB2-5C54567DCC84}"/>
              </a:ext>
            </a:extLst>
          </p:cNvPr>
          <p:cNvSpPr txBox="1"/>
          <p:nvPr/>
        </p:nvSpPr>
        <p:spPr>
          <a:xfrm>
            <a:off x="1071275" y="2063918"/>
            <a:ext cx="1620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000" b="1" dirty="0">
                <a:solidFill>
                  <a:schemeClr val="lt1"/>
                </a:solidFill>
                <a:latin typeface="Play"/>
                <a:sym typeface="Play"/>
              </a:rPr>
              <a:t>Fecha: 02/07/2023</a:t>
            </a:r>
            <a:endParaRPr lang="es-ES" sz="2000" b="1" dirty="0">
              <a:solidFill>
                <a:schemeClr val="lt1"/>
              </a:solidFill>
              <a:latin typeface="Play"/>
              <a:sym typeface="Play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4AFF435-D56E-F15B-43CB-4EFB85252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406" y="1013692"/>
            <a:ext cx="4584319" cy="381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857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116E6F5B-94F8-1F17-DD15-ED01A35E3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5" b="10779"/>
          <a:stretch/>
        </p:blipFill>
        <p:spPr bwMode="auto">
          <a:xfrm>
            <a:off x="403225" y="599682"/>
            <a:ext cx="3963675" cy="382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B37C549-DC67-BA84-2261-35D5081AD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8" b="6624"/>
          <a:stretch/>
        </p:blipFill>
        <p:spPr bwMode="auto">
          <a:xfrm>
            <a:off x="4489479" y="623575"/>
            <a:ext cx="4174383" cy="389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032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E574B-AE4F-0F68-5AE2-052F441FC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6807" y="1803161"/>
            <a:ext cx="4794191" cy="854580"/>
          </a:xfrm>
        </p:spPr>
        <p:txBody>
          <a:bodyPr/>
          <a:lstStyle/>
          <a:p>
            <a:r>
              <a:rPr lang="es-PE" sz="7200" dirty="0"/>
              <a:t>GRACIAS</a:t>
            </a:r>
            <a:endParaRPr lang="es-ES" sz="7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7614DF-56CC-DD85-6B1D-4CCA9CC64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888" y="3042302"/>
            <a:ext cx="1623352" cy="166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8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/>
          <p:nvPr/>
        </p:nvSpPr>
        <p:spPr>
          <a:xfrm>
            <a:off x="5734227" y="1671028"/>
            <a:ext cx="2916203" cy="3033639"/>
          </a:xfrm>
          <a:prstGeom prst="roundRect">
            <a:avLst>
              <a:gd name="adj" fmla="val 1030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7"/>
          <p:cNvSpPr/>
          <p:nvPr/>
        </p:nvSpPr>
        <p:spPr>
          <a:xfrm>
            <a:off x="493570" y="1358782"/>
            <a:ext cx="4774701" cy="3345886"/>
          </a:xfrm>
          <a:prstGeom prst="roundRect">
            <a:avLst>
              <a:gd name="adj" fmla="val 1030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ctrTitle" idx="15"/>
          </p:nvPr>
        </p:nvSpPr>
        <p:spPr>
          <a:xfrm>
            <a:off x="576555" y="537447"/>
            <a:ext cx="345706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Alcance</a:t>
            </a:r>
          </a:p>
        </p:txBody>
      </p:sp>
      <p:sp>
        <p:nvSpPr>
          <p:cNvPr id="2" name="Google Shape;262;p37">
            <a:extLst>
              <a:ext uri="{FF2B5EF4-FFF2-40B4-BE49-F238E27FC236}">
                <a16:creationId xmlns:a16="http://schemas.microsoft.com/office/drawing/2014/main" id="{BB072721-1AB6-22BF-E114-A03C97B12432}"/>
              </a:ext>
            </a:extLst>
          </p:cNvPr>
          <p:cNvSpPr txBox="1">
            <a:spLocks/>
          </p:cNvSpPr>
          <p:nvPr/>
        </p:nvSpPr>
        <p:spPr>
          <a:xfrm>
            <a:off x="5268271" y="298751"/>
            <a:ext cx="3457060" cy="1265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4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s-ES" dirty="0"/>
              <a:t>Riesgos y supuestos: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2A38F9-4961-7B17-3A3A-450A704F56D7}"/>
              </a:ext>
            </a:extLst>
          </p:cNvPr>
          <p:cNvSpPr txBox="1"/>
          <p:nvPr/>
        </p:nvSpPr>
        <p:spPr>
          <a:xfrm>
            <a:off x="644768" y="1446675"/>
            <a:ext cx="439052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Registro de usuarios y nutricionistas en la aplicación.</a:t>
            </a:r>
          </a:p>
          <a:p>
            <a:pPr marL="285750" indent="-285750" algn="just" rtl="0"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Funcionalidad para que los nutricionistas ingresen su especialidad y detalles profesionales.</a:t>
            </a:r>
          </a:p>
          <a:p>
            <a:pPr marL="285750" indent="-285750" algn="just" rtl="0"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Avenir Next LT Pro" panose="020B0504020202020204" pitchFamily="34" charset="0"/>
              </a:rPr>
              <a:t>S</a:t>
            </a:r>
            <a:r>
              <a:rPr lang="es-ES" b="0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istema de búsqueda para que los usuarios encuentren nutricionistas según especialidad.</a:t>
            </a:r>
          </a:p>
          <a:p>
            <a:pPr marL="285750" indent="-285750" algn="just" rtl="0"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Capacidad para que los usuarios elijan y se conecten con un nutricionista específico.</a:t>
            </a:r>
          </a:p>
          <a:p>
            <a:pPr marL="285750" indent="-285750" algn="just" rtl="0"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Administración de los usuarios y nutricionistas.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0A01BBA-4DC0-E956-AE99-F805C8FF8629}"/>
              </a:ext>
            </a:extLst>
          </p:cNvPr>
          <p:cNvSpPr txBox="1"/>
          <p:nvPr/>
        </p:nvSpPr>
        <p:spPr>
          <a:xfrm>
            <a:off x="5828230" y="2013124"/>
            <a:ext cx="252100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1000"/>
              </a:spcBef>
              <a:spcAft>
                <a:spcPts val="800"/>
              </a:spcAft>
            </a:pPr>
            <a:r>
              <a:rPr lang="es-ES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Los riesgos que se puedan presentar en el proyecto son: Un integrante decida retirarse del grupo, problemas de salud e inconvenientes para poder realizar la reunión de manera presencial.</a:t>
            </a:r>
            <a:br>
              <a:rPr lang="es-ES" sz="1600" dirty="0">
                <a:solidFill>
                  <a:schemeClr val="bg1"/>
                </a:solidFill>
              </a:rPr>
            </a:br>
            <a:endParaRPr lang="es-E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32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>
            <a:spLocks noGrp="1"/>
          </p:cNvSpPr>
          <p:nvPr>
            <p:ph type="ctrTitle" idx="15"/>
          </p:nvPr>
        </p:nvSpPr>
        <p:spPr>
          <a:xfrm>
            <a:off x="1561685" y="207037"/>
            <a:ext cx="5884103" cy="1163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dirty="0"/>
              <a:t>Definición de los roles de Scrum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2C07B2AF-F8C0-D195-BD52-4B6EA0DD5CDC}"/>
              </a:ext>
            </a:extLst>
          </p:cNvPr>
          <p:cNvGrpSpPr/>
          <p:nvPr/>
        </p:nvGrpSpPr>
        <p:grpSpPr>
          <a:xfrm>
            <a:off x="3172891" y="1714115"/>
            <a:ext cx="2724458" cy="3332940"/>
            <a:chOff x="604453" y="1481612"/>
            <a:chExt cx="3050848" cy="3332940"/>
          </a:xfrm>
        </p:grpSpPr>
        <p:sp>
          <p:nvSpPr>
            <p:cNvPr id="10" name="Google Shape;247;p37">
              <a:extLst>
                <a:ext uri="{FF2B5EF4-FFF2-40B4-BE49-F238E27FC236}">
                  <a16:creationId xmlns:a16="http://schemas.microsoft.com/office/drawing/2014/main" id="{A2605123-5839-43B3-6236-7BCBF44D20B1}"/>
                </a:ext>
              </a:extLst>
            </p:cNvPr>
            <p:cNvSpPr/>
            <p:nvPr/>
          </p:nvSpPr>
          <p:spPr>
            <a:xfrm>
              <a:off x="604453" y="1481612"/>
              <a:ext cx="3050848" cy="3332940"/>
            </a:xfrm>
            <a:prstGeom prst="roundRect">
              <a:avLst>
                <a:gd name="adj" fmla="val 10308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711AF30-194E-37ED-A5C5-087C9A399C7D}"/>
                </a:ext>
              </a:extLst>
            </p:cNvPr>
            <p:cNvSpPr txBox="1"/>
            <p:nvPr/>
          </p:nvSpPr>
          <p:spPr>
            <a:xfrm>
              <a:off x="713251" y="1563033"/>
              <a:ext cx="283325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800"/>
                </a:spcAft>
              </a:pPr>
              <a:endParaRPr lang="es-ES" sz="2000" dirty="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C1CF0B9-A68E-2F45-7EC9-610E679EC613}"/>
              </a:ext>
            </a:extLst>
          </p:cNvPr>
          <p:cNvGrpSpPr/>
          <p:nvPr/>
        </p:nvGrpSpPr>
        <p:grpSpPr>
          <a:xfrm>
            <a:off x="262223" y="1670069"/>
            <a:ext cx="2724458" cy="3332940"/>
            <a:chOff x="604453" y="1481612"/>
            <a:chExt cx="3050848" cy="3332940"/>
          </a:xfrm>
        </p:grpSpPr>
        <p:sp>
          <p:nvSpPr>
            <p:cNvPr id="13" name="Google Shape;247;p37">
              <a:extLst>
                <a:ext uri="{FF2B5EF4-FFF2-40B4-BE49-F238E27FC236}">
                  <a16:creationId xmlns:a16="http://schemas.microsoft.com/office/drawing/2014/main" id="{0AD2001F-8D26-BB27-9270-B55446EEB7F4}"/>
                </a:ext>
              </a:extLst>
            </p:cNvPr>
            <p:cNvSpPr/>
            <p:nvPr/>
          </p:nvSpPr>
          <p:spPr>
            <a:xfrm>
              <a:off x="604453" y="1481612"/>
              <a:ext cx="3050848" cy="3332940"/>
            </a:xfrm>
            <a:prstGeom prst="roundRect">
              <a:avLst>
                <a:gd name="adj" fmla="val 10308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6F72D7F2-69D5-279B-C078-D052B6BC8C4D}"/>
                </a:ext>
              </a:extLst>
            </p:cNvPr>
            <p:cNvSpPr txBox="1"/>
            <p:nvPr/>
          </p:nvSpPr>
          <p:spPr>
            <a:xfrm>
              <a:off x="713251" y="1563033"/>
              <a:ext cx="2833255" cy="30675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800"/>
                </a:spcAft>
              </a:pPr>
              <a:r>
                <a:rPr lang="es-ES" sz="2000" b="1" i="0" u="none" strike="noStrike" dirty="0">
                  <a:solidFill>
                    <a:schemeClr val="bg1"/>
                  </a:solidFill>
                  <a:effectLst/>
                  <a:latin typeface="Avenir Next LT Pro" panose="020B0504020202020204" pitchFamily="34" charset="0"/>
                </a:rPr>
                <a:t>Product Owner: </a:t>
              </a:r>
            </a:p>
            <a:p>
              <a:pPr rtl="0">
                <a:spcBef>
                  <a:spcPts val="0"/>
                </a:spcBef>
                <a:spcAft>
                  <a:spcPts val="800"/>
                </a:spcAft>
              </a:pPr>
              <a:r>
                <a:rPr lang="es-ES" sz="2000" b="0" i="0" u="none" strike="noStrike" dirty="0">
                  <a:solidFill>
                    <a:schemeClr val="bg1"/>
                  </a:solidFill>
                  <a:effectLst/>
                  <a:latin typeface="Avenir Next LT Pro" panose="020B0504020202020204" pitchFamily="34" charset="0"/>
                </a:rPr>
                <a:t>Será responsable de definir los requisitos del producto y priorizar el backlog: </a:t>
              </a:r>
            </a:p>
            <a:p>
              <a:pPr rtl="0">
                <a:spcBef>
                  <a:spcPts val="0"/>
                </a:spcBef>
                <a:spcAft>
                  <a:spcPts val="800"/>
                </a:spcAft>
              </a:pPr>
              <a:r>
                <a:rPr lang="es-ES" sz="2000" b="0" i="0" u="none" strike="noStrike" dirty="0">
                  <a:solidFill>
                    <a:schemeClr val="bg1"/>
                  </a:solidFill>
                  <a:effectLst/>
                  <a:latin typeface="Avenir Next LT Pro" panose="020B0504020202020204" pitchFamily="34" charset="0"/>
                </a:rPr>
                <a:t>Miguel Ángel Huallpa Ccorihuaman.</a:t>
              </a:r>
              <a:endParaRPr lang="es-ES" sz="2000" dirty="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</p:grpSp>
      <p:sp>
        <p:nvSpPr>
          <p:cNvPr id="16" name="Google Shape;247;p37">
            <a:extLst>
              <a:ext uri="{FF2B5EF4-FFF2-40B4-BE49-F238E27FC236}">
                <a16:creationId xmlns:a16="http://schemas.microsoft.com/office/drawing/2014/main" id="{0964E7D4-9FB9-E7CF-D8FB-4BED74A87B2E}"/>
              </a:ext>
            </a:extLst>
          </p:cNvPr>
          <p:cNvSpPr/>
          <p:nvPr/>
        </p:nvSpPr>
        <p:spPr>
          <a:xfrm>
            <a:off x="6083559" y="1670069"/>
            <a:ext cx="2724458" cy="3332940"/>
          </a:xfrm>
          <a:prstGeom prst="roundRect">
            <a:avLst>
              <a:gd name="adj" fmla="val 1030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4F7AA7A-82CA-479D-4775-4990BD804422}"/>
              </a:ext>
            </a:extLst>
          </p:cNvPr>
          <p:cNvSpPr txBox="1"/>
          <p:nvPr/>
        </p:nvSpPr>
        <p:spPr>
          <a:xfrm>
            <a:off x="3270047" y="1795536"/>
            <a:ext cx="25301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Scrum Master: </a:t>
            </a:r>
            <a:r>
              <a:rPr lang="es-ES" sz="2000" dirty="0">
                <a:solidFill>
                  <a:schemeClr val="bg1"/>
                </a:solidFill>
                <a:latin typeface="Avenir Next LT Pro" panose="020B0504020202020204" pitchFamily="34" charset="0"/>
              </a:rPr>
              <a:t>Facilitará el proceso Scrum y garantizará que se sigan las prácticas adecuadas. Será representado por: Milagros Soria Guerrero.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4117438-CE82-7A45-820B-F41209446B8D}"/>
              </a:ext>
            </a:extLst>
          </p:cNvPr>
          <p:cNvSpPr txBox="1"/>
          <p:nvPr/>
        </p:nvSpPr>
        <p:spPr>
          <a:xfrm>
            <a:off x="6180715" y="2101867"/>
            <a:ext cx="24563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Equipo de Desarrollo: </a:t>
            </a:r>
          </a:p>
          <a:p>
            <a:r>
              <a:rPr lang="es-ES" sz="2000" dirty="0">
                <a:solidFill>
                  <a:schemeClr val="bg1"/>
                </a:solidFill>
                <a:latin typeface="Avenir Next LT Pro" panose="020B0504020202020204" pitchFamily="34" charset="0"/>
              </a:rPr>
              <a:t>●Isaías Vicente Castro Ugaz</a:t>
            </a:r>
          </a:p>
          <a:p>
            <a:r>
              <a:rPr lang="es-ES" sz="2000" dirty="0">
                <a:solidFill>
                  <a:schemeClr val="bg1"/>
                </a:solidFill>
                <a:latin typeface="Avenir Next LT Pro" panose="020B0504020202020204" pitchFamily="34" charset="0"/>
              </a:rPr>
              <a:t>●Gustavo Adolfo Gómez Ángeles</a:t>
            </a:r>
          </a:p>
        </p:txBody>
      </p:sp>
    </p:spTree>
    <p:extLst>
      <p:ext uri="{BB962C8B-B14F-4D97-AF65-F5344CB8AC3E}">
        <p14:creationId xmlns:p14="http://schemas.microsoft.com/office/powerpoint/2010/main" val="364173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E574B-AE4F-0F68-5AE2-052F441FC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833" y="393106"/>
            <a:ext cx="7573222" cy="529840"/>
          </a:xfrm>
        </p:spPr>
        <p:txBody>
          <a:bodyPr/>
          <a:lstStyle/>
          <a:p>
            <a:r>
              <a:rPr lang="es-PE" sz="3600" dirty="0"/>
              <a:t>ÉPICAS</a:t>
            </a:r>
            <a:endParaRPr lang="es-ES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BDB5FE-D6EE-A467-5BBD-90060882E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62" y="922946"/>
            <a:ext cx="3744681" cy="382744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98793A2-B006-9BFD-E6BB-94CDDAD73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444" y="991313"/>
            <a:ext cx="4172794" cy="375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2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E574B-AE4F-0F68-5AE2-052F441FC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730" y="273465"/>
            <a:ext cx="8291068" cy="435836"/>
          </a:xfrm>
        </p:spPr>
        <p:txBody>
          <a:bodyPr/>
          <a:lstStyle/>
          <a:p>
            <a:r>
              <a:rPr lang="es-PE" sz="3600" dirty="0"/>
              <a:t>Backlog priorizado</a:t>
            </a:r>
            <a:endParaRPr lang="es-ES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966ED2-BF33-4E7D-E233-0A8D29FB4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37" y="809852"/>
            <a:ext cx="3858247" cy="24121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7B37DB1-79B0-F83B-496B-35961820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459" y="1119498"/>
            <a:ext cx="4446204" cy="362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1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E574B-AE4F-0F68-5AE2-052F441FC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730" y="273465"/>
            <a:ext cx="8291068" cy="435836"/>
          </a:xfrm>
        </p:spPr>
        <p:txBody>
          <a:bodyPr/>
          <a:lstStyle/>
          <a:p>
            <a:r>
              <a:rPr lang="es-PE" sz="3600" dirty="0"/>
              <a:t>Backlog priorizado</a:t>
            </a:r>
            <a:endParaRPr lang="es-ES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966ED2-BF33-4E7D-E233-0A8D29FB4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931"/>
          <a:stretch/>
        </p:blipFill>
        <p:spPr>
          <a:xfrm>
            <a:off x="372337" y="809853"/>
            <a:ext cx="3858247" cy="43583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B64A2C9-D0E1-BD4F-AED3-00133C6C7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37" y="1245689"/>
            <a:ext cx="3858247" cy="329212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3B37D19-1CAE-9A05-A1D6-22C41C11A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099" y="1108957"/>
            <a:ext cx="4300699" cy="329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E574B-AE4F-0F68-5AE2-052F441FC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395" y="358923"/>
            <a:ext cx="7291209" cy="854580"/>
          </a:xfrm>
        </p:spPr>
        <p:txBody>
          <a:bodyPr/>
          <a:lstStyle/>
          <a:p>
            <a:r>
              <a:rPr lang="es-PE" sz="3600" dirty="0"/>
              <a:t>LANZAMIENTO DEL PROYECTO</a:t>
            </a: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07131E-5B7F-67EE-A6FD-D181BA582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750" y="1213503"/>
            <a:ext cx="5229225" cy="34385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BC0CA0F-4C0F-04B3-C6B1-8C048A14D772}"/>
              </a:ext>
            </a:extLst>
          </p:cNvPr>
          <p:cNvSpPr txBox="1"/>
          <p:nvPr/>
        </p:nvSpPr>
        <p:spPr>
          <a:xfrm>
            <a:off x="487111" y="2349495"/>
            <a:ext cx="2358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chemeClr val="lt1"/>
                </a:solidFill>
                <a:latin typeface="Play"/>
                <a:sym typeface="Play"/>
              </a:rPr>
              <a:t>SPRING 1</a:t>
            </a:r>
            <a:endParaRPr lang="es-ES" sz="3600" b="1" dirty="0">
              <a:solidFill>
                <a:schemeClr val="lt1"/>
              </a:solidFill>
              <a:latin typeface="Play"/>
              <a:sym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341495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E574B-AE4F-0F68-5AE2-052F441FC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395" y="358923"/>
            <a:ext cx="7291209" cy="854580"/>
          </a:xfrm>
        </p:spPr>
        <p:txBody>
          <a:bodyPr/>
          <a:lstStyle/>
          <a:p>
            <a:r>
              <a:rPr lang="es-PE" sz="3600" dirty="0"/>
              <a:t>LANZAMIENTO DEL PROYECTO</a:t>
            </a:r>
            <a:endParaRPr lang="es-ES" sz="3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C0CA0F-4C0F-04B3-C6B1-8C048A14D772}"/>
              </a:ext>
            </a:extLst>
          </p:cNvPr>
          <p:cNvSpPr txBox="1"/>
          <p:nvPr/>
        </p:nvSpPr>
        <p:spPr>
          <a:xfrm>
            <a:off x="487111" y="2349495"/>
            <a:ext cx="2358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chemeClr val="lt1"/>
                </a:solidFill>
                <a:latin typeface="Play"/>
                <a:sym typeface="Play"/>
              </a:rPr>
              <a:t>SPRING 2</a:t>
            </a:r>
            <a:endParaRPr lang="es-ES" sz="3600" b="1" dirty="0">
              <a:solidFill>
                <a:schemeClr val="lt1"/>
              </a:solidFill>
              <a:latin typeface="Play"/>
              <a:sym typeface="Play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991949-68DD-0674-0697-87A0E68C6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750" y="1103965"/>
            <a:ext cx="52292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71683"/>
      </p:ext>
    </p:extLst>
  </p:cSld>
  <p:clrMapOvr>
    <a:masterClrMapping/>
  </p:clrMapOvr>
</p:sld>
</file>

<file path=ppt/theme/theme1.xml><?xml version="1.0" encoding="utf-8"?>
<a:theme xmlns:a="http://schemas.openxmlformats.org/drawingml/2006/main" name="Mobile Password Manager App Pitch Deck by Slidesgo">
  <a:themeElements>
    <a:clrScheme name="Simple Light">
      <a:dk1>
        <a:srgbClr val="252640"/>
      </a:dk1>
      <a:lt1>
        <a:srgbClr val="F8F5FF"/>
      </a:lt1>
      <a:dk2>
        <a:srgbClr val="E6E1F5"/>
      </a:dk2>
      <a:lt2>
        <a:srgbClr val="225C73"/>
      </a:lt2>
      <a:accent1>
        <a:srgbClr val="0BC4D9"/>
      </a:accent1>
      <a:accent2>
        <a:srgbClr val="F2A341"/>
      </a:accent2>
      <a:accent3>
        <a:srgbClr val="FED583"/>
      </a:accent3>
      <a:accent4>
        <a:srgbClr val="FFA485"/>
      </a:accent4>
      <a:accent5>
        <a:srgbClr val="F2AB9B"/>
      </a:accent5>
      <a:accent6>
        <a:srgbClr val="FFFFFF"/>
      </a:accent6>
      <a:hlink>
        <a:srgbClr val="2526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363</Words>
  <Application>Microsoft Office PowerPoint</Application>
  <PresentationFormat>Presentación en pantalla (16:9)</PresentationFormat>
  <Paragraphs>57</Paragraphs>
  <Slides>24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Play</vt:lpstr>
      <vt:lpstr>Avenir Next LT Pro</vt:lpstr>
      <vt:lpstr>Arial</vt:lpstr>
      <vt:lpstr>Cabin</vt:lpstr>
      <vt:lpstr>Rubik</vt:lpstr>
      <vt:lpstr>Poppins</vt:lpstr>
      <vt:lpstr>Mobile Password Manager App Pitch Deck by Slidesgo</vt:lpstr>
      <vt:lpstr>IMPLEMENTACIÓN DE UN APLICATIVO MÓVIL "NUTRIAPP"</vt:lpstr>
      <vt:lpstr>OBJETIVO:</vt:lpstr>
      <vt:lpstr>Alcance</vt:lpstr>
      <vt:lpstr>Definición de los roles de Scrum</vt:lpstr>
      <vt:lpstr>ÉPICAS</vt:lpstr>
      <vt:lpstr>Backlog priorizado</vt:lpstr>
      <vt:lpstr>Backlog priorizado</vt:lpstr>
      <vt:lpstr>LANZAMIENTO DEL PROYECTO</vt:lpstr>
      <vt:lpstr>LANZAMIENTO DEL PROYECTO</vt:lpstr>
      <vt:lpstr>HISTORIAS DE USUARIO</vt:lpstr>
      <vt:lpstr>Presentación de PowerPoint</vt:lpstr>
      <vt:lpstr>Presentación de PowerPoint</vt:lpstr>
      <vt:lpstr>Presentación de PowerPoint</vt:lpstr>
      <vt:lpstr>Asignación de Historia de Usuario</vt:lpstr>
      <vt:lpstr>Sprint Backlog</vt:lpstr>
      <vt:lpstr>Entregables:</vt:lpstr>
      <vt:lpstr>Entregables:</vt:lpstr>
      <vt:lpstr>Entregables:</vt:lpstr>
      <vt:lpstr>Entregables:</vt:lpstr>
      <vt:lpstr>Entregables:</vt:lpstr>
      <vt:lpstr>Entregables:</vt:lpstr>
      <vt:lpstr>Entregables: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Relaciones existentes entre la ISO 27001 COBIT e ITIL</dc:title>
  <dc:creator>b</dc:creator>
  <cp:lastModifiedBy>ALUMNO - MILAGROS JUANA LUISA SORIA GUERRERO</cp:lastModifiedBy>
  <cp:revision>8</cp:revision>
  <dcterms:modified xsi:type="dcterms:W3CDTF">2023-07-05T23:02:47Z</dcterms:modified>
</cp:coreProperties>
</file>