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BF"/>
    <a:srgbClr val="363B45"/>
    <a:srgbClr val="C7D1D7"/>
    <a:srgbClr val="0078C1"/>
    <a:srgbClr val="F0483E"/>
    <a:srgbClr val="EBEBEC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972" autoAdjust="0"/>
  </p:normalViewPr>
  <p:slideViewPr>
    <p:cSldViewPr snapToGrid="0">
      <p:cViewPr varScale="1">
        <p:scale>
          <a:sx n="75" d="100"/>
          <a:sy n="75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08E6-24E1-4124-8648-D2DE2454621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243A4-CBDE-47C3-A51F-A81B91BC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prstClr val="black"/>
                </a:solidFill>
              </a:rPr>
              <a:t>Designed by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243A4-CBDE-47C3-A51F-A81B91BCF3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5400000">
            <a:off x="6209922" y="8850422"/>
            <a:ext cx="183415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prstClr val="black"/>
                </a:solidFill>
              </a:rPr>
              <a:t>Designed by Showeet.com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ABAB-9442-468E-97A9-EBA7FEFF374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52F0-21BE-412E-A846-9571924C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68578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7" indent="-171447" algn="l" defTabSz="68578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1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4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22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15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09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03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97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4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7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1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5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68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62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56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5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3429127" y="2667146"/>
            <a:ext cx="0" cy="6964534"/>
          </a:xfrm>
          <a:prstGeom prst="line">
            <a:avLst/>
          </a:prstGeom>
          <a:ln w="19050">
            <a:solidFill>
              <a:srgbClr val="A4B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6858000" cy="1341353"/>
          </a:xfrm>
          <a:prstGeom prst="rect">
            <a:avLst/>
          </a:prstGeom>
          <a:solidFill>
            <a:srgbClr val="363B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0" y="1"/>
            <a:ext cx="6899974" cy="1295836"/>
          </a:xfrm>
          <a:custGeom>
            <a:avLst/>
            <a:gdLst>
              <a:gd name="T0" fmla="*/ 0 w 22284"/>
              <a:gd name="T1" fmla="*/ 0 h 4184"/>
              <a:gd name="T2" fmla="*/ 113 w 22284"/>
              <a:gd name="T3" fmla="*/ 4020 h 4184"/>
              <a:gd name="T4" fmla="*/ 547 w 22284"/>
              <a:gd name="T5" fmla="*/ 4020 h 4184"/>
              <a:gd name="T6" fmla="*/ 979 w 22284"/>
              <a:gd name="T7" fmla="*/ 4020 h 4184"/>
              <a:gd name="T8" fmla="*/ 1413 w 22284"/>
              <a:gd name="T9" fmla="*/ 4020 h 4184"/>
              <a:gd name="T10" fmla="*/ 1846 w 22284"/>
              <a:gd name="T11" fmla="*/ 4020 h 4184"/>
              <a:gd name="T12" fmla="*/ 2279 w 22284"/>
              <a:gd name="T13" fmla="*/ 4020 h 4184"/>
              <a:gd name="T14" fmla="*/ 2711 w 22284"/>
              <a:gd name="T15" fmla="*/ 4020 h 4184"/>
              <a:gd name="T16" fmla="*/ 3145 w 22284"/>
              <a:gd name="T17" fmla="*/ 4020 h 4184"/>
              <a:gd name="T18" fmla="*/ 3578 w 22284"/>
              <a:gd name="T19" fmla="*/ 4020 h 4184"/>
              <a:gd name="T20" fmla="*/ 4010 w 22284"/>
              <a:gd name="T21" fmla="*/ 4020 h 4184"/>
              <a:gd name="T22" fmla="*/ 4444 w 22284"/>
              <a:gd name="T23" fmla="*/ 4020 h 4184"/>
              <a:gd name="T24" fmla="*/ 4877 w 22284"/>
              <a:gd name="T25" fmla="*/ 4020 h 4184"/>
              <a:gd name="T26" fmla="*/ 5309 w 22284"/>
              <a:gd name="T27" fmla="*/ 4020 h 4184"/>
              <a:gd name="T28" fmla="*/ 5741 w 22284"/>
              <a:gd name="T29" fmla="*/ 4020 h 4184"/>
              <a:gd name="T30" fmla="*/ 6175 w 22284"/>
              <a:gd name="T31" fmla="*/ 4020 h 4184"/>
              <a:gd name="T32" fmla="*/ 6607 w 22284"/>
              <a:gd name="T33" fmla="*/ 4020 h 4184"/>
              <a:gd name="T34" fmla="*/ 7040 w 22284"/>
              <a:gd name="T35" fmla="*/ 4020 h 4184"/>
              <a:gd name="T36" fmla="*/ 7473 w 22284"/>
              <a:gd name="T37" fmla="*/ 4020 h 4184"/>
              <a:gd name="T38" fmla="*/ 7905 w 22284"/>
              <a:gd name="T39" fmla="*/ 4020 h 4184"/>
              <a:gd name="T40" fmla="*/ 8338 w 22284"/>
              <a:gd name="T41" fmla="*/ 4020 h 4184"/>
              <a:gd name="T42" fmla="*/ 8770 w 22284"/>
              <a:gd name="T43" fmla="*/ 4020 h 4184"/>
              <a:gd name="T44" fmla="*/ 9204 w 22284"/>
              <a:gd name="T45" fmla="*/ 4020 h 4184"/>
              <a:gd name="T46" fmla="*/ 9636 w 22284"/>
              <a:gd name="T47" fmla="*/ 4020 h 4184"/>
              <a:gd name="T48" fmla="*/ 10069 w 22284"/>
              <a:gd name="T49" fmla="*/ 4020 h 4184"/>
              <a:gd name="T50" fmla="*/ 10502 w 22284"/>
              <a:gd name="T51" fmla="*/ 4020 h 4184"/>
              <a:gd name="T52" fmla="*/ 10712 w 22284"/>
              <a:gd name="T53" fmla="*/ 4184 h 4184"/>
              <a:gd name="T54" fmla="*/ 10718 w 22284"/>
              <a:gd name="T55" fmla="*/ 4184 h 4184"/>
              <a:gd name="T56" fmla="*/ 11152 w 22284"/>
              <a:gd name="T57" fmla="*/ 4184 h 4184"/>
              <a:gd name="T58" fmla="*/ 11152 w 22284"/>
              <a:gd name="T59" fmla="*/ 4184 h 4184"/>
              <a:gd name="T60" fmla="*/ 11367 w 22284"/>
              <a:gd name="T61" fmla="*/ 4020 h 4184"/>
              <a:gd name="T62" fmla="*/ 11584 w 22284"/>
              <a:gd name="T63" fmla="*/ 4184 h 4184"/>
              <a:gd name="T64" fmla="*/ 11589 w 22284"/>
              <a:gd name="T65" fmla="*/ 4184 h 4184"/>
              <a:gd name="T66" fmla="*/ 11800 w 22284"/>
              <a:gd name="T67" fmla="*/ 4020 h 4184"/>
              <a:gd name="T68" fmla="*/ 12234 w 22284"/>
              <a:gd name="T69" fmla="*/ 4020 h 4184"/>
              <a:gd name="T70" fmla="*/ 12667 w 22284"/>
              <a:gd name="T71" fmla="*/ 4020 h 4184"/>
              <a:gd name="T72" fmla="*/ 13100 w 22284"/>
              <a:gd name="T73" fmla="*/ 4020 h 4184"/>
              <a:gd name="T74" fmla="*/ 13533 w 22284"/>
              <a:gd name="T75" fmla="*/ 4020 h 4184"/>
              <a:gd name="T76" fmla="*/ 13966 w 22284"/>
              <a:gd name="T77" fmla="*/ 4020 h 4184"/>
              <a:gd name="T78" fmla="*/ 14399 w 22284"/>
              <a:gd name="T79" fmla="*/ 4020 h 4184"/>
              <a:gd name="T80" fmla="*/ 14832 w 22284"/>
              <a:gd name="T81" fmla="*/ 4020 h 4184"/>
              <a:gd name="T82" fmla="*/ 15265 w 22284"/>
              <a:gd name="T83" fmla="*/ 4020 h 4184"/>
              <a:gd name="T84" fmla="*/ 15697 w 22284"/>
              <a:gd name="T85" fmla="*/ 4020 h 4184"/>
              <a:gd name="T86" fmla="*/ 16130 w 22284"/>
              <a:gd name="T87" fmla="*/ 4020 h 4184"/>
              <a:gd name="T88" fmla="*/ 16563 w 22284"/>
              <a:gd name="T89" fmla="*/ 4020 h 4184"/>
              <a:gd name="T90" fmla="*/ 16996 w 22284"/>
              <a:gd name="T91" fmla="*/ 4020 h 4184"/>
              <a:gd name="T92" fmla="*/ 17428 w 22284"/>
              <a:gd name="T93" fmla="*/ 4020 h 4184"/>
              <a:gd name="T94" fmla="*/ 17861 w 22284"/>
              <a:gd name="T95" fmla="*/ 4020 h 4184"/>
              <a:gd name="T96" fmla="*/ 18294 w 22284"/>
              <a:gd name="T97" fmla="*/ 4020 h 4184"/>
              <a:gd name="T98" fmla="*/ 18726 w 22284"/>
              <a:gd name="T99" fmla="*/ 4020 h 4184"/>
              <a:gd name="T100" fmla="*/ 19159 w 22284"/>
              <a:gd name="T101" fmla="*/ 4020 h 4184"/>
              <a:gd name="T102" fmla="*/ 19592 w 22284"/>
              <a:gd name="T103" fmla="*/ 4020 h 4184"/>
              <a:gd name="T104" fmla="*/ 20025 w 22284"/>
              <a:gd name="T105" fmla="*/ 4020 h 4184"/>
              <a:gd name="T106" fmla="*/ 20457 w 22284"/>
              <a:gd name="T107" fmla="*/ 4020 h 4184"/>
              <a:gd name="T108" fmla="*/ 20891 w 22284"/>
              <a:gd name="T109" fmla="*/ 4020 h 4184"/>
              <a:gd name="T110" fmla="*/ 21323 w 22284"/>
              <a:gd name="T111" fmla="*/ 4020 h 4184"/>
              <a:gd name="T112" fmla="*/ 21756 w 22284"/>
              <a:gd name="T113" fmla="*/ 4020 h 4184"/>
              <a:gd name="T114" fmla="*/ 22188 w 22284"/>
              <a:gd name="T115" fmla="*/ 4020 h 4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284" h="4184">
                <a:moveTo>
                  <a:pt x="22284" y="0"/>
                </a:moveTo>
                <a:lnTo>
                  <a:pt x="0" y="0"/>
                </a:lnTo>
                <a:lnTo>
                  <a:pt x="0" y="4103"/>
                </a:lnTo>
                <a:lnTo>
                  <a:pt x="113" y="4020"/>
                </a:lnTo>
                <a:lnTo>
                  <a:pt x="330" y="4184"/>
                </a:lnTo>
                <a:lnTo>
                  <a:pt x="547" y="4020"/>
                </a:lnTo>
                <a:lnTo>
                  <a:pt x="763" y="4184"/>
                </a:lnTo>
                <a:lnTo>
                  <a:pt x="979" y="4020"/>
                </a:lnTo>
                <a:lnTo>
                  <a:pt x="1196" y="4184"/>
                </a:lnTo>
                <a:lnTo>
                  <a:pt x="1413" y="4020"/>
                </a:lnTo>
                <a:lnTo>
                  <a:pt x="1629" y="4184"/>
                </a:lnTo>
                <a:lnTo>
                  <a:pt x="1846" y="4020"/>
                </a:lnTo>
                <a:lnTo>
                  <a:pt x="2063" y="4184"/>
                </a:lnTo>
                <a:lnTo>
                  <a:pt x="2279" y="4020"/>
                </a:lnTo>
                <a:lnTo>
                  <a:pt x="2495" y="4184"/>
                </a:lnTo>
                <a:lnTo>
                  <a:pt x="2711" y="4020"/>
                </a:lnTo>
                <a:lnTo>
                  <a:pt x="2928" y="4184"/>
                </a:lnTo>
                <a:lnTo>
                  <a:pt x="3145" y="4020"/>
                </a:lnTo>
                <a:lnTo>
                  <a:pt x="3361" y="4184"/>
                </a:lnTo>
                <a:lnTo>
                  <a:pt x="3578" y="4020"/>
                </a:lnTo>
                <a:lnTo>
                  <a:pt x="3795" y="4184"/>
                </a:lnTo>
                <a:lnTo>
                  <a:pt x="4010" y="4020"/>
                </a:lnTo>
                <a:lnTo>
                  <a:pt x="4227" y="4184"/>
                </a:lnTo>
                <a:lnTo>
                  <a:pt x="4444" y="4020"/>
                </a:lnTo>
                <a:lnTo>
                  <a:pt x="4660" y="4184"/>
                </a:lnTo>
                <a:lnTo>
                  <a:pt x="4877" y="4020"/>
                </a:lnTo>
                <a:lnTo>
                  <a:pt x="5093" y="4184"/>
                </a:lnTo>
                <a:lnTo>
                  <a:pt x="5309" y="4020"/>
                </a:lnTo>
                <a:lnTo>
                  <a:pt x="5526" y="4184"/>
                </a:lnTo>
                <a:lnTo>
                  <a:pt x="5741" y="4020"/>
                </a:lnTo>
                <a:lnTo>
                  <a:pt x="5958" y="4184"/>
                </a:lnTo>
                <a:lnTo>
                  <a:pt x="6175" y="4020"/>
                </a:lnTo>
                <a:lnTo>
                  <a:pt x="6391" y="4184"/>
                </a:lnTo>
                <a:lnTo>
                  <a:pt x="6607" y="4020"/>
                </a:lnTo>
                <a:lnTo>
                  <a:pt x="6824" y="4184"/>
                </a:lnTo>
                <a:lnTo>
                  <a:pt x="7040" y="4020"/>
                </a:lnTo>
                <a:lnTo>
                  <a:pt x="7256" y="4184"/>
                </a:lnTo>
                <a:lnTo>
                  <a:pt x="7473" y="4020"/>
                </a:lnTo>
                <a:lnTo>
                  <a:pt x="7689" y="4184"/>
                </a:lnTo>
                <a:lnTo>
                  <a:pt x="7905" y="4020"/>
                </a:lnTo>
                <a:lnTo>
                  <a:pt x="8122" y="4184"/>
                </a:lnTo>
                <a:lnTo>
                  <a:pt x="8338" y="4020"/>
                </a:lnTo>
                <a:lnTo>
                  <a:pt x="8555" y="4184"/>
                </a:lnTo>
                <a:lnTo>
                  <a:pt x="8770" y="4020"/>
                </a:lnTo>
                <a:lnTo>
                  <a:pt x="8987" y="4184"/>
                </a:lnTo>
                <a:lnTo>
                  <a:pt x="9204" y="4020"/>
                </a:lnTo>
                <a:lnTo>
                  <a:pt x="9420" y="4184"/>
                </a:lnTo>
                <a:lnTo>
                  <a:pt x="9636" y="4020"/>
                </a:lnTo>
                <a:lnTo>
                  <a:pt x="9853" y="4184"/>
                </a:lnTo>
                <a:lnTo>
                  <a:pt x="10069" y="4020"/>
                </a:lnTo>
                <a:lnTo>
                  <a:pt x="10286" y="4184"/>
                </a:lnTo>
                <a:lnTo>
                  <a:pt x="10502" y="4020"/>
                </a:lnTo>
                <a:lnTo>
                  <a:pt x="10713" y="4180"/>
                </a:lnTo>
                <a:lnTo>
                  <a:pt x="10712" y="4184"/>
                </a:lnTo>
                <a:lnTo>
                  <a:pt x="10715" y="4181"/>
                </a:lnTo>
                <a:lnTo>
                  <a:pt x="10718" y="4184"/>
                </a:lnTo>
                <a:lnTo>
                  <a:pt x="10935" y="4020"/>
                </a:lnTo>
                <a:lnTo>
                  <a:pt x="11152" y="4184"/>
                </a:lnTo>
                <a:lnTo>
                  <a:pt x="11152" y="4184"/>
                </a:lnTo>
                <a:lnTo>
                  <a:pt x="11152" y="4184"/>
                </a:lnTo>
                <a:lnTo>
                  <a:pt x="11198" y="4149"/>
                </a:lnTo>
                <a:lnTo>
                  <a:pt x="11367" y="4020"/>
                </a:lnTo>
                <a:lnTo>
                  <a:pt x="11377" y="4026"/>
                </a:lnTo>
                <a:lnTo>
                  <a:pt x="11584" y="4184"/>
                </a:lnTo>
                <a:lnTo>
                  <a:pt x="11587" y="4181"/>
                </a:lnTo>
                <a:lnTo>
                  <a:pt x="11589" y="4184"/>
                </a:lnTo>
                <a:lnTo>
                  <a:pt x="11588" y="4181"/>
                </a:lnTo>
                <a:lnTo>
                  <a:pt x="11800" y="4020"/>
                </a:lnTo>
                <a:lnTo>
                  <a:pt x="12017" y="4184"/>
                </a:lnTo>
                <a:lnTo>
                  <a:pt x="12234" y="4020"/>
                </a:lnTo>
                <a:lnTo>
                  <a:pt x="12450" y="4184"/>
                </a:lnTo>
                <a:lnTo>
                  <a:pt x="12667" y="4020"/>
                </a:lnTo>
                <a:lnTo>
                  <a:pt x="12884" y="4184"/>
                </a:lnTo>
                <a:lnTo>
                  <a:pt x="13100" y="4020"/>
                </a:lnTo>
                <a:lnTo>
                  <a:pt x="13316" y="4184"/>
                </a:lnTo>
                <a:lnTo>
                  <a:pt x="13533" y="4020"/>
                </a:lnTo>
                <a:lnTo>
                  <a:pt x="13749" y="4184"/>
                </a:lnTo>
                <a:lnTo>
                  <a:pt x="13966" y="4020"/>
                </a:lnTo>
                <a:lnTo>
                  <a:pt x="14183" y="4184"/>
                </a:lnTo>
                <a:lnTo>
                  <a:pt x="14399" y="4020"/>
                </a:lnTo>
                <a:lnTo>
                  <a:pt x="14615" y="4184"/>
                </a:lnTo>
                <a:lnTo>
                  <a:pt x="14832" y="4020"/>
                </a:lnTo>
                <a:lnTo>
                  <a:pt x="15048" y="4184"/>
                </a:lnTo>
                <a:lnTo>
                  <a:pt x="15265" y="4020"/>
                </a:lnTo>
                <a:lnTo>
                  <a:pt x="15482" y="4184"/>
                </a:lnTo>
                <a:lnTo>
                  <a:pt x="15697" y="4020"/>
                </a:lnTo>
                <a:lnTo>
                  <a:pt x="15914" y="4184"/>
                </a:lnTo>
                <a:lnTo>
                  <a:pt x="16130" y="4020"/>
                </a:lnTo>
                <a:lnTo>
                  <a:pt x="16347" y="4184"/>
                </a:lnTo>
                <a:lnTo>
                  <a:pt x="16563" y="4020"/>
                </a:lnTo>
                <a:lnTo>
                  <a:pt x="16779" y="4184"/>
                </a:lnTo>
                <a:lnTo>
                  <a:pt x="16996" y="4020"/>
                </a:lnTo>
                <a:lnTo>
                  <a:pt x="17213" y="4184"/>
                </a:lnTo>
                <a:lnTo>
                  <a:pt x="17428" y="4020"/>
                </a:lnTo>
                <a:lnTo>
                  <a:pt x="17645" y="4184"/>
                </a:lnTo>
                <a:lnTo>
                  <a:pt x="17861" y="4020"/>
                </a:lnTo>
                <a:lnTo>
                  <a:pt x="18077" y="4184"/>
                </a:lnTo>
                <a:lnTo>
                  <a:pt x="18294" y="4020"/>
                </a:lnTo>
                <a:lnTo>
                  <a:pt x="18511" y="4184"/>
                </a:lnTo>
                <a:lnTo>
                  <a:pt x="18726" y="4020"/>
                </a:lnTo>
                <a:lnTo>
                  <a:pt x="18943" y="4184"/>
                </a:lnTo>
                <a:lnTo>
                  <a:pt x="19159" y="4020"/>
                </a:lnTo>
                <a:lnTo>
                  <a:pt x="19376" y="4184"/>
                </a:lnTo>
                <a:lnTo>
                  <a:pt x="19592" y="4020"/>
                </a:lnTo>
                <a:lnTo>
                  <a:pt x="19808" y="4184"/>
                </a:lnTo>
                <a:lnTo>
                  <a:pt x="20025" y="4020"/>
                </a:lnTo>
                <a:lnTo>
                  <a:pt x="20242" y="4184"/>
                </a:lnTo>
                <a:lnTo>
                  <a:pt x="20457" y="4020"/>
                </a:lnTo>
                <a:lnTo>
                  <a:pt x="20674" y="4184"/>
                </a:lnTo>
                <a:lnTo>
                  <a:pt x="20891" y="4020"/>
                </a:lnTo>
                <a:lnTo>
                  <a:pt x="21107" y="4184"/>
                </a:lnTo>
                <a:lnTo>
                  <a:pt x="21323" y="4020"/>
                </a:lnTo>
                <a:lnTo>
                  <a:pt x="21540" y="4184"/>
                </a:lnTo>
                <a:lnTo>
                  <a:pt x="21756" y="4020"/>
                </a:lnTo>
                <a:lnTo>
                  <a:pt x="21973" y="4184"/>
                </a:lnTo>
                <a:lnTo>
                  <a:pt x="22188" y="40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1" y="1184367"/>
            <a:ext cx="6858000" cy="705975"/>
          </a:xfrm>
          <a:custGeom>
            <a:avLst/>
            <a:gdLst>
              <a:gd name="T0" fmla="*/ 21538 w 22188"/>
              <a:gd name="T1" fmla="*/ 0 h 2280"/>
              <a:gd name="T2" fmla="*/ 20672 w 22188"/>
              <a:gd name="T3" fmla="*/ 0 h 2280"/>
              <a:gd name="T4" fmla="*/ 19806 w 22188"/>
              <a:gd name="T5" fmla="*/ 0 h 2280"/>
              <a:gd name="T6" fmla="*/ 18940 w 22188"/>
              <a:gd name="T7" fmla="*/ 0 h 2280"/>
              <a:gd name="T8" fmla="*/ 18074 w 22188"/>
              <a:gd name="T9" fmla="*/ 0 h 2280"/>
              <a:gd name="T10" fmla="*/ 17208 w 22188"/>
              <a:gd name="T11" fmla="*/ 0 h 2280"/>
              <a:gd name="T12" fmla="*/ 16343 w 22188"/>
              <a:gd name="T13" fmla="*/ 0 h 2280"/>
              <a:gd name="T14" fmla="*/ 15477 w 22188"/>
              <a:gd name="T15" fmla="*/ 0 h 2280"/>
              <a:gd name="T16" fmla="*/ 14613 w 22188"/>
              <a:gd name="T17" fmla="*/ 0 h 2280"/>
              <a:gd name="T18" fmla="*/ 13747 w 22188"/>
              <a:gd name="T19" fmla="*/ 0 h 2280"/>
              <a:gd name="T20" fmla="*/ 12882 w 22188"/>
              <a:gd name="T21" fmla="*/ 0 h 2280"/>
              <a:gd name="T22" fmla="*/ 12016 w 22188"/>
              <a:gd name="T23" fmla="*/ 0 h 2280"/>
              <a:gd name="T24" fmla="*/ 11586 w 22188"/>
              <a:gd name="T25" fmla="*/ 1 h 2280"/>
              <a:gd name="T26" fmla="*/ 11150 w 22188"/>
              <a:gd name="T27" fmla="*/ 0 h 2280"/>
              <a:gd name="T28" fmla="*/ 10925 w 22188"/>
              <a:gd name="T29" fmla="*/ 79 h 2280"/>
              <a:gd name="T30" fmla="*/ 10713 w 22188"/>
              <a:gd name="T31" fmla="*/ 1 h 2280"/>
              <a:gd name="T32" fmla="*/ 9851 w 22188"/>
              <a:gd name="T33" fmla="*/ 0 h 2280"/>
              <a:gd name="T34" fmla="*/ 8985 w 22188"/>
              <a:gd name="T35" fmla="*/ 0 h 2280"/>
              <a:gd name="T36" fmla="*/ 8118 w 22188"/>
              <a:gd name="T37" fmla="*/ 0 h 2280"/>
              <a:gd name="T38" fmla="*/ 7253 w 22188"/>
              <a:gd name="T39" fmla="*/ 0 h 2280"/>
              <a:gd name="T40" fmla="*/ 6387 w 22188"/>
              <a:gd name="T41" fmla="*/ 0 h 2280"/>
              <a:gd name="T42" fmla="*/ 5522 w 22188"/>
              <a:gd name="T43" fmla="*/ 0 h 2280"/>
              <a:gd name="T44" fmla="*/ 4656 w 22188"/>
              <a:gd name="T45" fmla="*/ 0 h 2280"/>
              <a:gd name="T46" fmla="*/ 3792 w 22188"/>
              <a:gd name="T47" fmla="*/ 0 h 2280"/>
              <a:gd name="T48" fmla="*/ 2926 w 22188"/>
              <a:gd name="T49" fmla="*/ 0 h 2280"/>
              <a:gd name="T50" fmla="*/ 2060 w 22188"/>
              <a:gd name="T51" fmla="*/ 0 h 2280"/>
              <a:gd name="T52" fmla="*/ 1195 w 22188"/>
              <a:gd name="T53" fmla="*/ 0 h 2280"/>
              <a:gd name="T54" fmla="*/ 329 w 22188"/>
              <a:gd name="T55" fmla="*/ 0 h 2280"/>
              <a:gd name="T56" fmla="*/ 113 w 22188"/>
              <a:gd name="T57" fmla="*/ 2197 h 2280"/>
              <a:gd name="T58" fmla="*/ 979 w 22188"/>
              <a:gd name="T59" fmla="*/ 2197 h 2280"/>
              <a:gd name="T60" fmla="*/ 1846 w 22188"/>
              <a:gd name="T61" fmla="*/ 2197 h 2280"/>
              <a:gd name="T62" fmla="*/ 2711 w 22188"/>
              <a:gd name="T63" fmla="*/ 2197 h 2280"/>
              <a:gd name="T64" fmla="*/ 3578 w 22188"/>
              <a:gd name="T65" fmla="*/ 2197 h 2280"/>
              <a:gd name="T66" fmla="*/ 4444 w 22188"/>
              <a:gd name="T67" fmla="*/ 2197 h 2280"/>
              <a:gd name="T68" fmla="*/ 5309 w 22188"/>
              <a:gd name="T69" fmla="*/ 2197 h 2280"/>
              <a:gd name="T70" fmla="*/ 6175 w 22188"/>
              <a:gd name="T71" fmla="*/ 2197 h 2280"/>
              <a:gd name="T72" fmla="*/ 7040 w 22188"/>
              <a:gd name="T73" fmla="*/ 2197 h 2280"/>
              <a:gd name="T74" fmla="*/ 7905 w 22188"/>
              <a:gd name="T75" fmla="*/ 2197 h 2280"/>
              <a:gd name="T76" fmla="*/ 8770 w 22188"/>
              <a:gd name="T77" fmla="*/ 2197 h 2280"/>
              <a:gd name="T78" fmla="*/ 9636 w 22188"/>
              <a:gd name="T79" fmla="*/ 2197 h 2280"/>
              <a:gd name="T80" fmla="*/ 10502 w 22188"/>
              <a:gd name="T81" fmla="*/ 2197 h 2280"/>
              <a:gd name="T82" fmla="*/ 10718 w 22188"/>
              <a:gd name="T83" fmla="*/ 2280 h 2280"/>
              <a:gd name="T84" fmla="*/ 11152 w 22188"/>
              <a:gd name="T85" fmla="*/ 2280 h 2280"/>
              <a:gd name="T86" fmla="*/ 11584 w 22188"/>
              <a:gd name="T87" fmla="*/ 2280 h 2280"/>
              <a:gd name="T88" fmla="*/ 11800 w 22188"/>
              <a:gd name="T89" fmla="*/ 2197 h 2280"/>
              <a:gd name="T90" fmla="*/ 12667 w 22188"/>
              <a:gd name="T91" fmla="*/ 2197 h 2280"/>
              <a:gd name="T92" fmla="*/ 13533 w 22188"/>
              <a:gd name="T93" fmla="*/ 2197 h 2280"/>
              <a:gd name="T94" fmla="*/ 14399 w 22188"/>
              <a:gd name="T95" fmla="*/ 2197 h 2280"/>
              <a:gd name="T96" fmla="*/ 15265 w 22188"/>
              <a:gd name="T97" fmla="*/ 2197 h 2280"/>
              <a:gd name="T98" fmla="*/ 16130 w 22188"/>
              <a:gd name="T99" fmla="*/ 2197 h 2280"/>
              <a:gd name="T100" fmla="*/ 16996 w 22188"/>
              <a:gd name="T101" fmla="*/ 2197 h 2280"/>
              <a:gd name="T102" fmla="*/ 17861 w 22188"/>
              <a:gd name="T103" fmla="*/ 2197 h 2280"/>
              <a:gd name="T104" fmla="*/ 18726 w 22188"/>
              <a:gd name="T105" fmla="*/ 2197 h 2280"/>
              <a:gd name="T106" fmla="*/ 19592 w 22188"/>
              <a:gd name="T107" fmla="*/ 2197 h 2280"/>
              <a:gd name="T108" fmla="*/ 20457 w 22188"/>
              <a:gd name="T109" fmla="*/ 2197 h 2280"/>
              <a:gd name="T110" fmla="*/ 21323 w 22188"/>
              <a:gd name="T111" fmla="*/ 2197 h 2280"/>
              <a:gd name="T112" fmla="*/ 22188 w 22188"/>
              <a:gd name="T113" fmla="*/ 2197 h 2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188" h="2280">
                <a:moveTo>
                  <a:pt x="22188" y="82"/>
                </a:moveTo>
                <a:lnTo>
                  <a:pt x="21972" y="0"/>
                </a:lnTo>
                <a:lnTo>
                  <a:pt x="21755" y="82"/>
                </a:lnTo>
                <a:lnTo>
                  <a:pt x="21538" y="0"/>
                </a:lnTo>
                <a:lnTo>
                  <a:pt x="21322" y="82"/>
                </a:lnTo>
                <a:lnTo>
                  <a:pt x="21105" y="0"/>
                </a:lnTo>
                <a:lnTo>
                  <a:pt x="20888" y="82"/>
                </a:lnTo>
                <a:lnTo>
                  <a:pt x="20672" y="0"/>
                </a:lnTo>
                <a:lnTo>
                  <a:pt x="20455" y="82"/>
                </a:lnTo>
                <a:lnTo>
                  <a:pt x="20240" y="0"/>
                </a:lnTo>
                <a:lnTo>
                  <a:pt x="20023" y="82"/>
                </a:lnTo>
                <a:lnTo>
                  <a:pt x="19806" y="0"/>
                </a:lnTo>
                <a:lnTo>
                  <a:pt x="19590" y="82"/>
                </a:lnTo>
                <a:lnTo>
                  <a:pt x="19373" y="0"/>
                </a:lnTo>
                <a:lnTo>
                  <a:pt x="19156" y="82"/>
                </a:lnTo>
                <a:lnTo>
                  <a:pt x="18940" y="0"/>
                </a:lnTo>
                <a:lnTo>
                  <a:pt x="18724" y="82"/>
                </a:lnTo>
                <a:lnTo>
                  <a:pt x="18507" y="0"/>
                </a:lnTo>
                <a:lnTo>
                  <a:pt x="18291" y="82"/>
                </a:lnTo>
                <a:lnTo>
                  <a:pt x="18074" y="0"/>
                </a:lnTo>
                <a:lnTo>
                  <a:pt x="17857" y="82"/>
                </a:lnTo>
                <a:lnTo>
                  <a:pt x="17642" y="0"/>
                </a:lnTo>
                <a:lnTo>
                  <a:pt x="17425" y="82"/>
                </a:lnTo>
                <a:lnTo>
                  <a:pt x="17208" y="0"/>
                </a:lnTo>
                <a:lnTo>
                  <a:pt x="16992" y="82"/>
                </a:lnTo>
                <a:lnTo>
                  <a:pt x="16776" y="0"/>
                </a:lnTo>
                <a:lnTo>
                  <a:pt x="16560" y="82"/>
                </a:lnTo>
                <a:lnTo>
                  <a:pt x="16343" y="0"/>
                </a:lnTo>
                <a:lnTo>
                  <a:pt x="16126" y="82"/>
                </a:lnTo>
                <a:lnTo>
                  <a:pt x="15911" y="0"/>
                </a:lnTo>
                <a:lnTo>
                  <a:pt x="15694" y="82"/>
                </a:lnTo>
                <a:lnTo>
                  <a:pt x="15477" y="0"/>
                </a:lnTo>
                <a:lnTo>
                  <a:pt x="15262" y="82"/>
                </a:lnTo>
                <a:lnTo>
                  <a:pt x="15045" y="0"/>
                </a:lnTo>
                <a:lnTo>
                  <a:pt x="14828" y="82"/>
                </a:lnTo>
                <a:lnTo>
                  <a:pt x="14613" y="0"/>
                </a:lnTo>
                <a:lnTo>
                  <a:pt x="14396" y="82"/>
                </a:lnTo>
                <a:lnTo>
                  <a:pt x="14179" y="0"/>
                </a:lnTo>
                <a:lnTo>
                  <a:pt x="13963" y="82"/>
                </a:lnTo>
                <a:lnTo>
                  <a:pt x="13747" y="0"/>
                </a:lnTo>
                <a:lnTo>
                  <a:pt x="13531" y="82"/>
                </a:lnTo>
                <a:lnTo>
                  <a:pt x="13314" y="0"/>
                </a:lnTo>
                <a:lnTo>
                  <a:pt x="13097" y="82"/>
                </a:lnTo>
                <a:lnTo>
                  <a:pt x="12882" y="0"/>
                </a:lnTo>
                <a:lnTo>
                  <a:pt x="12665" y="82"/>
                </a:lnTo>
                <a:lnTo>
                  <a:pt x="12448" y="0"/>
                </a:lnTo>
                <a:lnTo>
                  <a:pt x="12232" y="82"/>
                </a:lnTo>
                <a:lnTo>
                  <a:pt x="12016" y="0"/>
                </a:lnTo>
                <a:lnTo>
                  <a:pt x="11799" y="82"/>
                </a:lnTo>
                <a:lnTo>
                  <a:pt x="11588" y="2"/>
                </a:lnTo>
                <a:lnTo>
                  <a:pt x="11589" y="0"/>
                </a:lnTo>
                <a:lnTo>
                  <a:pt x="11586" y="1"/>
                </a:lnTo>
                <a:lnTo>
                  <a:pt x="11583" y="0"/>
                </a:lnTo>
                <a:lnTo>
                  <a:pt x="11367" y="82"/>
                </a:lnTo>
                <a:lnTo>
                  <a:pt x="11150" y="0"/>
                </a:lnTo>
                <a:lnTo>
                  <a:pt x="11150" y="0"/>
                </a:lnTo>
                <a:lnTo>
                  <a:pt x="11150" y="0"/>
                </a:lnTo>
                <a:lnTo>
                  <a:pt x="11103" y="18"/>
                </a:lnTo>
                <a:lnTo>
                  <a:pt x="10934" y="82"/>
                </a:lnTo>
                <a:lnTo>
                  <a:pt x="10925" y="79"/>
                </a:lnTo>
                <a:lnTo>
                  <a:pt x="10717" y="0"/>
                </a:lnTo>
                <a:lnTo>
                  <a:pt x="10714" y="1"/>
                </a:lnTo>
                <a:lnTo>
                  <a:pt x="10712" y="0"/>
                </a:lnTo>
                <a:lnTo>
                  <a:pt x="10713" y="1"/>
                </a:lnTo>
                <a:lnTo>
                  <a:pt x="10501" y="82"/>
                </a:lnTo>
                <a:lnTo>
                  <a:pt x="10284" y="0"/>
                </a:lnTo>
                <a:lnTo>
                  <a:pt x="10067" y="82"/>
                </a:lnTo>
                <a:lnTo>
                  <a:pt x="9851" y="0"/>
                </a:lnTo>
                <a:lnTo>
                  <a:pt x="9634" y="82"/>
                </a:lnTo>
                <a:lnTo>
                  <a:pt x="9418" y="0"/>
                </a:lnTo>
                <a:lnTo>
                  <a:pt x="9202" y="82"/>
                </a:lnTo>
                <a:lnTo>
                  <a:pt x="8985" y="0"/>
                </a:lnTo>
                <a:lnTo>
                  <a:pt x="8768" y="82"/>
                </a:lnTo>
                <a:lnTo>
                  <a:pt x="8552" y="0"/>
                </a:lnTo>
                <a:lnTo>
                  <a:pt x="8335" y="82"/>
                </a:lnTo>
                <a:lnTo>
                  <a:pt x="8118" y="0"/>
                </a:lnTo>
                <a:lnTo>
                  <a:pt x="7903" y="82"/>
                </a:lnTo>
                <a:lnTo>
                  <a:pt x="7686" y="0"/>
                </a:lnTo>
                <a:lnTo>
                  <a:pt x="7469" y="82"/>
                </a:lnTo>
                <a:lnTo>
                  <a:pt x="7253" y="0"/>
                </a:lnTo>
                <a:lnTo>
                  <a:pt x="7036" y="82"/>
                </a:lnTo>
                <a:lnTo>
                  <a:pt x="6821" y="0"/>
                </a:lnTo>
                <a:lnTo>
                  <a:pt x="6604" y="82"/>
                </a:lnTo>
                <a:lnTo>
                  <a:pt x="6387" y="0"/>
                </a:lnTo>
                <a:lnTo>
                  <a:pt x="6171" y="82"/>
                </a:lnTo>
                <a:lnTo>
                  <a:pt x="5955" y="0"/>
                </a:lnTo>
                <a:lnTo>
                  <a:pt x="5738" y="82"/>
                </a:lnTo>
                <a:lnTo>
                  <a:pt x="5522" y="0"/>
                </a:lnTo>
                <a:lnTo>
                  <a:pt x="5305" y="82"/>
                </a:lnTo>
                <a:lnTo>
                  <a:pt x="5089" y="0"/>
                </a:lnTo>
                <a:lnTo>
                  <a:pt x="4873" y="82"/>
                </a:lnTo>
                <a:lnTo>
                  <a:pt x="4656" y="0"/>
                </a:lnTo>
                <a:lnTo>
                  <a:pt x="4440" y="82"/>
                </a:lnTo>
                <a:lnTo>
                  <a:pt x="4224" y="0"/>
                </a:lnTo>
                <a:lnTo>
                  <a:pt x="4007" y="82"/>
                </a:lnTo>
                <a:lnTo>
                  <a:pt x="3792" y="0"/>
                </a:lnTo>
                <a:lnTo>
                  <a:pt x="3575" y="82"/>
                </a:lnTo>
                <a:lnTo>
                  <a:pt x="3358" y="0"/>
                </a:lnTo>
                <a:lnTo>
                  <a:pt x="3142" y="82"/>
                </a:lnTo>
                <a:lnTo>
                  <a:pt x="2926" y="0"/>
                </a:lnTo>
                <a:lnTo>
                  <a:pt x="2709" y="82"/>
                </a:lnTo>
                <a:lnTo>
                  <a:pt x="2493" y="0"/>
                </a:lnTo>
                <a:lnTo>
                  <a:pt x="2276" y="82"/>
                </a:lnTo>
                <a:lnTo>
                  <a:pt x="2060" y="0"/>
                </a:lnTo>
                <a:lnTo>
                  <a:pt x="1844" y="82"/>
                </a:lnTo>
                <a:lnTo>
                  <a:pt x="1627" y="0"/>
                </a:lnTo>
                <a:lnTo>
                  <a:pt x="1410" y="82"/>
                </a:lnTo>
                <a:lnTo>
                  <a:pt x="1195" y="0"/>
                </a:lnTo>
                <a:lnTo>
                  <a:pt x="978" y="82"/>
                </a:lnTo>
                <a:lnTo>
                  <a:pt x="761" y="0"/>
                </a:lnTo>
                <a:lnTo>
                  <a:pt x="545" y="82"/>
                </a:lnTo>
                <a:lnTo>
                  <a:pt x="329" y="0"/>
                </a:lnTo>
                <a:lnTo>
                  <a:pt x="113" y="82"/>
                </a:lnTo>
                <a:lnTo>
                  <a:pt x="0" y="41"/>
                </a:lnTo>
                <a:lnTo>
                  <a:pt x="0" y="2240"/>
                </a:lnTo>
                <a:lnTo>
                  <a:pt x="113" y="2197"/>
                </a:lnTo>
                <a:lnTo>
                  <a:pt x="330" y="2280"/>
                </a:lnTo>
                <a:lnTo>
                  <a:pt x="547" y="2197"/>
                </a:lnTo>
                <a:lnTo>
                  <a:pt x="763" y="2280"/>
                </a:lnTo>
                <a:lnTo>
                  <a:pt x="979" y="2197"/>
                </a:lnTo>
                <a:lnTo>
                  <a:pt x="1196" y="2280"/>
                </a:lnTo>
                <a:lnTo>
                  <a:pt x="1413" y="2197"/>
                </a:lnTo>
                <a:lnTo>
                  <a:pt x="1629" y="2280"/>
                </a:lnTo>
                <a:lnTo>
                  <a:pt x="1846" y="2197"/>
                </a:lnTo>
                <a:lnTo>
                  <a:pt x="2063" y="2280"/>
                </a:lnTo>
                <a:lnTo>
                  <a:pt x="2279" y="2197"/>
                </a:lnTo>
                <a:lnTo>
                  <a:pt x="2495" y="2280"/>
                </a:lnTo>
                <a:lnTo>
                  <a:pt x="2711" y="2197"/>
                </a:lnTo>
                <a:lnTo>
                  <a:pt x="2928" y="2280"/>
                </a:lnTo>
                <a:lnTo>
                  <a:pt x="3145" y="2197"/>
                </a:lnTo>
                <a:lnTo>
                  <a:pt x="3361" y="2280"/>
                </a:lnTo>
                <a:lnTo>
                  <a:pt x="3578" y="2197"/>
                </a:lnTo>
                <a:lnTo>
                  <a:pt x="3795" y="2280"/>
                </a:lnTo>
                <a:lnTo>
                  <a:pt x="4010" y="2197"/>
                </a:lnTo>
                <a:lnTo>
                  <a:pt x="4227" y="2280"/>
                </a:lnTo>
                <a:lnTo>
                  <a:pt x="4444" y="2197"/>
                </a:lnTo>
                <a:lnTo>
                  <a:pt x="4660" y="2280"/>
                </a:lnTo>
                <a:lnTo>
                  <a:pt x="4877" y="2197"/>
                </a:lnTo>
                <a:lnTo>
                  <a:pt x="5093" y="2280"/>
                </a:lnTo>
                <a:lnTo>
                  <a:pt x="5309" y="2197"/>
                </a:lnTo>
                <a:lnTo>
                  <a:pt x="5526" y="2280"/>
                </a:lnTo>
                <a:lnTo>
                  <a:pt x="5741" y="2197"/>
                </a:lnTo>
                <a:lnTo>
                  <a:pt x="5958" y="2280"/>
                </a:lnTo>
                <a:lnTo>
                  <a:pt x="6175" y="2197"/>
                </a:lnTo>
                <a:lnTo>
                  <a:pt x="6391" y="2280"/>
                </a:lnTo>
                <a:lnTo>
                  <a:pt x="6607" y="2197"/>
                </a:lnTo>
                <a:lnTo>
                  <a:pt x="6824" y="2280"/>
                </a:lnTo>
                <a:lnTo>
                  <a:pt x="7040" y="2197"/>
                </a:lnTo>
                <a:lnTo>
                  <a:pt x="7256" y="2280"/>
                </a:lnTo>
                <a:lnTo>
                  <a:pt x="7473" y="2197"/>
                </a:lnTo>
                <a:lnTo>
                  <a:pt x="7689" y="2280"/>
                </a:lnTo>
                <a:lnTo>
                  <a:pt x="7905" y="2197"/>
                </a:lnTo>
                <a:lnTo>
                  <a:pt x="8122" y="2280"/>
                </a:lnTo>
                <a:lnTo>
                  <a:pt x="8338" y="2197"/>
                </a:lnTo>
                <a:lnTo>
                  <a:pt x="8555" y="2280"/>
                </a:lnTo>
                <a:lnTo>
                  <a:pt x="8770" y="2197"/>
                </a:lnTo>
                <a:lnTo>
                  <a:pt x="8987" y="2280"/>
                </a:lnTo>
                <a:lnTo>
                  <a:pt x="9204" y="2197"/>
                </a:lnTo>
                <a:lnTo>
                  <a:pt x="9420" y="2280"/>
                </a:lnTo>
                <a:lnTo>
                  <a:pt x="9636" y="2197"/>
                </a:lnTo>
                <a:lnTo>
                  <a:pt x="9853" y="2280"/>
                </a:lnTo>
                <a:lnTo>
                  <a:pt x="10069" y="2197"/>
                </a:lnTo>
                <a:lnTo>
                  <a:pt x="10286" y="2280"/>
                </a:lnTo>
                <a:lnTo>
                  <a:pt x="10502" y="2197"/>
                </a:lnTo>
                <a:lnTo>
                  <a:pt x="10713" y="2279"/>
                </a:lnTo>
                <a:lnTo>
                  <a:pt x="10712" y="2280"/>
                </a:lnTo>
                <a:lnTo>
                  <a:pt x="10715" y="2279"/>
                </a:lnTo>
                <a:lnTo>
                  <a:pt x="10718" y="2280"/>
                </a:lnTo>
                <a:lnTo>
                  <a:pt x="10935" y="2197"/>
                </a:lnTo>
                <a:lnTo>
                  <a:pt x="11152" y="2280"/>
                </a:lnTo>
                <a:lnTo>
                  <a:pt x="11152" y="2280"/>
                </a:lnTo>
                <a:lnTo>
                  <a:pt x="11152" y="2280"/>
                </a:lnTo>
                <a:lnTo>
                  <a:pt x="11198" y="2262"/>
                </a:lnTo>
                <a:lnTo>
                  <a:pt x="11367" y="2197"/>
                </a:lnTo>
                <a:lnTo>
                  <a:pt x="11377" y="2200"/>
                </a:lnTo>
                <a:lnTo>
                  <a:pt x="11584" y="2280"/>
                </a:lnTo>
                <a:lnTo>
                  <a:pt x="11587" y="2279"/>
                </a:lnTo>
                <a:lnTo>
                  <a:pt x="11589" y="2280"/>
                </a:lnTo>
                <a:lnTo>
                  <a:pt x="11588" y="2279"/>
                </a:lnTo>
                <a:lnTo>
                  <a:pt x="11800" y="2197"/>
                </a:lnTo>
                <a:lnTo>
                  <a:pt x="12017" y="2280"/>
                </a:lnTo>
                <a:lnTo>
                  <a:pt x="12234" y="2197"/>
                </a:lnTo>
                <a:lnTo>
                  <a:pt x="12450" y="2280"/>
                </a:lnTo>
                <a:lnTo>
                  <a:pt x="12667" y="2197"/>
                </a:lnTo>
                <a:lnTo>
                  <a:pt x="12884" y="2280"/>
                </a:lnTo>
                <a:lnTo>
                  <a:pt x="13100" y="2197"/>
                </a:lnTo>
                <a:lnTo>
                  <a:pt x="13316" y="2280"/>
                </a:lnTo>
                <a:lnTo>
                  <a:pt x="13533" y="2197"/>
                </a:lnTo>
                <a:lnTo>
                  <a:pt x="13749" y="2280"/>
                </a:lnTo>
                <a:lnTo>
                  <a:pt x="13966" y="2197"/>
                </a:lnTo>
                <a:lnTo>
                  <a:pt x="14183" y="2280"/>
                </a:lnTo>
                <a:lnTo>
                  <a:pt x="14399" y="2197"/>
                </a:lnTo>
                <a:lnTo>
                  <a:pt x="14615" y="2280"/>
                </a:lnTo>
                <a:lnTo>
                  <a:pt x="14832" y="2197"/>
                </a:lnTo>
                <a:lnTo>
                  <a:pt x="15048" y="2280"/>
                </a:lnTo>
                <a:lnTo>
                  <a:pt x="15265" y="2197"/>
                </a:lnTo>
                <a:lnTo>
                  <a:pt x="15482" y="2280"/>
                </a:lnTo>
                <a:lnTo>
                  <a:pt x="15697" y="2197"/>
                </a:lnTo>
                <a:lnTo>
                  <a:pt x="15914" y="2280"/>
                </a:lnTo>
                <a:lnTo>
                  <a:pt x="16130" y="2197"/>
                </a:lnTo>
                <a:lnTo>
                  <a:pt x="16347" y="2280"/>
                </a:lnTo>
                <a:lnTo>
                  <a:pt x="16563" y="2197"/>
                </a:lnTo>
                <a:lnTo>
                  <a:pt x="16779" y="2280"/>
                </a:lnTo>
                <a:lnTo>
                  <a:pt x="16996" y="2197"/>
                </a:lnTo>
                <a:lnTo>
                  <a:pt x="17213" y="2280"/>
                </a:lnTo>
                <a:lnTo>
                  <a:pt x="17428" y="2197"/>
                </a:lnTo>
                <a:lnTo>
                  <a:pt x="17645" y="2280"/>
                </a:lnTo>
                <a:lnTo>
                  <a:pt x="17861" y="2197"/>
                </a:lnTo>
                <a:lnTo>
                  <a:pt x="18077" y="2280"/>
                </a:lnTo>
                <a:lnTo>
                  <a:pt x="18294" y="2197"/>
                </a:lnTo>
                <a:lnTo>
                  <a:pt x="18511" y="2280"/>
                </a:lnTo>
                <a:lnTo>
                  <a:pt x="18726" y="2197"/>
                </a:lnTo>
                <a:lnTo>
                  <a:pt x="18943" y="2280"/>
                </a:lnTo>
                <a:lnTo>
                  <a:pt x="19159" y="2197"/>
                </a:lnTo>
                <a:lnTo>
                  <a:pt x="19376" y="2280"/>
                </a:lnTo>
                <a:lnTo>
                  <a:pt x="19592" y="2197"/>
                </a:lnTo>
                <a:lnTo>
                  <a:pt x="19808" y="2280"/>
                </a:lnTo>
                <a:lnTo>
                  <a:pt x="20025" y="2197"/>
                </a:lnTo>
                <a:lnTo>
                  <a:pt x="20242" y="2280"/>
                </a:lnTo>
                <a:lnTo>
                  <a:pt x="20457" y="2197"/>
                </a:lnTo>
                <a:lnTo>
                  <a:pt x="20674" y="2280"/>
                </a:lnTo>
                <a:lnTo>
                  <a:pt x="20891" y="2197"/>
                </a:lnTo>
                <a:lnTo>
                  <a:pt x="21107" y="2280"/>
                </a:lnTo>
                <a:lnTo>
                  <a:pt x="21323" y="2197"/>
                </a:lnTo>
                <a:lnTo>
                  <a:pt x="21540" y="2280"/>
                </a:lnTo>
                <a:lnTo>
                  <a:pt x="21756" y="2197"/>
                </a:lnTo>
                <a:lnTo>
                  <a:pt x="21973" y="2280"/>
                </a:lnTo>
                <a:lnTo>
                  <a:pt x="22188" y="2197"/>
                </a:lnTo>
                <a:lnTo>
                  <a:pt x="22188" y="82"/>
                </a:lnTo>
                <a:close/>
              </a:path>
            </a:pathLst>
          </a:custGeom>
          <a:solidFill>
            <a:srgbClr val="A4B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0" y="1184367"/>
            <a:ext cx="6870249" cy="705975"/>
          </a:xfrm>
          <a:custGeom>
            <a:avLst/>
            <a:gdLst>
              <a:gd name="T0" fmla="*/ 21538 w 22188"/>
              <a:gd name="T1" fmla="*/ 0 h 2280"/>
              <a:gd name="T2" fmla="*/ 20672 w 22188"/>
              <a:gd name="T3" fmla="*/ 0 h 2280"/>
              <a:gd name="T4" fmla="*/ 19806 w 22188"/>
              <a:gd name="T5" fmla="*/ 0 h 2280"/>
              <a:gd name="T6" fmla="*/ 18940 w 22188"/>
              <a:gd name="T7" fmla="*/ 0 h 2280"/>
              <a:gd name="T8" fmla="*/ 18074 w 22188"/>
              <a:gd name="T9" fmla="*/ 0 h 2280"/>
              <a:gd name="T10" fmla="*/ 17208 w 22188"/>
              <a:gd name="T11" fmla="*/ 0 h 2280"/>
              <a:gd name="T12" fmla="*/ 16343 w 22188"/>
              <a:gd name="T13" fmla="*/ 0 h 2280"/>
              <a:gd name="T14" fmla="*/ 15477 w 22188"/>
              <a:gd name="T15" fmla="*/ 0 h 2280"/>
              <a:gd name="T16" fmla="*/ 14613 w 22188"/>
              <a:gd name="T17" fmla="*/ 0 h 2280"/>
              <a:gd name="T18" fmla="*/ 13747 w 22188"/>
              <a:gd name="T19" fmla="*/ 0 h 2280"/>
              <a:gd name="T20" fmla="*/ 12882 w 22188"/>
              <a:gd name="T21" fmla="*/ 0 h 2280"/>
              <a:gd name="T22" fmla="*/ 12016 w 22188"/>
              <a:gd name="T23" fmla="*/ 0 h 2280"/>
              <a:gd name="T24" fmla="*/ 11586 w 22188"/>
              <a:gd name="T25" fmla="*/ 1 h 2280"/>
              <a:gd name="T26" fmla="*/ 11150 w 22188"/>
              <a:gd name="T27" fmla="*/ 0 h 2280"/>
              <a:gd name="T28" fmla="*/ 10925 w 22188"/>
              <a:gd name="T29" fmla="*/ 79 h 2280"/>
              <a:gd name="T30" fmla="*/ 10713 w 22188"/>
              <a:gd name="T31" fmla="*/ 1 h 2280"/>
              <a:gd name="T32" fmla="*/ 9851 w 22188"/>
              <a:gd name="T33" fmla="*/ 0 h 2280"/>
              <a:gd name="T34" fmla="*/ 8985 w 22188"/>
              <a:gd name="T35" fmla="*/ 0 h 2280"/>
              <a:gd name="T36" fmla="*/ 8118 w 22188"/>
              <a:gd name="T37" fmla="*/ 0 h 2280"/>
              <a:gd name="T38" fmla="*/ 7253 w 22188"/>
              <a:gd name="T39" fmla="*/ 0 h 2280"/>
              <a:gd name="T40" fmla="*/ 6387 w 22188"/>
              <a:gd name="T41" fmla="*/ 0 h 2280"/>
              <a:gd name="T42" fmla="*/ 5522 w 22188"/>
              <a:gd name="T43" fmla="*/ 0 h 2280"/>
              <a:gd name="T44" fmla="*/ 4656 w 22188"/>
              <a:gd name="T45" fmla="*/ 0 h 2280"/>
              <a:gd name="T46" fmla="*/ 3792 w 22188"/>
              <a:gd name="T47" fmla="*/ 0 h 2280"/>
              <a:gd name="T48" fmla="*/ 2926 w 22188"/>
              <a:gd name="T49" fmla="*/ 0 h 2280"/>
              <a:gd name="T50" fmla="*/ 2060 w 22188"/>
              <a:gd name="T51" fmla="*/ 0 h 2280"/>
              <a:gd name="T52" fmla="*/ 1195 w 22188"/>
              <a:gd name="T53" fmla="*/ 0 h 2280"/>
              <a:gd name="T54" fmla="*/ 329 w 22188"/>
              <a:gd name="T55" fmla="*/ 0 h 2280"/>
              <a:gd name="T56" fmla="*/ 113 w 22188"/>
              <a:gd name="T57" fmla="*/ 2197 h 2280"/>
              <a:gd name="T58" fmla="*/ 979 w 22188"/>
              <a:gd name="T59" fmla="*/ 2197 h 2280"/>
              <a:gd name="T60" fmla="*/ 1846 w 22188"/>
              <a:gd name="T61" fmla="*/ 2197 h 2280"/>
              <a:gd name="T62" fmla="*/ 2711 w 22188"/>
              <a:gd name="T63" fmla="*/ 2197 h 2280"/>
              <a:gd name="T64" fmla="*/ 3578 w 22188"/>
              <a:gd name="T65" fmla="*/ 2197 h 2280"/>
              <a:gd name="T66" fmla="*/ 4444 w 22188"/>
              <a:gd name="T67" fmla="*/ 2197 h 2280"/>
              <a:gd name="T68" fmla="*/ 5309 w 22188"/>
              <a:gd name="T69" fmla="*/ 2197 h 2280"/>
              <a:gd name="T70" fmla="*/ 6175 w 22188"/>
              <a:gd name="T71" fmla="*/ 2197 h 2280"/>
              <a:gd name="T72" fmla="*/ 7040 w 22188"/>
              <a:gd name="T73" fmla="*/ 2197 h 2280"/>
              <a:gd name="T74" fmla="*/ 7905 w 22188"/>
              <a:gd name="T75" fmla="*/ 2197 h 2280"/>
              <a:gd name="T76" fmla="*/ 8770 w 22188"/>
              <a:gd name="T77" fmla="*/ 2197 h 2280"/>
              <a:gd name="T78" fmla="*/ 9636 w 22188"/>
              <a:gd name="T79" fmla="*/ 2197 h 2280"/>
              <a:gd name="T80" fmla="*/ 10502 w 22188"/>
              <a:gd name="T81" fmla="*/ 2197 h 2280"/>
              <a:gd name="T82" fmla="*/ 10718 w 22188"/>
              <a:gd name="T83" fmla="*/ 2280 h 2280"/>
              <a:gd name="T84" fmla="*/ 11152 w 22188"/>
              <a:gd name="T85" fmla="*/ 2280 h 2280"/>
              <a:gd name="T86" fmla="*/ 11584 w 22188"/>
              <a:gd name="T87" fmla="*/ 2280 h 2280"/>
              <a:gd name="T88" fmla="*/ 11800 w 22188"/>
              <a:gd name="T89" fmla="*/ 2197 h 2280"/>
              <a:gd name="T90" fmla="*/ 12667 w 22188"/>
              <a:gd name="T91" fmla="*/ 2197 h 2280"/>
              <a:gd name="T92" fmla="*/ 13533 w 22188"/>
              <a:gd name="T93" fmla="*/ 2197 h 2280"/>
              <a:gd name="T94" fmla="*/ 14399 w 22188"/>
              <a:gd name="T95" fmla="*/ 2197 h 2280"/>
              <a:gd name="T96" fmla="*/ 15265 w 22188"/>
              <a:gd name="T97" fmla="*/ 2197 h 2280"/>
              <a:gd name="T98" fmla="*/ 16130 w 22188"/>
              <a:gd name="T99" fmla="*/ 2197 h 2280"/>
              <a:gd name="T100" fmla="*/ 16996 w 22188"/>
              <a:gd name="T101" fmla="*/ 2197 h 2280"/>
              <a:gd name="T102" fmla="*/ 17861 w 22188"/>
              <a:gd name="T103" fmla="*/ 2197 h 2280"/>
              <a:gd name="T104" fmla="*/ 18726 w 22188"/>
              <a:gd name="T105" fmla="*/ 2197 h 2280"/>
              <a:gd name="T106" fmla="*/ 19592 w 22188"/>
              <a:gd name="T107" fmla="*/ 2197 h 2280"/>
              <a:gd name="T108" fmla="*/ 20457 w 22188"/>
              <a:gd name="T109" fmla="*/ 2197 h 2280"/>
              <a:gd name="T110" fmla="*/ 21323 w 22188"/>
              <a:gd name="T111" fmla="*/ 2197 h 2280"/>
              <a:gd name="T112" fmla="*/ 22188 w 22188"/>
              <a:gd name="T113" fmla="*/ 2197 h 2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188" h="2280">
                <a:moveTo>
                  <a:pt x="22188" y="82"/>
                </a:moveTo>
                <a:lnTo>
                  <a:pt x="21972" y="0"/>
                </a:lnTo>
                <a:lnTo>
                  <a:pt x="21755" y="82"/>
                </a:lnTo>
                <a:lnTo>
                  <a:pt x="21538" y="0"/>
                </a:lnTo>
                <a:lnTo>
                  <a:pt x="21322" y="82"/>
                </a:lnTo>
                <a:lnTo>
                  <a:pt x="21105" y="0"/>
                </a:lnTo>
                <a:lnTo>
                  <a:pt x="20888" y="82"/>
                </a:lnTo>
                <a:lnTo>
                  <a:pt x="20672" y="0"/>
                </a:lnTo>
                <a:lnTo>
                  <a:pt x="20455" y="82"/>
                </a:lnTo>
                <a:lnTo>
                  <a:pt x="20240" y="0"/>
                </a:lnTo>
                <a:lnTo>
                  <a:pt x="20023" y="82"/>
                </a:lnTo>
                <a:lnTo>
                  <a:pt x="19806" y="0"/>
                </a:lnTo>
                <a:lnTo>
                  <a:pt x="19590" y="82"/>
                </a:lnTo>
                <a:lnTo>
                  <a:pt x="19373" y="0"/>
                </a:lnTo>
                <a:lnTo>
                  <a:pt x="19156" y="82"/>
                </a:lnTo>
                <a:lnTo>
                  <a:pt x="18940" y="0"/>
                </a:lnTo>
                <a:lnTo>
                  <a:pt x="18724" y="82"/>
                </a:lnTo>
                <a:lnTo>
                  <a:pt x="18507" y="0"/>
                </a:lnTo>
                <a:lnTo>
                  <a:pt x="18291" y="82"/>
                </a:lnTo>
                <a:lnTo>
                  <a:pt x="18074" y="0"/>
                </a:lnTo>
                <a:lnTo>
                  <a:pt x="17857" y="82"/>
                </a:lnTo>
                <a:lnTo>
                  <a:pt x="17642" y="0"/>
                </a:lnTo>
                <a:lnTo>
                  <a:pt x="17425" y="82"/>
                </a:lnTo>
                <a:lnTo>
                  <a:pt x="17208" y="0"/>
                </a:lnTo>
                <a:lnTo>
                  <a:pt x="16992" y="82"/>
                </a:lnTo>
                <a:lnTo>
                  <a:pt x="16776" y="0"/>
                </a:lnTo>
                <a:lnTo>
                  <a:pt x="16560" y="82"/>
                </a:lnTo>
                <a:lnTo>
                  <a:pt x="16343" y="0"/>
                </a:lnTo>
                <a:lnTo>
                  <a:pt x="16126" y="82"/>
                </a:lnTo>
                <a:lnTo>
                  <a:pt x="15911" y="0"/>
                </a:lnTo>
                <a:lnTo>
                  <a:pt x="15694" y="82"/>
                </a:lnTo>
                <a:lnTo>
                  <a:pt x="15477" y="0"/>
                </a:lnTo>
                <a:lnTo>
                  <a:pt x="15262" y="82"/>
                </a:lnTo>
                <a:lnTo>
                  <a:pt x="15045" y="0"/>
                </a:lnTo>
                <a:lnTo>
                  <a:pt x="14828" y="82"/>
                </a:lnTo>
                <a:lnTo>
                  <a:pt x="14613" y="0"/>
                </a:lnTo>
                <a:lnTo>
                  <a:pt x="14396" y="82"/>
                </a:lnTo>
                <a:lnTo>
                  <a:pt x="14179" y="0"/>
                </a:lnTo>
                <a:lnTo>
                  <a:pt x="13963" y="82"/>
                </a:lnTo>
                <a:lnTo>
                  <a:pt x="13747" y="0"/>
                </a:lnTo>
                <a:lnTo>
                  <a:pt x="13531" y="82"/>
                </a:lnTo>
                <a:lnTo>
                  <a:pt x="13314" y="0"/>
                </a:lnTo>
                <a:lnTo>
                  <a:pt x="13097" y="82"/>
                </a:lnTo>
                <a:lnTo>
                  <a:pt x="12882" y="0"/>
                </a:lnTo>
                <a:lnTo>
                  <a:pt x="12665" y="82"/>
                </a:lnTo>
                <a:lnTo>
                  <a:pt x="12448" y="0"/>
                </a:lnTo>
                <a:lnTo>
                  <a:pt x="12232" y="82"/>
                </a:lnTo>
                <a:lnTo>
                  <a:pt x="12016" y="0"/>
                </a:lnTo>
                <a:lnTo>
                  <a:pt x="11799" y="82"/>
                </a:lnTo>
                <a:lnTo>
                  <a:pt x="11588" y="2"/>
                </a:lnTo>
                <a:lnTo>
                  <a:pt x="11589" y="0"/>
                </a:lnTo>
                <a:lnTo>
                  <a:pt x="11586" y="1"/>
                </a:lnTo>
                <a:lnTo>
                  <a:pt x="11583" y="0"/>
                </a:lnTo>
                <a:lnTo>
                  <a:pt x="11367" y="82"/>
                </a:lnTo>
                <a:lnTo>
                  <a:pt x="11150" y="0"/>
                </a:lnTo>
                <a:lnTo>
                  <a:pt x="11150" y="0"/>
                </a:lnTo>
                <a:lnTo>
                  <a:pt x="11150" y="0"/>
                </a:lnTo>
                <a:lnTo>
                  <a:pt x="11103" y="18"/>
                </a:lnTo>
                <a:lnTo>
                  <a:pt x="10934" y="82"/>
                </a:lnTo>
                <a:lnTo>
                  <a:pt x="10925" y="79"/>
                </a:lnTo>
                <a:lnTo>
                  <a:pt x="10717" y="0"/>
                </a:lnTo>
                <a:lnTo>
                  <a:pt x="10714" y="1"/>
                </a:lnTo>
                <a:lnTo>
                  <a:pt x="10712" y="0"/>
                </a:lnTo>
                <a:lnTo>
                  <a:pt x="10713" y="1"/>
                </a:lnTo>
                <a:lnTo>
                  <a:pt x="10501" y="82"/>
                </a:lnTo>
                <a:lnTo>
                  <a:pt x="10284" y="0"/>
                </a:lnTo>
                <a:lnTo>
                  <a:pt x="10067" y="82"/>
                </a:lnTo>
                <a:lnTo>
                  <a:pt x="9851" y="0"/>
                </a:lnTo>
                <a:lnTo>
                  <a:pt x="9634" y="82"/>
                </a:lnTo>
                <a:lnTo>
                  <a:pt x="9418" y="0"/>
                </a:lnTo>
                <a:lnTo>
                  <a:pt x="9202" y="82"/>
                </a:lnTo>
                <a:lnTo>
                  <a:pt x="8985" y="0"/>
                </a:lnTo>
                <a:lnTo>
                  <a:pt x="8768" y="82"/>
                </a:lnTo>
                <a:lnTo>
                  <a:pt x="8552" y="0"/>
                </a:lnTo>
                <a:lnTo>
                  <a:pt x="8335" y="82"/>
                </a:lnTo>
                <a:lnTo>
                  <a:pt x="8118" y="0"/>
                </a:lnTo>
                <a:lnTo>
                  <a:pt x="7903" y="82"/>
                </a:lnTo>
                <a:lnTo>
                  <a:pt x="7686" y="0"/>
                </a:lnTo>
                <a:lnTo>
                  <a:pt x="7469" y="82"/>
                </a:lnTo>
                <a:lnTo>
                  <a:pt x="7253" y="0"/>
                </a:lnTo>
                <a:lnTo>
                  <a:pt x="7036" y="82"/>
                </a:lnTo>
                <a:lnTo>
                  <a:pt x="6821" y="0"/>
                </a:lnTo>
                <a:lnTo>
                  <a:pt x="6604" y="82"/>
                </a:lnTo>
                <a:lnTo>
                  <a:pt x="6387" y="0"/>
                </a:lnTo>
                <a:lnTo>
                  <a:pt x="6171" y="82"/>
                </a:lnTo>
                <a:lnTo>
                  <a:pt x="5955" y="0"/>
                </a:lnTo>
                <a:lnTo>
                  <a:pt x="5738" y="82"/>
                </a:lnTo>
                <a:lnTo>
                  <a:pt x="5522" y="0"/>
                </a:lnTo>
                <a:lnTo>
                  <a:pt x="5305" y="82"/>
                </a:lnTo>
                <a:lnTo>
                  <a:pt x="5089" y="0"/>
                </a:lnTo>
                <a:lnTo>
                  <a:pt x="4873" y="82"/>
                </a:lnTo>
                <a:lnTo>
                  <a:pt x="4656" y="0"/>
                </a:lnTo>
                <a:lnTo>
                  <a:pt x="4440" y="82"/>
                </a:lnTo>
                <a:lnTo>
                  <a:pt x="4224" y="0"/>
                </a:lnTo>
                <a:lnTo>
                  <a:pt x="4007" y="82"/>
                </a:lnTo>
                <a:lnTo>
                  <a:pt x="3792" y="0"/>
                </a:lnTo>
                <a:lnTo>
                  <a:pt x="3575" y="82"/>
                </a:lnTo>
                <a:lnTo>
                  <a:pt x="3358" y="0"/>
                </a:lnTo>
                <a:lnTo>
                  <a:pt x="3142" y="82"/>
                </a:lnTo>
                <a:lnTo>
                  <a:pt x="2926" y="0"/>
                </a:lnTo>
                <a:lnTo>
                  <a:pt x="2709" y="82"/>
                </a:lnTo>
                <a:lnTo>
                  <a:pt x="2493" y="0"/>
                </a:lnTo>
                <a:lnTo>
                  <a:pt x="2276" y="82"/>
                </a:lnTo>
                <a:lnTo>
                  <a:pt x="2060" y="0"/>
                </a:lnTo>
                <a:lnTo>
                  <a:pt x="1844" y="82"/>
                </a:lnTo>
                <a:lnTo>
                  <a:pt x="1627" y="0"/>
                </a:lnTo>
                <a:lnTo>
                  <a:pt x="1410" y="82"/>
                </a:lnTo>
                <a:lnTo>
                  <a:pt x="1195" y="0"/>
                </a:lnTo>
                <a:lnTo>
                  <a:pt x="978" y="82"/>
                </a:lnTo>
                <a:lnTo>
                  <a:pt x="761" y="0"/>
                </a:lnTo>
                <a:lnTo>
                  <a:pt x="545" y="82"/>
                </a:lnTo>
                <a:lnTo>
                  <a:pt x="329" y="0"/>
                </a:lnTo>
                <a:lnTo>
                  <a:pt x="113" y="82"/>
                </a:lnTo>
                <a:lnTo>
                  <a:pt x="0" y="41"/>
                </a:lnTo>
                <a:lnTo>
                  <a:pt x="0" y="2240"/>
                </a:lnTo>
                <a:lnTo>
                  <a:pt x="113" y="2197"/>
                </a:lnTo>
                <a:lnTo>
                  <a:pt x="330" y="2280"/>
                </a:lnTo>
                <a:lnTo>
                  <a:pt x="547" y="2197"/>
                </a:lnTo>
                <a:lnTo>
                  <a:pt x="763" y="2280"/>
                </a:lnTo>
                <a:lnTo>
                  <a:pt x="979" y="2197"/>
                </a:lnTo>
                <a:lnTo>
                  <a:pt x="1196" y="2280"/>
                </a:lnTo>
                <a:lnTo>
                  <a:pt x="1413" y="2197"/>
                </a:lnTo>
                <a:lnTo>
                  <a:pt x="1629" y="2280"/>
                </a:lnTo>
                <a:lnTo>
                  <a:pt x="1846" y="2197"/>
                </a:lnTo>
                <a:lnTo>
                  <a:pt x="2063" y="2280"/>
                </a:lnTo>
                <a:lnTo>
                  <a:pt x="2279" y="2197"/>
                </a:lnTo>
                <a:lnTo>
                  <a:pt x="2495" y="2280"/>
                </a:lnTo>
                <a:lnTo>
                  <a:pt x="2711" y="2197"/>
                </a:lnTo>
                <a:lnTo>
                  <a:pt x="2928" y="2280"/>
                </a:lnTo>
                <a:lnTo>
                  <a:pt x="3145" y="2197"/>
                </a:lnTo>
                <a:lnTo>
                  <a:pt x="3361" y="2280"/>
                </a:lnTo>
                <a:lnTo>
                  <a:pt x="3578" y="2197"/>
                </a:lnTo>
                <a:lnTo>
                  <a:pt x="3795" y="2280"/>
                </a:lnTo>
                <a:lnTo>
                  <a:pt x="4010" y="2197"/>
                </a:lnTo>
                <a:lnTo>
                  <a:pt x="4227" y="2280"/>
                </a:lnTo>
                <a:lnTo>
                  <a:pt x="4444" y="2197"/>
                </a:lnTo>
                <a:lnTo>
                  <a:pt x="4660" y="2280"/>
                </a:lnTo>
                <a:lnTo>
                  <a:pt x="4877" y="2197"/>
                </a:lnTo>
                <a:lnTo>
                  <a:pt x="5093" y="2280"/>
                </a:lnTo>
                <a:lnTo>
                  <a:pt x="5309" y="2197"/>
                </a:lnTo>
                <a:lnTo>
                  <a:pt x="5526" y="2280"/>
                </a:lnTo>
                <a:lnTo>
                  <a:pt x="5741" y="2197"/>
                </a:lnTo>
                <a:lnTo>
                  <a:pt x="5958" y="2280"/>
                </a:lnTo>
                <a:lnTo>
                  <a:pt x="6175" y="2197"/>
                </a:lnTo>
                <a:lnTo>
                  <a:pt x="6391" y="2280"/>
                </a:lnTo>
                <a:lnTo>
                  <a:pt x="6607" y="2197"/>
                </a:lnTo>
                <a:lnTo>
                  <a:pt x="6824" y="2280"/>
                </a:lnTo>
                <a:lnTo>
                  <a:pt x="7040" y="2197"/>
                </a:lnTo>
                <a:lnTo>
                  <a:pt x="7256" y="2280"/>
                </a:lnTo>
                <a:lnTo>
                  <a:pt x="7473" y="2197"/>
                </a:lnTo>
                <a:lnTo>
                  <a:pt x="7689" y="2280"/>
                </a:lnTo>
                <a:lnTo>
                  <a:pt x="7905" y="2197"/>
                </a:lnTo>
                <a:lnTo>
                  <a:pt x="8122" y="2280"/>
                </a:lnTo>
                <a:lnTo>
                  <a:pt x="8338" y="2197"/>
                </a:lnTo>
                <a:lnTo>
                  <a:pt x="8555" y="2280"/>
                </a:lnTo>
                <a:lnTo>
                  <a:pt x="8770" y="2197"/>
                </a:lnTo>
                <a:lnTo>
                  <a:pt x="8987" y="2280"/>
                </a:lnTo>
                <a:lnTo>
                  <a:pt x="9204" y="2197"/>
                </a:lnTo>
                <a:lnTo>
                  <a:pt x="9420" y="2280"/>
                </a:lnTo>
                <a:lnTo>
                  <a:pt x="9636" y="2197"/>
                </a:lnTo>
                <a:lnTo>
                  <a:pt x="9853" y="2280"/>
                </a:lnTo>
                <a:lnTo>
                  <a:pt x="10069" y="2197"/>
                </a:lnTo>
                <a:lnTo>
                  <a:pt x="10286" y="2280"/>
                </a:lnTo>
                <a:lnTo>
                  <a:pt x="10502" y="2197"/>
                </a:lnTo>
                <a:lnTo>
                  <a:pt x="10713" y="2279"/>
                </a:lnTo>
                <a:lnTo>
                  <a:pt x="10712" y="2280"/>
                </a:lnTo>
                <a:lnTo>
                  <a:pt x="10715" y="2279"/>
                </a:lnTo>
                <a:lnTo>
                  <a:pt x="10718" y="2280"/>
                </a:lnTo>
                <a:lnTo>
                  <a:pt x="10935" y="2197"/>
                </a:lnTo>
                <a:lnTo>
                  <a:pt x="11152" y="2280"/>
                </a:lnTo>
                <a:lnTo>
                  <a:pt x="11152" y="2280"/>
                </a:lnTo>
                <a:lnTo>
                  <a:pt x="11152" y="2280"/>
                </a:lnTo>
                <a:lnTo>
                  <a:pt x="11198" y="2262"/>
                </a:lnTo>
                <a:lnTo>
                  <a:pt x="11367" y="2197"/>
                </a:lnTo>
                <a:lnTo>
                  <a:pt x="11377" y="2200"/>
                </a:lnTo>
                <a:lnTo>
                  <a:pt x="11584" y="2280"/>
                </a:lnTo>
                <a:lnTo>
                  <a:pt x="11587" y="2279"/>
                </a:lnTo>
                <a:lnTo>
                  <a:pt x="11589" y="2280"/>
                </a:lnTo>
                <a:lnTo>
                  <a:pt x="11588" y="2279"/>
                </a:lnTo>
                <a:lnTo>
                  <a:pt x="11800" y="2197"/>
                </a:lnTo>
                <a:lnTo>
                  <a:pt x="12017" y="2280"/>
                </a:lnTo>
                <a:lnTo>
                  <a:pt x="12234" y="2197"/>
                </a:lnTo>
                <a:lnTo>
                  <a:pt x="12450" y="2280"/>
                </a:lnTo>
                <a:lnTo>
                  <a:pt x="12667" y="2197"/>
                </a:lnTo>
                <a:lnTo>
                  <a:pt x="12884" y="2280"/>
                </a:lnTo>
                <a:lnTo>
                  <a:pt x="13100" y="2197"/>
                </a:lnTo>
                <a:lnTo>
                  <a:pt x="13316" y="2280"/>
                </a:lnTo>
                <a:lnTo>
                  <a:pt x="13533" y="2197"/>
                </a:lnTo>
                <a:lnTo>
                  <a:pt x="13749" y="2280"/>
                </a:lnTo>
                <a:lnTo>
                  <a:pt x="13966" y="2197"/>
                </a:lnTo>
                <a:lnTo>
                  <a:pt x="14183" y="2280"/>
                </a:lnTo>
                <a:lnTo>
                  <a:pt x="14399" y="2197"/>
                </a:lnTo>
                <a:lnTo>
                  <a:pt x="14615" y="2280"/>
                </a:lnTo>
                <a:lnTo>
                  <a:pt x="14832" y="2197"/>
                </a:lnTo>
                <a:lnTo>
                  <a:pt x="15048" y="2280"/>
                </a:lnTo>
                <a:lnTo>
                  <a:pt x="15265" y="2197"/>
                </a:lnTo>
                <a:lnTo>
                  <a:pt x="15482" y="2280"/>
                </a:lnTo>
                <a:lnTo>
                  <a:pt x="15697" y="2197"/>
                </a:lnTo>
                <a:lnTo>
                  <a:pt x="15914" y="2280"/>
                </a:lnTo>
                <a:lnTo>
                  <a:pt x="16130" y="2197"/>
                </a:lnTo>
                <a:lnTo>
                  <a:pt x="16347" y="2280"/>
                </a:lnTo>
                <a:lnTo>
                  <a:pt x="16563" y="2197"/>
                </a:lnTo>
                <a:lnTo>
                  <a:pt x="16779" y="2280"/>
                </a:lnTo>
                <a:lnTo>
                  <a:pt x="16996" y="2197"/>
                </a:lnTo>
                <a:lnTo>
                  <a:pt x="17213" y="2280"/>
                </a:lnTo>
                <a:lnTo>
                  <a:pt x="17428" y="2197"/>
                </a:lnTo>
                <a:lnTo>
                  <a:pt x="17645" y="2280"/>
                </a:lnTo>
                <a:lnTo>
                  <a:pt x="17861" y="2197"/>
                </a:lnTo>
                <a:lnTo>
                  <a:pt x="18077" y="2280"/>
                </a:lnTo>
                <a:lnTo>
                  <a:pt x="18294" y="2197"/>
                </a:lnTo>
                <a:lnTo>
                  <a:pt x="18511" y="2280"/>
                </a:lnTo>
                <a:lnTo>
                  <a:pt x="18726" y="2197"/>
                </a:lnTo>
                <a:lnTo>
                  <a:pt x="18943" y="2280"/>
                </a:lnTo>
                <a:lnTo>
                  <a:pt x="19159" y="2197"/>
                </a:lnTo>
                <a:lnTo>
                  <a:pt x="19376" y="2280"/>
                </a:lnTo>
                <a:lnTo>
                  <a:pt x="19592" y="2197"/>
                </a:lnTo>
                <a:lnTo>
                  <a:pt x="19808" y="2280"/>
                </a:lnTo>
                <a:lnTo>
                  <a:pt x="20025" y="2197"/>
                </a:lnTo>
                <a:lnTo>
                  <a:pt x="20242" y="2280"/>
                </a:lnTo>
                <a:lnTo>
                  <a:pt x="20457" y="2197"/>
                </a:lnTo>
                <a:lnTo>
                  <a:pt x="20674" y="2280"/>
                </a:lnTo>
                <a:lnTo>
                  <a:pt x="20891" y="2197"/>
                </a:lnTo>
                <a:lnTo>
                  <a:pt x="21107" y="2280"/>
                </a:lnTo>
                <a:lnTo>
                  <a:pt x="21323" y="2197"/>
                </a:lnTo>
                <a:lnTo>
                  <a:pt x="21540" y="2280"/>
                </a:lnTo>
                <a:lnTo>
                  <a:pt x="21756" y="2197"/>
                </a:lnTo>
                <a:lnTo>
                  <a:pt x="21973" y="2280"/>
                </a:lnTo>
                <a:lnTo>
                  <a:pt x="22188" y="21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75230" y="561290"/>
            <a:ext cx="1907540" cy="1907540"/>
            <a:chOff x="2409586" y="3320067"/>
            <a:chExt cx="1907540" cy="1907540"/>
          </a:xfrm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409586" y="3320067"/>
              <a:ext cx="1907540" cy="1907540"/>
            </a:xfrm>
            <a:custGeom>
              <a:avLst/>
              <a:gdLst>
                <a:gd name="T0" fmla="*/ 4697 w 4704"/>
                <a:gd name="T1" fmla="*/ 2533 h 4704"/>
                <a:gd name="T2" fmla="*/ 4657 w 4704"/>
                <a:gd name="T3" fmla="*/ 2826 h 4704"/>
                <a:gd name="T4" fmla="*/ 4580 w 4704"/>
                <a:gd name="T5" fmla="*/ 3106 h 4704"/>
                <a:gd name="T6" fmla="*/ 4472 w 4704"/>
                <a:gd name="T7" fmla="*/ 3372 h 4704"/>
                <a:gd name="T8" fmla="*/ 4334 w 4704"/>
                <a:gd name="T9" fmla="*/ 3619 h 4704"/>
                <a:gd name="T10" fmla="*/ 4167 w 4704"/>
                <a:gd name="T11" fmla="*/ 3848 h 4704"/>
                <a:gd name="T12" fmla="*/ 3975 w 4704"/>
                <a:gd name="T13" fmla="*/ 4055 h 4704"/>
                <a:gd name="T14" fmla="*/ 3759 w 4704"/>
                <a:gd name="T15" fmla="*/ 4236 h 4704"/>
                <a:gd name="T16" fmla="*/ 3522 w 4704"/>
                <a:gd name="T17" fmla="*/ 4392 h 4704"/>
                <a:gd name="T18" fmla="*/ 3267 w 4704"/>
                <a:gd name="T19" fmla="*/ 4519 h 4704"/>
                <a:gd name="T20" fmla="*/ 2996 w 4704"/>
                <a:gd name="T21" fmla="*/ 4614 h 4704"/>
                <a:gd name="T22" fmla="*/ 2710 w 4704"/>
                <a:gd name="T23" fmla="*/ 4677 h 4704"/>
                <a:gd name="T24" fmla="*/ 2413 w 4704"/>
                <a:gd name="T25" fmla="*/ 4704 h 4704"/>
                <a:gd name="T26" fmla="*/ 2171 w 4704"/>
                <a:gd name="T27" fmla="*/ 4697 h 4704"/>
                <a:gd name="T28" fmla="*/ 1878 w 4704"/>
                <a:gd name="T29" fmla="*/ 4656 h 4704"/>
                <a:gd name="T30" fmla="*/ 1598 w 4704"/>
                <a:gd name="T31" fmla="*/ 4580 h 4704"/>
                <a:gd name="T32" fmla="*/ 1332 w 4704"/>
                <a:gd name="T33" fmla="*/ 4472 h 4704"/>
                <a:gd name="T34" fmla="*/ 1084 w 4704"/>
                <a:gd name="T35" fmla="*/ 4333 h 4704"/>
                <a:gd name="T36" fmla="*/ 856 w 4704"/>
                <a:gd name="T37" fmla="*/ 4167 h 4704"/>
                <a:gd name="T38" fmla="*/ 650 w 4704"/>
                <a:gd name="T39" fmla="*/ 3975 h 4704"/>
                <a:gd name="T40" fmla="*/ 467 w 4704"/>
                <a:gd name="T41" fmla="*/ 3759 h 4704"/>
                <a:gd name="T42" fmla="*/ 312 w 4704"/>
                <a:gd name="T43" fmla="*/ 3523 h 4704"/>
                <a:gd name="T44" fmla="*/ 184 w 4704"/>
                <a:gd name="T45" fmla="*/ 3268 h 4704"/>
                <a:gd name="T46" fmla="*/ 89 w 4704"/>
                <a:gd name="T47" fmla="*/ 2996 h 4704"/>
                <a:gd name="T48" fmla="*/ 27 w 4704"/>
                <a:gd name="T49" fmla="*/ 2710 h 4704"/>
                <a:gd name="T50" fmla="*/ 1 w 4704"/>
                <a:gd name="T51" fmla="*/ 2413 h 4704"/>
                <a:gd name="T52" fmla="*/ 7 w 4704"/>
                <a:gd name="T53" fmla="*/ 2171 h 4704"/>
                <a:gd name="T54" fmla="*/ 47 w 4704"/>
                <a:gd name="T55" fmla="*/ 1877 h 4704"/>
                <a:gd name="T56" fmla="*/ 124 w 4704"/>
                <a:gd name="T57" fmla="*/ 1597 h 4704"/>
                <a:gd name="T58" fmla="*/ 232 w 4704"/>
                <a:gd name="T59" fmla="*/ 1331 h 4704"/>
                <a:gd name="T60" fmla="*/ 370 w 4704"/>
                <a:gd name="T61" fmla="*/ 1084 h 4704"/>
                <a:gd name="T62" fmla="*/ 537 w 4704"/>
                <a:gd name="T63" fmla="*/ 856 h 4704"/>
                <a:gd name="T64" fmla="*/ 729 w 4704"/>
                <a:gd name="T65" fmla="*/ 649 h 4704"/>
                <a:gd name="T66" fmla="*/ 945 w 4704"/>
                <a:gd name="T67" fmla="*/ 467 h 4704"/>
                <a:gd name="T68" fmla="*/ 1182 w 4704"/>
                <a:gd name="T69" fmla="*/ 311 h 4704"/>
                <a:gd name="T70" fmla="*/ 1437 w 4704"/>
                <a:gd name="T71" fmla="*/ 184 h 4704"/>
                <a:gd name="T72" fmla="*/ 1708 w 4704"/>
                <a:gd name="T73" fmla="*/ 89 h 4704"/>
                <a:gd name="T74" fmla="*/ 1994 w 4704"/>
                <a:gd name="T75" fmla="*/ 26 h 4704"/>
                <a:gd name="T76" fmla="*/ 2291 w 4704"/>
                <a:gd name="T77" fmla="*/ 1 h 4704"/>
                <a:gd name="T78" fmla="*/ 2533 w 4704"/>
                <a:gd name="T79" fmla="*/ 6 h 4704"/>
                <a:gd name="T80" fmla="*/ 2826 w 4704"/>
                <a:gd name="T81" fmla="*/ 47 h 4704"/>
                <a:gd name="T82" fmla="*/ 3106 w 4704"/>
                <a:gd name="T83" fmla="*/ 123 h 4704"/>
                <a:gd name="T84" fmla="*/ 3372 w 4704"/>
                <a:gd name="T85" fmla="*/ 231 h 4704"/>
                <a:gd name="T86" fmla="*/ 3620 w 4704"/>
                <a:gd name="T87" fmla="*/ 370 h 4704"/>
                <a:gd name="T88" fmla="*/ 3848 w 4704"/>
                <a:gd name="T89" fmla="*/ 537 h 4704"/>
                <a:gd name="T90" fmla="*/ 4054 w 4704"/>
                <a:gd name="T91" fmla="*/ 729 h 4704"/>
                <a:gd name="T92" fmla="*/ 4237 w 4704"/>
                <a:gd name="T93" fmla="*/ 945 h 4704"/>
                <a:gd name="T94" fmla="*/ 4392 w 4704"/>
                <a:gd name="T95" fmla="*/ 1181 h 4704"/>
                <a:gd name="T96" fmla="*/ 4520 w 4704"/>
                <a:gd name="T97" fmla="*/ 1437 h 4704"/>
                <a:gd name="T98" fmla="*/ 4615 w 4704"/>
                <a:gd name="T99" fmla="*/ 1707 h 4704"/>
                <a:gd name="T100" fmla="*/ 4677 w 4704"/>
                <a:gd name="T101" fmla="*/ 1993 h 4704"/>
                <a:gd name="T102" fmla="*/ 4703 w 4704"/>
                <a:gd name="T103" fmla="*/ 2291 h 4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04" h="4704">
                  <a:moveTo>
                    <a:pt x="4704" y="2352"/>
                  </a:moveTo>
                  <a:lnTo>
                    <a:pt x="4704" y="2352"/>
                  </a:lnTo>
                  <a:lnTo>
                    <a:pt x="4703" y="2413"/>
                  </a:lnTo>
                  <a:lnTo>
                    <a:pt x="4701" y="2473"/>
                  </a:lnTo>
                  <a:lnTo>
                    <a:pt x="4697" y="2533"/>
                  </a:lnTo>
                  <a:lnTo>
                    <a:pt x="4692" y="2592"/>
                  </a:lnTo>
                  <a:lnTo>
                    <a:pt x="4685" y="2652"/>
                  </a:lnTo>
                  <a:lnTo>
                    <a:pt x="4677" y="2710"/>
                  </a:lnTo>
                  <a:lnTo>
                    <a:pt x="4667" y="2768"/>
                  </a:lnTo>
                  <a:lnTo>
                    <a:pt x="4657" y="2826"/>
                  </a:lnTo>
                  <a:lnTo>
                    <a:pt x="4644" y="2883"/>
                  </a:lnTo>
                  <a:lnTo>
                    <a:pt x="4630" y="2939"/>
                  </a:lnTo>
                  <a:lnTo>
                    <a:pt x="4615" y="2996"/>
                  </a:lnTo>
                  <a:lnTo>
                    <a:pt x="4598" y="3051"/>
                  </a:lnTo>
                  <a:lnTo>
                    <a:pt x="4580" y="3106"/>
                  </a:lnTo>
                  <a:lnTo>
                    <a:pt x="4561" y="3160"/>
                  </a:lnTo>
                  <a:lnTo>
                    <a:pt x="4541" y="3215"/>
                  </a:lnTo>
                  <a:lnTo>
                    <a:pt x="4520" y="3268"/>
                  </a:lnTo>
                  <a:lnTo>
                    <a:pt x="4496" y="3320"/>
                  </a:lnTo>
                  <a:lnTo>
                    <a:pt x="4472" y="3372"/>
                  </a:lnTo>
                  <a:lnTo>
                    <a:pt x="4446" y="3423"/>
                  </a:lnTo>
                  <a:lnTo>
                    <a:pt x="4420" y="3473"/>
                  </a:lnTo>
                  <a:lnTo>
                    <a:pt x="4392" y="3523"/>
                  </a:lnTo>
                  <a:lnTo>
                    <a:pt x="4364" y="3571"/>
                  </a:lnTo>
                  <a:lnTo>
                    <a:pt x="4334" y="3619"/>
                  </a:lnTo>
                  <a:lnTo>
                    <a:pt x="4303" y="3667"/>
                  </a:lnTo>
                  <a:lnTo>
                    <a:pt x="4270" y="3714"/>
                  </a:lnTo>
                  <a:lnTo>
                    <a:pt x="4237" y="3759"/>
                  </a:lnTo>
                  <a:lnTo>
                    <a:pt x="4202" y="3804"/>
                  </a:lnTo>
                  <a:lnTo>
                    <a:pt x="4167" y="3848"/>
                  </a:lnTo>
                  <a:lnTo>
                    <a:pt x="4131" y="3891"/>
                  </a:lnTo>
                  <a:lnTo>
                    <a:pt x="4093" y="3934"/>
                  </a:lnTo>
                  <a:lnTo>
                    <a:pt x="4054" y="3975"/>
                  </a:lnTo>
                  <a:lnTo>
                    <a:pt x="4015" y="4015"/>
                  </a:lnTo>
                  <a:lnTo>
                    <a:pt x="3975" y="4055"/>
                  </a:lnTo>
                  <a:lnTo>
                    <a:pt x="3933" y="4093"/>
                  </a:lnTo>
                  <a:lnTo>
                    <a:pt x="3891" y="4130"/>
                  </a:lnTo>
                  <a:lnTo>
                    <a:pt x="3848" y="4167"/>
                  </a:lnTo>
                  <a:lnTo>
                    <a:pt x="3804" y="4202"/>
                  </a:lnTo>
                  <a:lnTo>
                    <a:pt x="3759" y="4236"/>
                  </a:lnTo>
                  <a:lnTo>
                    <a:pt x="3714" y="4270"/>
                  </a:lnTo>
                  <a:lnTo>
                    <a:pt x="3667" y="4302"/>
                  </a:lnTo>
                  <a:lnTo>
                    <a:pt x="3620" y="4333"/>
                  </a:lnTo>
                  <a:lnTo>
                    <a:pt x="3571" y="4364"/>
                  </a:lnTo>
                  <a:lnTo>
                    <a:pt x="3522" y="4392"/>
                  </a:lnTo>
                  <a:lnTo>
                    <a:pt x="3474" y="4420"/>
                  </a:lnTo>
                  <a:lnTo>
                    <a:pt x="3423" y="4447"/>
                  </a:lnTo>
                  <a:lnTo>
                    <a:pt x="3372" y="4472"/>
                  </a:lnTo>
                  <a:lnTo>
                    <a:pt x="3320" y="4496"/>
                  </a:lnTo>
                  <a:lnTo>
                    <a:pt x="3267" y="4519"/>
                  </a:lnTo>
                  <a:lnTo>
                    <a:pt x="3214" y="4541"/>
                  </a:lnTo>
                  <a:lnTo>
                    <a:pt x="3161" y="4561"/>
                  </a:lnTo>
                  <a:lnTo>
                    <a:pt x="3106" y="4580"/>
                  </a:lnTo>
                  <a:lnTo>
                    <a:pt x="3052" y="4598"/>
                  </a:lnTo>
                  <a:lnTo>
                    <a:pt x="2996" y="4614"/>
                  </a:lnTo>
                  <a:lnTo>
                    <a:pt x="2940" y="4630"/>
                  </a:lnTo>
                  <a:lnTo>
                    <a:pt x="2883" y="4644"/>
                  </a:lnTo>
                  <a:lnTo>
                    <a:pt x="2826" y="4656"/>
                  </a:lnTo>
                  <a:lnTo>
                    <a:pt x="2768" y="4667"/>
                  </a:lnTo>
                  <a:lnTo>
                    <a:pt x="2710" y="4677"/>
                  </a:lnTo>
                  <a:lnTo>
                    <a:pt x="2651" y="4686"/>
                  </a:lnTo>
                  <a:lnTo>
                    <a:pt x="2592" y="4692"/>
                  </a:lnTo>
                  <a:lnTo>
                    <a:pt x="2533" y="4697"/>
                  </a:lnTo>
                  <a:lnTo>
                    <a:pt x="2473" y="4701"/>
                  </a:lnTo>
                  <a:lnTo>
                    <a:pt x="2413" y="4704"/>
                  </a:lnTo>
                  <a:lnTo>
                    <a:pt x="2352" y="4704"/>
                  </a:lnTo>
                  <a:lnTo>
                    <a:pt x="2352" y="4704"/>
                  </a:lnTo>
                  <a:lnTo>
                    <a:pt x="2291" y="4704"/>
                  </a:lnTo>
                  <a:lnTo>
                    <a:pt x="2231" y="4701"/>
                  </a:lnTo>
                  <a:lnTo>
                    <a:pt x="2171" y="4697"/>
                  </a:lnTo>
                  <a:lnTo>
                    <a:pt x="2112" y="4692"/>
                  </a:lnTo>
                  <a:lnTo>
                    <a:pt x="2053" y="4686"/>
                  </a:lnTo>
                  <a:lnTo>
                    <a:pt x="1994" y="4677"/>
                  </a:lnTo>
                  <a:lnTo>
                    <a:pt x="1936" y="4667"/>
                  </a:lnTo>
                  <a:lnTo>
                    <a:pt x="1878" y="4656"/>
                  </a:lnTo>
                  <a:lnTo>
                    <a:pt x="1821" y="4644"/>
                  </a:lnTo>
                  <a:lnTo>
                    <a:pt x="1765" y="4630"/>
                  </a:lnTo>
                  <a:lnTo>
                    <a:pt x="1708" y="4614"/>
                  </a:lnTo>
                  <a:lnTo>
                    <a:pt x="1652" y="4598"/>
                  </a:lnTo>
                  <a:lnTo>
                    <a:pt x="1598" y="4580"/>
                  </a:lnTo>
                  <a:lnTo>
                    <a:pt x="1543" y="4561"/>
                  </a:lnTo>
                  <a:lnTo>
                    <a:pt x="1490" y="4541"/>
                  </a:lnTo>
                  <a:lnTo>
                    <a:pt x="1437" y="4519"/>
                  </a:lnTo>
                  <a:lnTo>
                    <a:pt x="1384" y="4496"/>
                  </a:lnTo>
                  <a:lnTo>
                    <a:pt x="1332" y="4472"/>
                  </a:lnTo>
                  <a:lnTo>
                    <a:pt x="1281" y="4447"/>
                  </a:lnTo>
                  <a:lnTo>
                    <a:pt x="1230" y="4420"/>
                  </a:lnTo>
                  <a:lnTo>
                    <a:pt x="1182" y="4392"/>
                  </a:lnTo>
                  <a:lnTo>
                    <a:pt x="1133" y="4364"/>
                  </a:lnTo>
                  <a:lnTo>
                    <a:pt x="1084" y="4333"/>
                  </a:lnTo>
                  <a:lnTo>
                    <a:pt x="1037" y="4302"/>
                  </a:lnTo>
                  <a:lnTo>
                    <a:pt x="990" y="4270"/>
                  </a:lnTo>
                  <a:lnTo>
                    <a:pt x="945" y="4236"/>
                  </a:lnTo>
                  <a:lnTo>
                    <a:pt x="900" y="4202"/>
                  </a:lnTo>
                  <a:lnTo>
                    <a:pt x="856" y="4167"/>
                  </a:lnTo>
                  <a:lnTo>
                    <a:pt x="813" y="4130"/>
                  </a:lnTo>
                  <a:lnTo>
                    <a:pt x="771" y="4093"/>
                  </a:lnTo>
                  <a:lnTo>
                    <a:pt x="729" y="4055"/>
                  </a:lnTo>
                  <a:lnTo>
                    <a:pt x="689" y="4015"/>
                  </a:lnTo>
                  <a:lnTo>
                    <a:pt x="650" y="3975"/>
                  </a:lnTo>
                  <a:lnTo>
                    <a:pt x="611" y="3934"/>
                  </a:lnTo>
                  <a:lnTo>
                    <a:pt x="573" y="3891"/>
                  </a:lnTo>
                  <a:lnTo>
                    <a:pt x="537" y="3848"/>
                  </a:lnTo>
                  <a:lnTo>
                    <a:pt x="502" y="3804"/>
                  </a:lnTo>
                  <a:lnTo>
                    <a:pt x="467" y="3759"/>
                  </a:lnTo>
                  <a:lnTo>
                    <a:pt x="434" y="3714"/>
                  </a:lnTo>
                  <a:lnTo>
                    <a:pt x="401" y="3667"/>
                  </a:lnTo>
                  <a:lnTo>
                    <a:pt x="370" y="3619"/>
                  </a:lnTo>
                  <a:lnTo>
                    <a:pt x="340" y="3571"/>
                  </a:lnTo>
                  <a:lnTo>
                    <a:pt x="312" y="3523"/>
                  </a:lnTo>
                  <a:lnTo>
                    <a:pt x="284" y="3473"/>
                  </a:lnTo>
                  <a:lnTo>
                    <a:pt x="258" y="3423"/>
                  </a:lnTo>
                  <a:lnTo>
                    <a:pt x="232" y="3372"/>
                  </a:lnTo>
                  <a:lnTo>
                    <a:pt x="208" y="3320"/>
                  </a:lnTo>
                  <a:lnTo>
                    <a:pt x="184" y="3268"/>
                  </a:lnTo>
                  <a:lnTo>
                    <a:pt x="163" y="3215"/>
                  </a:lnTo>
                  <a:lnTo>
                    <a:pt x="143" y="3160"/>
                  </a:lnTo>
                  <a:lnTo>
                    <a:pt x="124" y="3106"/>
                  </a:lnTo>
                  <a:lnTo>
                    <a:pt x="106" y="3051"/>
                  </a:lnTo>
                  <a:lnTo>
                    <a:pt x="89" y="2996"/>
                  </a:lnTo>
                  <a:lnTo>
                    <a:pt x="74" y="2939"/>
                  </a:lnTo>
                  <a:lnTo>
                    <a:pt x="60" y="2883"/>
                  </a:lnTo>
                  <a:lnTo>
                    <a:pt x="47" y="2826"/>
                  </a:lnTo>
                  <a:lnTo>
                    <a:pt x="37" y="2768"/>
                  </a:lnTo>
                  <a:lnTo>
                    <a:pt x="27" y="2710"/>
                  </a:lnTo>
                  <a:lnTo>
                    <a:pt x="19" y="2652"/>
                  </a:lnTo>
                  <a:lnTo>
                    <a:pt x="12" y="2592"/>
                  </a:lnTo>
                  <a:lnTo>
                    <a:pt x="7" y="2533"/>
                  </a:lnTo>
                  <a:lnTo>
                    <a:pt x="3" y="2473"/>
                  </a:lnTo>
                  <a:lnTo>
                    <a:pt x="1" y="2413"/>
                  </a:lnTo>
                  <a:lnTo>
                    <a:pt x="0" y="2352"/>
                  </a:lnTo>
                  <a:lnTo>
                    <a:pt x="0" y="2352"/>
                  </a:lnTo>
                  <a:lnTo>
                    <a:pt x="1" y="2291"/>
                  </a:lnTo>
                  <a:lnTo>
                    <a:pt x="3" y="2231"/>
                  </a:lnTo>
                  <a:lnTo>
                    <a:pt x="7" y="2171"/>
                  </a:lnTo>
                  <a:lnTo>
                    <a:pt x="12" y="2111"/>
                  </a:lnTo>
                  <a:lnTo>
                    <a:pt x="19" y="2053"/>
                  </a:lnTo>
                  <a:lnTo>
                    <a:pt x="27" y="1993"/>
                  </a:lnTo>
                  <a:lnTo>
                    <a:pt x="37" y="1936"/>
                  </a:lnTo>
                  <a:lnTo>
                    <a:pt x="47" y="1877"/>
                  </a:lnTo>
                  <a:lnTo>
                    <a:pt x="60" y="1820"/>
                  </a:lnTo>
                  <a:lnTo>
                    <a:pt x="74" y="1764"/>
                  </a:lnTo>
                  <a:lnTo>
                    <a:pt x="89" y="1707"/>
                  </a:lnTo>
                  <a:lnTo>
                    <a:pt x="106" y="1652"/>
                  </a:lnTo>
                  <a:lnTo>
                    <a:pt x="124" y="1597"/>
                  </a:lnTo>
                  <a:lnTo>
                    <a:pt x="143" y="1543"/>
                  </a:lnTo>
                  <a:lnTo>
                    <a:pt x="163" y="1490"/>
                  </a:lnTo>
                  <a:lnTo>
                    <a:pt x="184" y="1437"/>
                  </a:lnTo>
                  <a:lnTo>
                    <a:pt x="208" y="1383"/>
                  </a:lnTo>
                  <a:lnTo>
                    <a:pt x="232" y="1331"/>
                  </a:lnTo>
                  <a:lnTo>
                    <a:pt x="258" y="1280"/>
                  </a:lnTo>
                  <a:lnTo>
                    <a:pt x="284" y="1231"/>
                  </a:lnTo>
                  <a:lnTo>
                    <a:pt x="312" y="1181"/>
                  </a:lnTo>
                  <a:lnTo>
                    <a:pt x="340" y="1132"/>
                  </a:lnTo>
                  <a:lnTo>
                    <a:pt x="370" y="1084"/>
                  </a:lnTo>
                  <a:lnTo>
                    <a:pt x="401" y="1036"/>
                  </a:lnTo>
                  <a:lnTo>
                    <a:pt x="434" y="991"/>
                  </a:lnTo>
                  <a:lnTo>
                    <a:pt x="467" y="945"/>
                  </a:lnTo>
                  <a:lnTo>
                    <a:pt x="502" y="899"/>
                  </a:lnTo>
                  <a:lnTo>
                    <a:pt x="537" y="856"/>
                  </a:lnTo>
                  <a:lnTo>
                    <a:pt x="573" y="812"/>
                  </a:lnTo>
                  <a:lnTo>
                    <a:pt x="611" y="770"/>
                  </a:lnTo>
                  <a:lnTo>
                    <a:pt x="650" y="729"/>
                  </a:lnTo>
                  <a:lnTo>
                    <a:pt x="689" y="689"/>
                  </a:lnTo>
                  <a:lnTo>
                    <a:pt x="729" y="649"/>
                  </a:lnTo>
                  <a:lnTo>
                    <a:pt x="771" y="610"/>
                  </a:lnTo>
                  <a:lnTo>
                    <a:pt x="813" y="573"/>
                  </a:lnTo>
                  <a:lnTo>
                    <a:pt x="856" y="537"/>
                  </a:lnTo>
                  <a:lnTo>
                    <a:pt x="900" y="501"/>
                  </a:lnTo>
                  <a:lnTo>
                    <a:pt x="945" y="467"/>
                  </a:lnTo>
                  <a:lnTo>
                    <a:pt x="990" y="433"/>
                  </a:lnTo>
                  <a:lnTo>
                    <a:pt x="1037" y="401"/>
                  </a:lnTo>
                  <a:lnTo>
                    <a:pt x="1084" y="370"/>
                  </a:lnTo>
                  <a:lnTo>
                    <a:pt x="1133" y="341"/>
                  </a:lnTo>
                  <a:lnTo>
                    <a:pt x="1182" y="311"/>
                  </a:lnTo>
                  <a:lnTo>
                    <a:pt x="1230" y="283"/>
                  </a:lnTo>
                  <a:lnTo>
                    <a:pt x="1281" y="257"/>
                  </a:lnTo>
                  <a:lnTo>
                    <a:pt x="1332" y="231"/>
                  </a:lnTo>
                  <a:lnTo>
                    <a:pt x="1384" y="208"/>
                  </a:lnTo>
                  <a:lnTo>
                    <a:pt x="1437" y="184"/>
                  </a:lnTo>
                  <a:lnTo>
                    <a:pt x="1490" y="163"/>
                  </a:lnTo>
                  <a:lnTo>
                    <a:pt x="1543" y="142"/>
                  </a:lnTo>
                  <a:lnTo>
                    <a:pt x="1598" y="123"/>
                  </a:lnTo>
                  <a:lnTo>
                    <a:pt x="1652" y="105"/>
                  </a:lnTo>
                  <a:lnTo>
                    <a:pt x="1708" y="89"/>
                  </a:lnTo>
                  <a:lnTo>
                    <a:pt x="1765" y="74"/>
                  </a:lnTo>
                  <a:lnTo>
                    <a:pt x="1821" y="60"/>
                  </a:lnTo>
                  <a:lnTo>
                    <a:pt x="1878" y="47"/>
                  </a:lnTo>
                  <a:lnTo>
                    <a:pt x="1936" y="36"/>
                  </a:lnTo>
                  <a:lnTo>
                    <a:pt x="1994" y="26"/>
                  </a:lnTo>
                  <a:lnTo>
                    <a:pt x="2053" y="19"/>
                  </a:lnTo>
                  <a:lnTo>
                    <a:pt x="2112" y="11"/>
                  </a:lnTo>
                  <a:lnTo>
                    <a:pt x="2171" y="6"/>
                  </a:lnTo>
                  <a:lnTo>
                    <a:pt x="2231" y="3"/>
                  </a:lnTo>
                  <a:lnTo>
                    <a:pt x="2291" y="1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413" y="1"/>
                  </a:lnTo>
                  <a:lnTo>
                    <a:pt x="2473" y="3"/>
                  </a:lnTo>
                  <a:lnTo>
                    <a:pt x="2533" y="6"/>
                  </a:lnTo>
                  <a:lnTo>
                    <a:pt x="2592" y="11"/>
                  </a:lnTo>
                  <a:lnTo>
                    <a:pt x="2651" y="19"/>
                  </a:lnTo>
                  <a:lnTo>
                    <a:pt x="2710" y="26"/>
                  </a:lnTo>
                  <a:lnTo>
                    <a:pt x="2768" y="36"/>
                  </a:lnTo>
                  <a:lnTo>
                    <a:pt x="2826" y="47"/>
                  </a:lnTo>
                  <a:lnTo>
                    <a:pt x="2883" y="60"/>
                  </a:lnTo>
                  <a:lnTo>
                    <a:pt x="2940" y="74"/>
                  </a:lnTo>
                  <a:lnTo>
                    <a:pt x="2996" y="89"/>
                  </a:lnTo>
                  <a:lnTo>
                    <a:pt x="3052" y="105"/>
                  </a:lnTo>
                  <a:lnTo>
                    <a:pt x="3106" y="123"/>
                  </a:lnTo>
                  <a:lnTo>
                    <a:pt x="3161" y="142"/>
                  </a:lnTo>
                  <a:lnTo>
                    <a:pt x="3214" y="163"/>
                  </a:lnTo>
                  <a:lnTo>
                    <a:pt x="3267" y="184"/>
                  </a:lnTo>
                  <a:lnTo>
                    <a:pt x="3320" y="208"/>
                  </a:lnTo>
                  <a:lnTo>
                    <a:pt x="3372" y="231"/>
                  </a:lnTo>
                  <a:lnTo>
                    <a:pt x="3423" y="257"/>
                  </a:lnTo>
                  <a:lnTo>
                    <a:pt x="3474" y="283"/>
                  </a:lnTo>
                  <a:lnTo>
                    <a:pt x="3522" y="311"/>
                  </a:lnTo>
                  <a:lnTo>
                    <a:pt x="3571" y="341"/>
                  </a:lnTo>
                  <a:lnTo>
                    <a:pt x="3620" y="370"/>
                  </a:lnTo>
                  <a:lnTo>
                    <a:pt x="3667" y="401"/>
                  </a:lnTo>
                  <a:lnTo>
                    <a:pt x="3714" y="433"/>
                  </a:lnTo>
                  <a:lnTo>
                    <a:pt x="3759" y="467"/>
                  </a:lnTo>
                  <a:lnTo>
                    <a:pt x="3804" y="501"/>
                  </a:lnTo>
                  <a:lnTo>
                    <a:pt x="3848" y="537"/>
                  </a:lnTo>
                  <a:lnTo>
                    <a:pt x="3891" y="573"/>
                  </a:lnTo>
                  <a:lnTo>
                    <a:pt x="3933" y="610"/>
                  </a:lnTo>
                  <a:lnTo>
                    <a:pt x="3975" y="649"/>
                  </a:lnTo>
                  <a:lnTo>
                    <a:pt x="4015" y="689"/>
                  </a:lnTo>
                  <a:lnTo>
                    <a:pt x="4054" y="729"/>
                  </a:lnTo>
                  <a:lnTo>
                    <a:pt x="4093" y="770"/>
                  </a:lnTo>
                  <a:lnTo>
                    <a:pt x="4131" y="812"/>
                  </a:lnTo>
                  <a:lnTo>
                    <a:pt x="4167" y="856"/>
                  </a:lnTo>
                  <a:lnTo>
                    <a:pt x="4202" y="899"/>
                  </a:lnTo>
                  <a:lnTo>
                    <a:pt x="4237" y="945"/>
                  </a:lnTo>
                  <a:lnTo>
                    <a:pt x="4270" y="991"/>
                  </a:lnTo>
                  <a:lnTo>
                    <a:pt x="4303" y="1036"/>
                  </a:lnTo>
                  <a:lnTo>
                    <a:pt x="4334" y="1084"/>
                  </a:lnTo>
                  <a:lnTo>
                    <a:pt x="4364" y="1132"/>
                  </a:lnTo>
                  <a:lnTo>
                    <a:pt x="4392" y="1181"/>
                  </a:lnTo>
                  <a:lnTo>
                    <a:pt x="4420" y="1231"/>
                  </a:lnTo>
                  <a:lnTo>
                    <a:pt x="4446" y="1280"/>
                  </a:lnTo>
                  <a:lnTo>
                    <a:pt x="4472" y="1331"/>
                  </a:lnTo>
                  <a:lnTo>
                    <a:pt x="4496" y="1383"/>
                  </a:lnTo>
                  <a:lnTo>
                    <a:pt x="4520" y="1437"/>
                  </a:lnTo>
                  <a:lnTo>
                    <a:pt x="4541" y="1490"/>
                  </a:lnTo>
                  <a:lnTo>
                    <a:pt x="4561" y="1543"/>
                  </a:lnTo>
                  <a:lnTo>
                    <a:pt x="4580" y="1597"/>
                  </a:lnTo>
                  <a:lnTo>
                    <a:pt x="4598" y="1652"/>
                  </a:lnTo>
                  <a:lnTo>
                    <a:pt x="4615" y="1707"/>
                  </a:lnTo>
                  <a:lnTo>
                    <a:pt x="4630" y="1764"/>
                  </a:lnTo>
                  <a:lnTo>
                    <a:pt x="4644" y="1820"/>
                  </a:lnTo>
                  <a:lnTo>
                    <a:pt x="4657" y="1877"/>
                  </a:lnTo>
                  <a:lnTo>
                    <a:pt x="4667" y="1936"/>
                  </a:lnTo>
                  <a:lnTo>
                    <a:pt x="4677" y="1993"/>
                  </a:lnTo>
                  <a:lnTo>
                    <a:pt x="4685" y="2053"/>
                  </a:lnTo>
                  <a:lnTo>
                    <a:pt x="4692" y="2111"/>
                  </a:lnTo>
                  <a:lnTo>
                    <a:pt x="4697" y="2171"/>
                  </a:lnTo>
                  <a:lnTo>
                    <a:pt x="4701" y="2231"/>
                  </a:lnTo>
                  <a:lnTo>
                    <a:pt x="4703" y="2291"/>
                  </a:lnTo>
                  <a:lnTo>
                    <a:pt x="4704" y="2352"/>
                  </a:lnTo>
                  <a:lnTo>
                    <a:pt x="4704" y="2352"/>
                  </a:lnTo>
                  <a:close/>
                </a:path>
              </a:pathLst>
            </a:custGeom>
            <a:solidFill>
              <a:srgbClr val="A4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468959" y="3379122"/>
              <a:ext cx="1788795" cy="1789430"/>
            </a:xfrm>
            <a:custGeom>
              <a:avLst/>
              <a:gdLst>
                <a:gd name="T0" fmla="*/ 4406 w 4412"/>
                <a:gd name="T1" fmla="*/ 2375 h 4412"/>
                <a:gd name="T2" fmla="*/ 4367 w 4412"/>
                <a:gd name="T3" fmla="*/ 2650 h 4412"/>
                <a:gd name="T4" fmla="*/ 4296 w 4412"/>
                <a:gd name="T5" fmla="*/ 2913 h 4412"/>
                <a:gd name="T6" fmla="*/ 4194 w 4412"/>
                <a:gd name="T7" fmla="*/ 3162 h 4412"/>
                <a:gd name="T8" fmla="*/ 4065 w 4412"/>
                <a:gd name="T9" fmla="*/ 3395 h 4412"/>
                <a:gd name="T10" fmla="*/ 3908 w 4412"/>
                <a:gd name="T11" fmla="*/ 3609 h 4412"/>
                <a:gd name="T12" fmla="*/ 3728 w 4412"/>
                <a:gd name="T13" fmla="*/ 3802 h 4412"/>
                <a:gd name="T14" fmla="*/ 3526 w 4412"/>
                <a:gd name="T15" fmla="*/ 3973 h 4412"/>
                <a:gd name="T16" fmla="*/ 3304 w 4412"/>
                <a:gd name="T17" fmla="*/ 4120 h 4412"/>
                <a:gd name="T18" fmla="*/ 3065 w 4412"/>
                <a:gd name="T19" fmla="*/ 4239 h 4412"/>
                <a:gd name="T20" fmla="*/ 2810 w 4412"/>
                <a:gd name="T21" fmla="*/ 4328 h 4412"/>
                <a:gd name="T22" fmla="*/ 2542 w 4412"/>
                <a:gd name="T23" fmla="*/ 4387 h 4412"/>
                <a:gd name="T24" fmla="*/ 2263 w 4412"/>
                <a:gd name="T25" fmla="*/ 4411 h 4412"/>
                <a:gd name="T26" fmla="*/ 2036 w 4412"/>
                <a:gd name="T27" fmla="*/ 4406 h 4412"/>
                <a:gd name="T28" fmla="*/ 1761 w 4412"/>
                <a:gd name="T29" fmla="*/ 4367 h 4412"/>
                <a:gd name="T30" fmla="*/ 1499 w 4412"/>
                <a:gd name="T31" fmla="*/ 4296 h 4412"/>
                <a:gd name="T32" fmla="*/ 1249 w 4412"/>
                <a:gd name="T33" fmla="*/ 4194 h 4412"/>
                <a:gd name="T34" fmla="*/ 1017 w 4412"/>
                <a:gd name="T35" fmla="*/ 4065 h 4412"/>
                <a:gd name="T36" fmla="*/ 803 w 4412"/>
                <a:gd name="T37" fmla="*/ 3908 h 4412"/>
                <a:gd name="T38" fmla="*/ 609 w 4412"/>
                <a:gd name="T39" fmla="*/ 3728 h 4412"/>
                <a:gd name="T40" fmla="*/ 439 w 4412"/>
                <a:gd name="T41" fmla="*/ 3525 h 4412"/>
                <a:gd name="T42" fmla="*/ 292 w 4412"/>
                <a:gd name="T43" fmla="*/ 3304 h 4412"/>
                <a:gd name="T44" fmla="*/ 173 w 4412"/>
                <a:gd name="T45" fmla="*/ 3064 h 4412"/>
                <a:gd name="T46" fmla="*/ 84 w 4412"/>
                <a:gd name="T47" fmla="*/ 2809 h 4412"/>
                <a:gd name="T48" fmla="*/ 26 w 4412"/>
                <a:gd name="T49" fmla="*/ 2542 h 4412"/>
                <a:gd name="T50" fmla="*/ 1 w 4412"/>
                <a:gd name="T51" fmla="*/ 2262 h 4412"/>
                <a:gd name="T52" fmla="*/ 6 w 4412"/>
                <a:gd name="T53" fmla="*/ 2036 h 4412"/>
                <a:gd name="T54" fmla="*/ 45 w 4412"/>
                <a:gd name="T55" fmla="*/ 1761 h 4412"/>
                <a:gd name="T56" fmla="*/ 116 w 4412"/>
                <a:gd name="T57" fmla="*/ 1498 h 4412"/>
                <a:gd name="T58" fmla="*/ 218 w 4412"/>
                <a:gd name="T59" fmla="*/ 1249 h 4412"/>
                <a:gd name="T60" fmla="*/ 347 w 4412"/>
                <a:gd name="T61" fmla="*/ 1017 h 4412"/>
                <a:gd name="T62" fmla="*/ 504 w 4412"/>
                <a:gd name="T63" fmla="*/ 802 h 4412"/>
                <a:gd name="T64" fmla="*/ 684 w 4412"/>
                <a:gd name="T65" fmla="*/ 609 h 4412"/>
                <a:gd name="T66" fmla="*/ 886 w 4412"/>
                <a:gd name="T67" fmla="*/ 438 h 4412"/>
                <a:gd name="T68" fmla="*/ 1108 w 4412"/>
                <a:gd name="T69" fmla="*/ 292 h 4412"/>
                <a:gd name="T70" fmla="*/ 1347 w 4412"/>
                <a:gd name="T71" fmla="*/ 173 h 4412"/>
                <a:gd name="T72" fmla="*/ 1602 w 4412"/>
                <a:gd name="T73" fmla="*/ 83 h 4412"/>
                <a:gd name="T74" fmla="*/ 1870 w 4412"/>
                <a:gd name="T75" fmla="*/ 25 h 4412"/>
                <a:gd name="T76" fmla="*/ 2149 w 4412"/>
                <a:gd name="T77" fmla="*/ 0 h 4412"/>
                <a:gd name="T78" fmla="*/ 2376 w 4412"/>
                <a:gd name="T79" fmla="*/ 7 h 4412"/>
                <a:gd name="T80" fmla="*/ 2651 w 4412"/>
                <a:gd name="T81" fmla="*/ 45 h 4412"/>
                <a:gd name="T82" fmla="*/ 2913 w 4412"/>
                <a:gd name="T83" fmla="*/ 116 h 4412"/>
                <a:gd name="T84" fmla="*/ 3163 w 4412"/>
                <a:gd name="T85" fmla="*/ 217 h 4412"/>
                <a:gd name="T86" fmla="*/ 3395 w 4412"/>
                <a:gd name="T87" fmla="*/ 347 h 4412"/>
                <a:gd name="T88" fmla="*/ 3609 w 4412"/>
                <a:gd name="T89" fmla="*/ 504 h 4412"/>
                <a:gd name="T90" fmla="*/ 3803 w 4412"/>
                <a:gd name="T91" fmla="*/ 684 h 4412"/>
                <a:gd name="T92" fmla="*/ 3973 w 4412"/>
                <a:gd name="T93" fmla="*/ 886 h 4412"/>
                <a:gd name="T94" fmla="*/ 4120 w 4412"/>
                <a:gd name="T95" fmla="*/ 1108 h 4412"/>
                <a:gd name="T96" fmla="*/ 4239 w 4412"/>
                <a:gd name="T97" fmla="*/ 1347 h 4412"/>
                <a:gd name="T98" fmla="*/ 4328 w 4412"/>
                <a:gd name="T99" fmla="*/ 1602 h 4412"/>
                <a:gd name="T100" fmla="*/ 4386 w 4412"/>
                <a:gd name="T101" fmla="*/ 1869 h 4412"/>
                <a:gd name="T102" fmla="*/ 4411 w 4412"/>
                <a:gd name="T103" fmla="*/ 2149 h 4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2" h="4412">
                  <a:moveTo>
                    <a:pt x="4412" y="2206"/>
                  </a:moveTo>
                  <a:lnTo>
                    <a:pt x="4412" y="2206"/>
                  </a:lnTo>
                  <a:lnTo>
                    <a:pt x="4411" y="2262"/>
                  </a:lnTo>
                  <a:lnTo>
                    <a:pt x="4409" y="2320"/>
                  </a:lnTo>
                  <a:lnTo>
                    <a:pt x="4406" y="2375"/>
                  </a:lnTo>
                  <a:lnTo>
                    <a:pt x="4400" y="2431"/>
                  </a:lnTo>
                  <a:lnTo>
                    <a:pt x="4394" y="2487"/>
                  </a:lnTo>
                  <a:lnTo>
                    <a:pt x="4386" y="2542"/>
                  </a:lnTo>
                  <a:lnTo>
                    <a:pt x="4378" y="2596"/>
                  </a:lnTo>
                  <a:lnTo>
                    <a:pt x="4367" y="2650"/>
                  </a:lnTo>
                  <a:lnTo>
                    <a:pt x="4356" y="2704"/>
                  </a:lnTo>
                  <a:lnTo>
                    <a:pt x="4343" y="2757"/>
                  </a:lnTo>
                  <a:lnTo>
                    <a:pt x="4328" y="2809"/>
                  </a:lnTo>
                  <a:lnTo>
                    <a:pt x="4313" y="2861"/>
                  </a:lnTo>
                  <a:lnTo>
                    <a:pt x="4296" y="2913"/>
                  </a:lnTo>
                  <a:lnTo>
                    <a:pt x="4278" y="2964"/>
                  </a:lnTo>
                  <a:lnTo>
                    <a:pt x="4259" y="3014"/>
                  </a:lnTo>
                  <a:lnTo>
                    <a:pt x="4239" y="3064"/>
                  </a:lnTo>
                  <a:lnTo>
                    <a:pt x="4218" y="3113"/>
                  </a:lnTo>
                  <a:lnTo>
                    <a:pt x="4194" y="3162"/>
                  </a:lnTo>
                  <a:lnTo>
                    <a:pt x="4171" y="3210"/>
                  </a:lnTo>
                  <a:lnTo>
                    <a:pt x="4145" y="3258"/>
                  </a:lnTo>
                  <a:lnTo>
                    <a:pt x="4120" y="3304"/>
                  </a:lnTo>
                  <a:lnTo>
                    <a:pt x="4092" y="3350"/>
                  </a:lnTo>
                  <a:lnTo>
                    <a:pt x="4065" y="3395"/>
                  </a:lnTo>
                  <a:lnTo>
                    <a:pt x="4035" y="3439"/>
                  </a:lnTo>
                  <a:lnTo>
                    <a:pt x="4005" y="3483"/>
                  </a:lnTo>
                  <a:lnTo>
                    <a:pt x="3973" y="3525"/>
                  </a:lnTo>
                  <a:lnTo>
                    <a:pt x="3941" y="3568"/>
                  </a:lnTo>
                  <a:lnTo>
                    <a:pt x="3908" y="3609"/>
                  </a:lnTo>
                  <a:lnTo>
                    <a:pt x="3874" y="3650"/>
                  </a:lnTo>
                  <a:lnTo>
                    <a:pt x="3839" y="3689"/>
                  </a:lnTo>
                  <a:lnTo>
                    <a:pt x="3803" y="3728"/>
                  </a:lnTo>
                  <a:lnTo>
                    <a:pt x="3766" y="3765"/>
                  </a:lnTo>
                  <a:lnTo>
                    <a:pt x="3728" y="3802"/>
                  </a:lnTo>
                  <a:lnTo>
                    <a:pt x="3690" y="3839"/>
                  </a:lnTo>
                  <a:lnTo>
                    <a:pt x="3649" y="3874"/>
                  </a:lnTo>
                  <a:lnTo>
                    <a:pt x="3609" y="3908"/>
                  </a:lnTo>
                  <a:lnTo>
                    <a:pt x="3568" y="3942"/>
                  </a:lnTo>
                  <a:lnTo>
                    <a:pt x="3526" y="3973"/>
                  </a:lnTo>
                  <a:lnTo>
                    <a:pt x="3483" y="4005"/>
                  </a:lnTo>
                  <a:lnTo>
                    <a:pt x="3439" y="4035"/>
                  </a:lnTo>
                  <a:lnTo>
                    <a:pt x="3395" y="4065"/>
                  </a:lnTo>
                  <a:lnTo>
                    <a:pt x="3350" y="4092"/>
                  </a:lnTo>
                  <a:lnTo>
                    <a:pt x="3304" y="4120"/>
                  </a:lnTo>
                  <a:lnTo>
                    <a:pt x="3257" y="4146"/>
                  </a:lnTo>
                  <a:lnTo>
                    <a:pt x="3211" y="4171"/>
                  </a:lnTo>
                  <a:lnTo>
                    <a:pt x="3163" y="4194"/>
                  </a:lnTo>
                  <a:lnTo>
                    <a:pt x="3114" y="4217"/>
                  </a:lnTo>
                  <a:lnTo>
                    <a:pt x="3065" y="4239"/>
                  </a:lnTo>
                  <a:lnTo>
                    <a:pt x="3015" y="4259"/>
                  </a:lnTo>
                  <a:lnTo>
                    <a:pt x="2964" y="4278"/>
                  </a:lnTo>
                  <a:lnTo>
                    <a:pt x="2913" y="4296"/>
                  </a:lnTo>
                  <a:lnTo>
                    <a:pt x="2862" y="4312"/>
                  </a:lnTo>
                  <a:lnTo>
                    <a:pt x="2810" y="4328"/>
                  </a:lnTo>
                  <a:lnTo>
                    <a:pt x="2757" y="4342"/>
                  </a:lnTo>
                  <a:lnTo>
                    <a:pt x="2704" y="4356"/>
                  </a:lnTo>
                  <a:lnTo>
                    <a:pt x="2651" y="4367"/>
                  </a:lnTo>
                  <a:lnTo>
                    <a:pt x="2597" y="4377"/>
                  </a:lnTo>
                  <a:lnTo>
                    <a:pt x="2542" y="4387"/>
                  </a:lnTo>
                  <a:lnTo>
                    <a:pt x="2487" y="4394"/>
                  </a:lnTo>
                  <a:lnTo>
                    <a:pt x="2431" y="4400"/>
                  </a:lnTo>
                  <a:lnTo>
                    <a:pt x="2376" y="4406"/>
                  </a:lnTo>
                  <a:lnTo>
                    <a:pt x="2320" y="4409"/>
                  </a:lnTo>
                  <a:lnTo>
                    <a:pt x="2263" y="4411"/>
                  </a:lnTo>
                  <a:lnTo>
                    <a:pt x="2206" y="4412"/>
                  </a:lnTo>
                  <a:lnTo>
                    <a:pt x="2206" y="4412"/>
                  </a:lnTo>
                  <a:lnTo>
                    <a:pt x="2149" y="4411"/>
                  </a:lnTo>
                  <a:lnTo>
                    <a:pt x="2092" y="4409"/>
                  </a:lnTo>
                  <a:lnTo>
                    <a:pt x="2036" y="4406"/>
                  </a:lnTo>
                  <a:lnTo>
                    <a:pt x="1981" y="4400"/>
                  </a:lnTo>
                  <a:lnTo>
                    <a:pt x="1925" y="4394"/>
                  </a:lnTo>
                  <a:lnTo>
                    <a:pt x="1870" y="4387"/>
                  </a:lnTo>
                  <a:lnTo>
                    <a:pt x="1815" y="4377"/>
                  </a:lnTo>
                  <a:lnTo>
                    <a:pt x="1761" y="4367"/>
                  </a:lnTo>
                  <a:lnTo>
                    <a:pt x="1708" y="4356"/>
                  </a:lnTo>
                  <a:lnTo>
                    <a:pt x="1655" y="4342"/>
                  </a:lnTo>
                  <a:lnTo>
                    <a:pt x="1602" y="4328"/>
                  </a:lnTo>
                  <a:lnTo>
                    <a:pt x="1550" y="4312"/>
                  </a:lnTo>
                  <a:lnTo>
                    <a:pt x="1499" y="4296"/>
                  </a:lnTo>
                  <a:lnTo>
                    <a:pt x="1448" y="4278"/>
                  </a:lnTo>
                  <a:lnTo>
                    <a:pt x="1397" y="4259"/>
                  </a:lnTo>
                  <a:lnTo>
                    <a:pt x="1347" y="4239"/>
                  </a:lnTo>
                  <a:lnTo>
                    <a:pt x="1298" y="4217"/>
                  </a:lnTo>
                  <a:lnTo>
                    <a:pt x="1249" y="4194"/>
                  </a:lnTo>
                  <a:lnTo>
                    <a:pt x="1201" y="4171"/>
                  </a:lnTo>
                  <a:lnTo>
                    <a:pt x="1155" y="4146"/>
                  </a:lnTo>
                  <a:lnTo>
                    <a:pt x="1108" y="4120"/>
                  </a:lnTo>
                  <a:lnTo>
                    <a:pt x="1062" y="4092"/>
                  </a:lnTo>
                  <a:lnTo>
                    <a:pt x="1017" y="4065"/>
                  </a:lnTo>
                  <a:lnTo>
                    <a:pt x="973" y="4035"/>
                  </a:lnTo>
                  <a:lnTo>
                    <a:pt x="929" y="4005"/>
                  </a:lnTo>
                  <a:lnTo>
                    <a:pt x="886" y="3973"/>
                  </a:lnTo>
                  <a:lnTo>
                    <a:pt x="844" y="3942"/>
                  </a:lnTo>
                  <a:lnTo>
                    <a:pt x="803" y="3908"/>
                  </a:lnTo>
                  <a:lnTo>
                    <a:pt x="763" y="3874"/>
                  </a:lnTo>
                  <a:lnTo>
                    <a:pt x="722" y="3839"/>
                  </a:lnTo>
                  <a:lnTo>
                    <a:pt x="684" y="3802"/>
                  </a:lnTo>
                  <a:lnTo>
                    <a:pt x="646" y="3765"/>
                  </a:lnTo>
                  <a:lnTo>
                    <a:pt x="609" y="3728"/>
                  </a:lnTo>
                  <a:lnTo>
                    <a:pt x="573" y="3689"/>
                  </a:lnTo>
                  <a:lnTo>
                    <a:pt x="538" y="3650"/>
                  </a:lnTo>
                  <a:lnTo>
                    <a:pt x="504" y="3609"/>
                  </a:lnTo>
                  <a:lnTo>
                    <a:pt x="471" y="3568"/>
                  </a:lnTo>
                  <a:lnTo>
                    <a:pt x="439" y="3525"/>
                  </a:lnTo>
                  <a:lnTo>
                    <a:pt x="407" y="3483"/>
                  </a:lnTo>
                  <a:lnTo>
                    <a:pt x="377" y="3439"/>
                  </a:lnTo>
                  <a:lnTo>
                    <a:pt x="347" y="3395"/>
                  </a:lnTo>
                  <a:lnTo>
                    <a:pt x="320" y="3350"/>
                  </a:lnTo>
                  <a:lnTo>
                    <a:pt x="292" y="3304"/>
                  </a:lnTo>
                  <a:lnTo>
                    <a:pt x="267" y="3258"/>
                  </a:lnTo>
                  <a:lnTo>
                    <a:pt x="241" y="3210"/>
                  </a:lnTo>
                  <a:lnTo>
                    <a:pt x="218" y="3162"/>
                  </a:lnTo>
                  <a:lnTo>
                    <a:pt x="194" y="3113"/>
                  </a:lnTo>
                  <a:lnTo>
                    <a:pt x="173" y="3064"/>
                  </a:lnTo>
                  <a:lnTo>
                    <a:pt x="153" y="3014"/>
                  </a:lnTo>
                  <a:lnTo>
                    <a:pt x="134" y="2964"/>
                  </a:lnTo>
                  <a:lnTo>
                    <a:pt x="116" y="2913"/>
                  </a:lnTo>
                  <a:lnTo>
                    <a:pt x="99" y="2861"/>
                  </a:lnTo>
                  <a:lnTo>
                    <a:pt x="84" y="2809"/>
                  </a:lnTo>
                  <a:lnTo>
                    <a:pt x="69" y="2757"/>
                  </a:lnTo>
                  <a:lnTo>
                    <a:pt x="56" y="2704"/>
                  </a:lnTo>
                  <a:lnTo>
                    <a:pt x="45" y="2650"/>
                  </a:lnTo>
                  <a:lnTo>
                    <a:pt x="34" y="2596"/>
                  </a:lnTo>
                  <a:lnTo>
                    <a:pt x="26" y="2542"/>
                  </a:lnTo>
                  <a:lnTo>
                    <a:pt x="18" y="2487"/>
                  </a:lnTo>
                  <a:lnTo>
                    <a:pt x="12" y="2431"/>
                  </a:lnTo>
                  <a:lnTo>
                    <a:pt x="6" y="2375"/>
                  </a:lnTo>
                  <a:lnTo>
                    <a:pt x="3" y="2320"/>
                  </a:lnTo>
                  <a:lnTo>
                    <a:pt x="1" y="2262"/>
                  </a:lnTo>
                  <a:lnTo>
                    <a:pt x="0" y="2206"/>
                  </a:lnTo>
                  <a:lnTo>
                    <a:pt x="0" y="2206"/>
                  </a:lnTo>
                  <a:lnTo>
                    <a:pt x="1" y="2149"/>
                  </a:lnTo>
                  <a:lnTo>
                    <a:pt x="3" y="2092"/>
                  </a:lnTo>
                  <a:lnTo>
                    <a:pt x="6" y="2036"/>
                  </a:lnTo>
                  <a:lnTo>
                    <a:pt x="12" y="1980"/>
                  </a:lnTo>
                  <a:lnTo>
                    <a:pt x="18" y="1925"/>
                  </a:lnTo>
                  <a:lnTo>
                    <a:pt x="26" y="1869"/>
                  </a:lnTo>
                  <a:lnTo>
                    <a:pt x="34" y="1815"/>
                  </a:lnTo>
                  <a:lnTo>
                    <a:pt x="45" y="1761"/>
                  </a:lnTo>
                  <a:lnTo>
                    <a:pt x="56" y="1708"/>
                  </a:lnTo>
                  <a:lnTo>
                    <a:pt x="69" y="1655"/>
                  </a:lnTo>
                  <a:lnTo>
                    <a:pt x="84" y="1602"/>
                  </a:lnTo>
                  <a:lnTo>
                    <a:pt x="99" y="1550"/>
                  </a:lnTo>
                  <a:lnTo>
                    <a:pt x="116" y="1498"/>
                  </a:lnTo>
                  <a:lnTo>
                    <a:pt x="134" y="1447"/>
                  </a:lnTo>
                  <a:lnTo>
                    <a:pt x="153" y="1397"/>
                  </a:lnTo>
                  <a:lnTo>
                    <a:pt x="173" y="1347"/>
                  </a:lnTo>
                  <a:lnTo>
                    <a:pt x="194" y="1298"/>
                  </a:lnTo>
                  <a:lnTo>
                    <a:pt x="218" y="1249"/>
                  </a:lnTo>
                  <a:lnTo>
                    <a:pt x="241" y="1201"/>
                  </a:lnTo>
                  <a:lnTo>
                    <a:pt x="267" y="1155"/>
                  </a:lnTo>
                  <a:lnTo>
                    <a:pt x="292" y="1108"/>
                  </a:lnTo>
                  <a:lnTo>
                    <a:pt x="320" y="1062"/>
                  </a:lnTo>
                  <a:lnTo>
                    <a:pt x="347" y="1017"/>
                  </a:lnTo>
                  <a:lnTo>
                    <a:pt x="377" y="972"/>
                  </a:lnTo>
                  <a:lnTo>
                    <a:pt x="407" y="928"/>
                  </a:lnTo>
                  <a:lnTo>
                    <a:pt x="439" y="886"/>
                  </a:lnTo>
                  <a:lnTo>
                    <a:pt x="471" y="843"/>
                  </a:lnTo>
                  <a:lnTo>
                    <a:pt x="504" y="802"/>
                  </a:lnTo>
                  <a:lnTo>
                    <a:pt x="538" y="762"/>
                  </a:lnTo>
                  <a:lnTo>
                    <a:pt x="573" y="722"/>
                  </a:lnTo>
                  <a:lnTo>
                    <a:pt x="609" y="684"/>
                  </a:lnTo>
                  <a:lnTo>
                    <a:pt x="646" y="646"/>
                  </a:lnTo>
                  <a:lnTo>
                    <a:pt x="684" y="609"/>
                  </a:lnTo>
                  <a:lnTo>
                    <a:pt x="722" y="573"/>
                  </a:lnTo>
                  <a:lnTo>
                    <a:pt x="763" y="538"/>
                  </a:lnTo>
                  <a:lnTo>
                    <a:pt x="803" y="504"/>
                  </a:lnTo>
                  <a:lnTo>
                    <a:pt x="844" y="471"/>
                  </a:lnTo>
                  <a:lnTo>
                    <a:pt x="886" y="438"/>
                  </a:lnTo>
                  <a:lnTo>
                    <a:pt x="929" y="407"/>
                  </a:lnTo>
                  <a:lnTo>
                    <a:pt x="973" y="376"/>
                  </a:lnTo>
                  <a:lnTo>
                    <a:pt x="1017" y="347"/>
                  </a:lnTo>
                  <a:lnTo>
                    <a:pt x="1062" y="319"/>
                  </a:lnTo>
                  <a:lnTo>
                    <a:pt x="1108" y="292"/>
                  </a:lnTo>
                  <a:lnTo>
                    <a:pt x="1155" y="266"/>
                  </a:lnTo>
                  <a:lnTo>
                    <a:pt x="1201" y="241"/>
                  </a:lnTo>
                  <a:lnTo>
                    <a:pt x="1249" y="217"/>
                  </a:lnTo>
                  <a:lnTo>
                    <a:pt x="1298" y="195"/>
                  </a:lnTo>
                  <a:lnTo>
                    <a:pt x="1347" y="173"/>
                  </a:lnTo>
                  <a:lnTo>
                    <a:pt x="1397" y="153"/>
                  </a:lnTo>
                  <a:lnTo>
                    <a:pt x="1448" y="134"/>
                  </a:lnTo>
                  <a:lnTo>
                    <a:pt x="1499" y="116"/>
                  </a:lnTo>
                  <a:lnTo>
                    <a:pt x="1550" y="99"/>
                  </a:lnTo>
                  <a:lnTo>
                    <a:pt x="1602" y="83"/>
                  </a:lnTo>
                  <a:lnTo>
                    <a:pt x="1655" y="69"/>
                  </a:lnTo>
                  <a:lnTo>
                    <a:pt x="1708" y="56"/>
                  </a:lnTo>
                  <a:lnTo>
                    <a:pt x="1761" y="45"/>
                  </a:lnTo>
                  <a:lnTo>
                    <a:pt x="1815" y="34"/>
                  </a:lnTo>
                  <a:lnTo>
                    <a:pt x="1870" y="25"/>
                  </a:lnTo>
                  <a:lnTo>
                    <a:pt x="1925" y="17"/>
                  </a:lnTo>
                  <a:lnTo>
                    <a:pt x="1981" y="11"/>
                  </a:lnTo>
                  <a:lnTo>
                    <a:pt x="2036" y="7"/>
                  </a:lnTo>
                  <a:lnTo>
                    <a:pt x="2092" y="2"/>
                  </a:lnTo>
                  <a:lnTo>
                    <a:pt x="2149" y="0"/>
                  </a:lnTo>
                  <a:lnTo>
                    <a:pt x="2206" y="0"/>
                  </a:lnTo>
                  <a:lnTo>
                    <a:pt x="2206" y="0"/>
                  </a:lnTo>
                  <a:lnTo>
                    <a:pt x="2263" y="0"/>
                  </a:lnTo>
                  <a:lnTo>
                    <a:pt x="2320" y="2"/>
                  </a:lnTo>
                  <a:lnTo>
                    <a:pt x="2376" y="7"/>
                  </a:lnTo>
                  <a:lnTo>
                    <a:pt x="2431" y="11"/>
                  </a:lnTo>
                  <a:lnTo>
                    <a:pt x="2487" y="17"/>
                  </a:lnTo>
                  <a:lnTo>
                    <a:pt x="2542" y="25"/>
                  </a:lnTo>
                  <a:lnTo>
                    <a:pt x="2597" y="34"/>
                  </a:lnTo>
                  <a:lnTo>
                    <a:pt x="2651" y="45"/>
                  </a:lnTo>
                  <a:lnTo>
                    <a:pt x="2704" y="56"/>
                  </a:lnTo>
                  <a:lnTo>
                    <a:pt x="2757" y="69"/>
                  </a:lnTo>
                  <a:lnTo>
                    <a:pt x="2810" y="83"/>
                  </a:lnTo>
                  <a:lnTo>
                    <a:pt x="2862" y="99"/>
                  </a:lnTo>
                  <a:lnTo>
                    <a:pt x="2913" y="116"/>
                  </a:lnTo>
                  <a:lnTo>
                    <a:pt x="2964" y="134"/>
                  </a:lnTo>
                  <a:lnTo>
                    <a:pt x="3015" y="153"/>
                  </a:lnTo>
                  <a:lnTo>
                    <a:pt x="3065" y="173"/>
                  </a:lnTo>
                  <a:lnTo>
                    <a:pt x="3114" y="195"/>
                  </a:lnTo>
                  <a:lnTo>
                    <a:pt x="3163" y="217"/>
                  </a:lnTo>
                  <a:lnTo>
                    <a:pt x="3211" y="241"/>
                  </a:lnTo>
                  <a:lnTo>
                    <a:pt x="3257" y="266"/>
                  </a:lnTo>
                  <a:lnTo>
                    <a:pt x="3304" y="292"/>
                  </a:lnTo>
                  <a:lnTo>
                    <a:pt x="3350" y="319"/>
                  </a:lnTo>
                  <a:lnTo>
                    <a:pt x="3395" y="347"/>
                  </a:lnTo>
                  <a:lnTo>
                    <a:pt x="3439" y="376"/>
                  </a:lnTo>
                  <a:lnTo>
                    <a:pt x="3483" y="407"/>
                  </a:lnTo>
                  <a:lnTo>
                    <a:pt x="3526" y="438"/>
                  </a:lnTo>
                  <a:lnTo>
                    <a:pt x="3568" y="471"/>
                  </a:lnTo>
                  <a:lnTo>
                    <a:pt x="3609" y="504"/>
                  </a:lnTo>
                  <a:lnTo>
                    <a:pt x="3649" y="538"/>
                  </a:lnTo>
                  <a:lnTo>
                    <a:pt x="3690" y="573"/>
                  </a:lnTo>
                  <a:lnTo>
                    <a:pt x="3728" y="609"/>
                  </a:lnTo>
                  <a:lnTo>
                    <a:pt x="3766" y="646"/>
                  </a:lnTo>
                  <a:lnTo>
                    <a:pt x="3803" y="684"/>
                  </a:lnTo>
                  <a:lnTo>
                    <a:pt x="3839" y="722"/>
                  </a:lnTo>
                  <a:lnTo>
                    <a:pt x="3874" y="762"/>
                  </a:lnTo>
                  <a:lnTo>
                    <a:pt x="3908" y="802"/>
                  </a:lnTo>
                  <a:lnTo>
                    <a:pt x="3941" y="843"/>
                  </a:lnTo>
                  <a:lnTo>
                    <a:pt x="3973" y="886"/>
                  </a:lnTo>
                  <a:lnTo>
                    <a:pt x="4005" y="928"/>
                  </a:lnTo>
                  <a:lnTo>
                    <a:pt x="4035" y="972"/>
                  </a:lnTo>
                  <a:lnTo>
                    <a:pt x="4065" y="1017"/>
                  </a:lnTo>
                  <a:lnTo>
                    <a:pt x="4092" y="1062"/>
                  </a:lnTo>
                  <a:lnTo>
                    <a:pt x="4120" y="1108"/>
                  </a:lnTo>
                  <a:lnTo>
                    <a:pt x="4145" y="1155"/>
                  </a:lnTo>
                  <a:lnTo>
                    <a:pt x="4171" y="1201"/>
                  </a:lnTo>
                  <a:lnTo>
                    <a:pt x="4194" y="1249"/>
                  </a:lnTo>
                  <a:lnTo>
                    <a:pt x="4218" y="1298"/>
                  </a:lnTo>
                  <a:lnTo>
                    <a:pt x="4239" y="1347"/>
                  </a:lnTo>
                  <a:lnTo>
                    <a:pt x="4259" y="1397"/>
                  </a:lnTo>
                  <a:lnTo>
                    <a:pt x="4278" y="1447"/>
                  </a:lnTo>
                  <a:lnTo>
                    <a:pt x="4296" y="1498"/>
                  </a:lnTo>
                  <a:lnTo>
                    <a:pt x="4313" y="1550"/>
                  </a:lnTo>
                  <a:lnTo>
                    <a:pt x="4328" y="1602"/>
                  </a:lnTo>
                  <a:lnTo>
                    <a:pt x="4343" y="1655"/>
                  </a:lnTo>
                  <a:lnTo>
                    <a:pt x="4356" y="1708"/>
                  </a:lnTo>
                  <a:lnTo>
                    <a:pt x="4367" y="1761"/>
                  </a:lnTo>
                  <a:lnTo>
                    <a:pt x="4378" y="1815"/>
                  </a:lnTo>
                  <a:lnTo>
                    <a:pt x="4386" y="1869"/>
                  </a:lnTo>
                  <a:lnTo>
                    <a:pt x="4394" y="1925"/>
                  </a:lnTo>
                  <a:lnTo>
                    <a:pt x="4400" y="1980"/>
                  </a:lnTo>
                  <a:lnTo>
                    <a:pt x="4406" y="2036"/>
                  </a:lnTo>
                  <a:lnTo>
                    <a:pt x="4409" y="2092"/>
                  </a:lnTo>
                  <a:lnTo>
                    <a:pt x="4411" y="2149"/>
                  </a:lnTo>
                  <a:lnTo>
                    <a:pt x="4412" y="2206"/>
                  </a:lnTo>
                  <a:lnTo>
                    <a:pt x="4412" y="2206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 Box 11"/>
          <p:cNvSpPr txBox="1"/>
          <p:nvPr/>
        </p:nvSpPr>
        <p:spPr>
          <a:xfrm>
            <a:off x="1076325" y="-57838"/>
            <a:ext cx="4705350" cy="6477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13716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cap="all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Your Name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53795"/>
              </p:ext>
            </p:extLst>
          </p:nvPr>
        </p:nvGraphicFramePr>
        <p:xfrm>
          <a:off x="76136" y="1327989"/>
          <a:ext cx="235712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7120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Address - Street line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City, ST 10003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2059"/>
              </p:ext>
            </p:extLst>
          </p:nvPr>
        </p:nvGraphicFramePr>
        <p:xfrm>
          <a:off x="4441825" y="1341352"/>
          <a:ext cx="235712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71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T 000 00 0 0000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email@address.com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3104642" y="2667146"/>
            <a:ext cx="648970" cy="648970"/>
          </a:xfrm>
          <a:prstGeom prst="ellipse">
            <a:avLst/>
          </a:prstGeom>
          <a:solidFill>
            <a:schemeClr val="bg1"/>
          </a:solidFill>
          <a:ln w="19050">
            <a:solidFill>
              <a:srgbClr val="A4B5BF"/>
            </a:solidFill>
          </a:ln>
        </p:spPr>
        <p:txBody>
          <a:bodyPr wrap="none" lIns="0" tIns="36576" rIns="0" bIns="0" rtlCol="0">
            <a:noAutofit/>
          </a:bodyPr>
          <a:lstStyle/>
          <a:p>
            <a:pPr algn="ctr"/>
            <a:r>
              <a:rPr lang="en-US" sz="2400" dirty="0">
                <a:solidFill>
                  <a:srgbClr val="363B45"/>
                </a:solidFill>
                <a:latin typeface="FontAwesome" pitchFamily="2" charset="0"/>
              </a:rPr>
              <a:t></a:t>
            </a:r>
          </a:p>
        </p:txBody>
      </p:sp>
      <p:sp>
        <p:nvSpPr>
          <p:cNvPr id="23" name="Oval 22"/>
          <p:cNvSpPr/>
          <p:nvPr/>
        </p:nvSpPr>
        <p:spPr>
          <a:xfrm>
            <a:off x="3104515" y="5930131"/>
            <a:ext cx="649224" cy="6491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A4B5BF"/>
            </a:solidFill>
          </a:ln>
        </p:spPr>
        <p:txBody>
          <a:bodyPr wrap="none" lIns="0" tIns="36576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rgbClr val="363B45"/>
                </a:solidFill>
                <a:latin typeface="FontAwesome" pitchFamily="2" charset="0"/>
              </a:rPr>
              <a:t></a:t>
            </a:r>
            <a:endParaRPr lang="en-US" sz="2400" dirty="0">
              <a:solidFill>
                <a:srgbClr val="363B45"/>
              </a:solidFill>
              <a:latin typeface="FontAwesome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04642" y="7440826"/>
            <a:ext cx="648970" cy="648970"/>
          </a:xfrm>
          <a:prstGeom prst="ellipse">
            <a:avLst/>
          </a:prstGeom>
          <a:solidFill>
            <a:schemeClr val="bg1"/>
          </a:solidFill>
          <a:ln w="19050">
            <a:solidFill>
              <a:srgbClr val="A4B5BF"/>
            </a:solidFill>
          </a:ln>
        </p:spPr>
        <p:txBody>
          <a:bodyPr wrap="none" lIns="0" tIns="36576" rIns="0" bIns="0" rtlCol="0">
            <a:noAutofit/>
          </a:bodyPr>
          <a:lstStyle/>
          <a:p>
            <a:pPr algn="ctr"/>
            <a:r>
              <a:rPr lang="en-US" sz="2400" dirty="0">
                <a:solidFill>
                  <a:srgbClr val="363B45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25" name="Oval 24"/>
          <p:cNvSpPr/>
          <p:nvPr/>
        </p:nvSpPr>
        <p:spPr>
          <a:xfrm>
            <a:off x="3104642" y="8732289"/>
            <a:ext cx="648970" cy="648970"/>
          </a:xfrm>
          <a:prstGeom prst="ellipse">
            <a:avLst/>
          </a:prstGeom>
          <a:solidFill>
            <a:schemeClr val="bg1"/>
          </a:solidFill>
          <a:ln w="19050">
            <a:solidFill>
              <a:srgbClr val="A4B5BF"/>
            </a:solidFill>
          </a:ln>
        </p:spPr>
        <p:txBody>
          <a:bodyPr wrap="none" lIns="0" tIns="36576" rIns="0" bIns="0" rtlCol="0">
            <a:noAutofit/>
          </a:bodyPr>
          <a:lstStyle/>
          <a:p>
            <a:pPr algn="ctr"/>
            <a:r>
              <a:rPr lang="en-US" sz="2400" dirty="0">
                <a:solidFill>
                  <a:srgbClr val="363B45"/>
                </a:solidFill>
                <a:latin typeface="FontAwesome" pitchFamily="2" charset="0"/>
              </a:rPr>
              <a:t>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04649"/>
              </p:ext>
            </p:extLst>
          </p:nvPr>
        </p:nvGraphicFramePr>
        <p:xfrm>
          <a:off x="0" y="2667146"/>
          <a:ext cx="3017520" cy="2860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11849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rgbClr val="363B45"/>
                          </a:solidFill>
                          <a:effectLst/>
                        </a:rPr>
                        <a:t>Job Title</a:t>
                      </a:r>
                      <a:r>
                        <a:rPr lang="en-US" sz="1200" b="1" dirty="0">
                          <a:solidFill>
                            <a:srgbClr val="363B45"/>
                          </a:solidFill>
                          <a:effectLst/>
                        </a:rPr>
                        <a:t>, Company Name</a:t>
                      </a:r>
                      <a:endParaRPr lang="en-US" sz="11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9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3B45"/>
                          </a:solidFill>
                          <a:effectLst/>
                        </a:rPr>
                        <a:t>City, State — 2012-2015</a:t>
                      </a:r>
                      <a:endParaRPr lang="en-US" sz="1100" b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9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77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exerc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Irure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incididunt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labore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et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dolore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magna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aliqua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exercitation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ullamco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laboris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nisi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aliquip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ex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ea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commodo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consequat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</a:endParaRP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49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363B45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01">
                <a:tc>
                  <a:txBody>
                    <a:bodyPr/>
                    <a:lstStyle/>
                    <a:p>
                      <a:pPr marL="342900" marR="0" lvl="0" indent="-342900" algn="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Ut en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im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 ad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minim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600">
                <a:tc>
                  <a:txBody>
                    <a:bodyPr/>
                    <a:lstStyle/>
                    <a:p>
                      <a:pPr marL="342900" marR="0" lvl="0" indent="-342900" algn="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Exercitation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ullamco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laboris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nisi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 ut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aliquip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 ex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ea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commodo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363B45"/>
                          </a:solidFill>
                          <a:effectLst/>
                        </a:rPr>
                        <a:t>consequat</a:t>
                      </a:r>
                      <a:r>
                        <a:rPr lang="fr-FR" sz="12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01">
                <a:tc>
                  <a:txBody>
                    <a:bodyPr/>
                    <a:lstStyle/>
                    <a:p>
                      <a:pPr marL="342900" marR="0" lvl="0" indent="-342900" algn="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85556"/>
              </p:ext>
            </p:extLst>
          </p:nvPr>
        </p:nvGraphicFramePr>
        <p:xfrm>
          <a:off x="3852729" y="2667146"/>
          <a:ext cx="3017520" cy="2860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106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rgbClr val="363B45"/>
                          </a:solidFill>
                          <a:effectLst/>
                        </a:rPr>
                        <a:t>Job Title</a:t>
                      </a:r>
                      <a:r>
                        <a:rPr lang="en-US" sz="1200" b="1" dirty="0">
                          <a:solidFill>
                            <a:srgbClr val="363B45"/>
                          </a:solidFill>
                          <a:effectLst/>
                        </a:rPr>
                        <a:t>, Company Name</a:t>
                      </a:r>
                      <a:endParaRPr lang="en-US" sz="11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3B45"/>
                          </a:solidFill>
                          <a:effectLst/>
                        </a:rPr>
                        <a:t>City, State — 2005-2012</a:t>
                      </a:r>
                      <a:endParaRPr lang="en-US" sz="1100" b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3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exerc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Irure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incididunt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labore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et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dolore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magna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aliqua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exercitation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ullamco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laboris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nisi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aliquip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ex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ea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commodo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consequat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363B45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44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200" b="0">
                          <a:solidFill>
                            <a:srgbClr val="363B45"/>
                          </a:solidFill>
                          <a:effectLst/>
                        </a:rPr>
                        <a:t>Ut en im ad minim veniam, quis nostrud.</a:t>
                      </a:r>
                      <a:endParaRPr lang="en-US" sz="1100" b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53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200" b="0">
                          <a:solidFill>
                            <a:srgbClr val="363B45"/>
                          </a:solidFill>
                          <a:effectLst/>
                        </a:rPr>
                        <a:t>Exercitation ullamco laboris nisi ut aliquip ex ea commodo consequat.</a:t>
                      </a:r>
                      <a:endParaRPr lang="en-US" sz="1100" b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44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05531"/>
              </p:ext>
            </p:extLst>
          </p:nvPr>
        </p:nvGraphicFramePr>
        <p:xfrm>
          <a:off x="0" y="6014805"/>
          <a:ext cx="3017520" cy="943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rgbClr val="363B45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3B45"/>
                          </a:solidFill>
                          <a:effectLst/>
                        </a:rPr>
                        <a:t>School Name — 2003-2005</a:t>
                      </a:r>
                      <a:endParaRPr lang="en-US" sz="1100" b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exerc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Irure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incididunt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labore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54535"/>
              </p:ext>
            </p:extLst>
          </p:nvPr>
        </p:nvGraphicFramePr>
        <p:xfrm>
          <a:off x="3852729" y="6014805"/>
          <a:ext cx="3017520" cy="943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rgbClr val="363B45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School Name — 2001-2003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exerc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Irure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incididunt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363B45"/>
                          </a:solidFill>
                          <a:effectLst/>
                        </a:rPr>
                        <a:t>labore</a:t>
                      </a: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51482"/>
              </p:ext>
            </p:extLst>
          </p:nvPr>
        </p:nvGraphicFramePr>
        <p:xfrm>
          <a:off x="0" y="7378215"/>
          <a:ext cx="3017520" cy="774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Nunc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felis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ut.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Senectus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quam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eos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Sem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ipsum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nulla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aenean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ante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Integer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posuere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risus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tempus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diam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Pede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sed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augue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Elit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suscipit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amet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proin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62156"/>
              </p:ext>
            </p:extLst>
          </p:nvPr>
        </p:nvGraphicFramePr>
        <p:xfrm>
          <a:off x="3852729" y="7378215"/>
          <a:ext cx="3017520" cy="774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Nunc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felis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ut.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Senectus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quam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eos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Sem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ipsum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nulla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aenean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ante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Integer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posuere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risus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tempus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diam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Pede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sed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augue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Elit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suscipit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amet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proin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077"/>
              </p:ext>
            </p:extLst>
          </p:nvPr>
        </p:nvGraphicFramePr>
        <p:xfrm>
          <a:off x="0" y="8571825"/>
          <a:ext cx="3017520" cy="969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Nunc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felis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ut.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Senectus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quam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eos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Sem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ipsum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nulla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aenean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ante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Integer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posuere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risus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tempus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diam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Pede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sed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augue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Elit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suscipit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amet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proin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venenatis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nunc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nisl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200" b="0" dirty="0" smtClean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200" b="0" dirty="0" smtClean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200" b="0" dirty="0" smtClean="0">
                          <a:solidFill>
                            <a:srgbClr val="363B45"/>
                          </a:solidFill>
                          <a:effectLst/>
                        </a:rPr>
                        <a:t> 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95027"/>
              </p:ext>
            </p:extLst>
          </p:nvPr>
        </p:nvGraphicFramePr>
        <p:xfrm>
          <a:off x="3852729" y="8571825"/>
          <a:ext cx="3017520" cy="969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Nunc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felis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ut.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Senectus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quam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eos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Sem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ipsum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nulla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aenean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ante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Integer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posuere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risus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tempus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diam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Pede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sed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augue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Elit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suscipit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amet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proin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venenatis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nunc </a:t>
                      </a:r>
                      <a:r>
                        <a:rPr lang="es-MX" sz="1200" b="0" dirty="0" err="1">
                          <a:solidFill>
                            <a:srgbClr val="363B45"/>
                          </a:solidFill>
                          <a:effectLst/>
                        </a:rPr>
                        <a:t>nisl</a:t>
                      </a:r>
                      <a:r>
                        <a:rPr lang="es-MX" sz="12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200" b="0" dirty="0" smtClean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200" b="0" dirty="0" smtClean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200" b="0" dirty="0" smtClean="0">
                          <a:solidFill>
                            <a:srgbClr val="363B45"/>
                          </a:solidFill>
                          <a:effectLst/>
                        </a:rPr>
                        <a:t> 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57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</TotalTime>
  <Words>386</Words>
  <PresentationFormat>A4 Paper (210x297 mm)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FontAwesome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Esquilino - Resume for PowerPoint</dc:title>
  <dc:creator>showeet.com</dc:creator>
  <dc:description>© Copyright Showeet.com</dc:description>
  <dcterms:created xsi:type="dcterms:W3CDTF">2015-10-24T20:43:13Z</dcterms:created>
  <dcterms:modified xsi:type="dcterms:W3CDTF">2015-12-15T03:57:26Z</dcterms:modified>
  <cp:category>Curriculum Vitae/Resume</cp:category>
</cp:coreProperties>
</file>