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858000" cy="9144000" type="letter"/>
  <p:notesSz cx="6858000" cy="9144000"/>
  <p:defaultTextStyle>
    <a:defPPr>
      <a:defRPr lang="en-US"/>
    </a:defPPr>
    <a:lvl1pPr marL="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C1"/>
    <a:srgbClr val="F0483E"/>
    <a:srgbClr val="EBEBEC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476" autoAdjust="0"/>
  </p:normalViewPr>
  <p:slideViewPr>
    <p:cSldViewPr snapToGrid="0">
      <p:cViewPr varScale="1">
        <p:scale>
          <a:sx n="80" d="100"/>
          <a:sy n="80" d="100"/>
        </p:scale>
        <p:origin x="29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95423-7DBC-4C05-9A3F-2E3495FFF23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C75DD-FCB2-42E2-9198-01C5880D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5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Designed by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C75DD-FCB2-42E2-9198-01C5880D1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1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5400000">
            <a:off x="6209922" y="8097452"/>
            <a:ext cx="1834156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prstClr val="black"/>
                </a:solidFill>
              </a:rPr>
              <a:t>Designed by Showeet.com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0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ABAB-9442-468E-97A9-EBA7FEFF374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52F0-21BE-412E-A846-9571924C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9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17500" y="0"/>
            <a:ext cx="1957070" cy="1782168"/>
          </a:xfrm>
          <a:prstGeom prst="rect">
            <a:avLst/>
          </a:prstGeom>
          <a:solidFill>
            <a:srgbClr val="0078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7" name="Picture 96" descr="C:\Users\Christophe\Documents\Websites\Rezumeet\ids\people4-min.png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7795" y="197917"/>
            <a:ext cx="1637030" cy="163703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1" y="1782168"/>
            <a:ext cx="6858000" cy="54864"/>
          </a:xfrm>
          <a:prstGeom prst="rect">
            <a:avLst/>
          </a:prstGeom>
          <a:solidFill>
            <a:srgbClr val="0078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ound Single Corner Rectangle 99"/>
          <p:cNvSpPr/>
          <p:nvPr/>
        </p:nvSpPr>
        <p:spPr>
          <a:xfrm rot="5400000">
            <a:off x="175270" y="1924399"/>
            <a:ext cx="2241192" cy="1956730"/>
          </a:xfrm>
          <a:prstGeom prst="round1Rect">
            <a:avLst/>
          </a:prstGeom>
          <a:solidFill>
            <a:srgbClr val="0078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40789"/>
              </p:ext>
            </p:extLst>
          </p:nvPr>
        </p:nvGraphicFramePr>
        <p:xfrm>
          <a:off x="413532" y="1957348"/>
          <a:ext cx="1764665" cy="1918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4665"/>
              </a:tblGrid>
              <a:tr h="2577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ABOUT 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97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Lorem ipsum dolor sit </a:t>
                      </a:r>
                      <a:r>
                        <a:rPr lang="en-US" sz="1100" b="0" dirty="0" err="1">
                          <a:effectLst/>
                        </a:rPr>
                        <a:t>amet</a:t>
                      </a:r>
                      <a:r>
                        <a:rPr lang="en-US" sz="1100" b="0" dirty="0">
                          <a:effectLst/>
                        </a:rPr>
                        <a:t>, qui no liber </a:t>
                      </a:r>
                      <a:r>
                        <a:rPr lang="en-US" sz="1100" b="0" dirty="0" err="1">
                          <a:effectLst/>
                        </a:rPr>
                        <a:t>verterem</a:t>
                      </a:r>
                      <a:r>
                        <a:rPr lang="en-US" sz="1100" b="0" dirty="0">
                          <a:effectLst/>
                        </a:rPr>
                        <a:t> </a:t>
                      </a:r>
                      <a:r>
                        <a:rPr lang="en-US" sz="1100" b="0" dirty="0" err="1">
                          <a:effectLst/>
                        </a:rPr>
                        <a:t>liberavisse</a:t>
                      </a:r>
                      <a:r>
                        <a:rPr lang="en-US" sz="1100" b="0" dirty="0">
                          <a:effectLst/>
                        </a:rPr>
                        <a:t>, </a:t>
                      </a:r>
                      <a:r>
                        <a:rPr lang="en-US" sz="1100" b="0" dirty="0" err="1">
                          <a:effectLst/>
                        </a:rPr>
                        <a:t>nulla</a:t>
                      </a:r>
                      <a:r>
                        <a:rPr lang="en-US" sz="1100" b="0" dirty="0">
                          <a:effectLst/>
                        </a:rPr>
                        <a:t> </a:t>
                      </a:r>
                      <a:r>
                        <a:rPr lang="en-US" sz="1100" b="0" dirty="0" err="1">
                          <a:effectLst/>
                        </a:rPr>
                        <a:t>efficiendi</a:t>
                      </a:r>
                      <a:r>
                        <a:rPr lang="en-US" sz="1100" b="0" dirty="0">
                          <a:effectLst/>
                        </a:rPr>
                        <a:t> ad duo. No dicit </a:t>
                      </a:r>
                      <a:r>
                        <a:rPr lang="en-US" sz="1100" b="0" dirty="0" err="1">
                          <a:effectLst/>
                        </a:rPr>
                        <a:t>albucius</a:t>
                      </a:r>
                      <a:r>
                        <a:rPr lang="en-US" sz="1100" b="0" dirty="0">
                          <a:effectLst/>
                        </a:rPr>
                        <a:t> </a:t>
                      </a:r>
                      <a:r>
                        <a:rPr lang="en-US" sz="1100" b="0" dirty="0" err="1">
                          <a:effectLst/>
                        </a:rPr>
                        <a:t>mei</a:t>
                      </a:r>
                      <a:r>
                        <a:rPr lang="en-US" sz="1100" b="0" dirty="0">
                          <a:effectLst/>
                        </a:rPr>
                        <a:t>, vis id </a:t>
                      </a:r>
                      <a:r>
                        <a:rPr lang="en-US" sz="1100" b="0" dirty="0" err="1">
                          <a:effectLst/>
                        </a:rPr>
                        <a:t>cetero</a:t>
                      </a:r>
                      <a:r>
                        <a:rPr lang="en-US" sz="1100" b="0" dirty="0">
                          <a:effectLst/>
                        </a:rPr>
                        <a:t> </a:t>
                      </a:r>
                      <a:r>
                        <a:rPr lang="en-US" sz="1100" b="0" dirty="0" err="1">
                          <a:effectLst/>
                        </a:rPr>
                        <a:t>pericula</a:t>
                      </a:r>
                      <a:r>
                        <a:rPr lang="en-US" sz="1100" b="0" dirty="0">
                          <a:effectLst/>
                        </a:rPr>
                        <a:t> </a:t>
                      </a:r>
                      <a:r>
                        <a:rPr lang="en-US" sz="1100" b="0" dirty="0" err="1">
                          <a:effectLst/>
                        </a:rPr>
                        <a:t>patrioque</a:t>
                      </a:r>
                      <a:r>
                        <a:rPr lang="en-US" sz="1100" b="0" dirty="0">
                          <a:effectLst/>
                        </a:rPr>
                        <a:t>, </a:t>
                      </a:r>
                      <a:r>
                        <a:rPr lang="en-US" sz="1100" b="0" dirty="0" err="1">
                          <a:effectLst/>
                        </a:rPr>
                        <a:t>reque</a:t>
                      </a:r>
                      <a:r>
                        <a:rPr lang="en-US" sz="1100" b="0" dirty="0">
                          <a:effectLst/>
                        </a:rPr>
                        <a:t> </a:t>
                      </a:r>
                      <a:r>
                        <a:rPr lang="en-US" sz="1100" b="0" dirty="0" err="1">
                          <a:effectLst/>
                        </a:rPr>
                        <a:t>fabulas</a:t>
                      </a:r>
                      <a:r>
                        <a:rPr lang="en-US" sz="1100" b="0" dirty="0">
                          <a:effectLst/>
                        </a:rPr>
                        <a:t> cu per. </a:t>
                      </a:r>
                      <a:r>
                        <a:rPr lang="fr-FR" sz="1100" b="0" dirty="0">
                          <a:effectLst/>
                        </a:rPr>
                        <a:t>Vix posse </a:t>
                      </a:r>
                      <a:r>
                        <a:rPr lang="fr-FR" sz="1100" b="0" dirty="0" err="1">
                          <a:effectLst/>
                        </a:rPr>
                        <a:t>ridens</a:t>
                      </a:r>
                      <a:r>
                        <a:rPr lang="fr-FR" sz="1100" b="0" dirty="0">
                          <a:effectLst/>
                        </a:rPr>
                        <a:t> eu, mea ad </a:t>
                      </a:r>
                      <a:r>
                        <a:rPr lang="fr-FR" sz="1100" b="0" dirty="0" err="1">
                          <a:effectLst/>
                        </a:rPr>
                        <a:t>illum</a:t>
                      </a:r>
                      <a:r>
                        <a:rPr lang="fr-FR" sz="1100" b="0" dirty="0">
                          <a:effectLst/>
                        </a:rPr>
                        <a:t> </a:t>
                      </a:r>
                      <a:r>
                        <a:rPr lang="fr-FR" sz="1100" b="0" dirty="0" err="1">
                          <a:effectLst/>
                        </a:rPr>
                        <a:t>accumsan</a:t>
                      </a:r>
                      <a:r>
                        <a:rPr lang="fr-FR" sz="1100" b="0" dirty="0">
                          <a:effectLst/>
                        </a:rPr>
                        <a:t>. </a:t>
                      </a:r>
                      <a:r>
                        <a:rPr lang="fr-FR" sz="1100" b="0" dirty="0" err="1">
                          <a:effectLst/>
                        </a:rPr>
                        <a:t>Pri</a:t>
                      </a:r>
                      <a:r>
                        <a:rPr lang="fr-FR" sz="1100" b="0" dirty="0">
                          <a:effectLst/>
                        </a:rPr>
                        <a:t> in </a:t>
                      </a:r>
                      <a:r>
                        <a:rPr lang="fr-FR" sz="1100" b="0" dirty="0" err="1">
                          <a:effectLst/>
                        </a:rPr>
                        <a:t>legere</a:t>
                      </a:r>
                      <a:r>
                        <a:rPr lang="fr-FR" sz="1100" b="0" dirty="0">
                          <a:effectLst/>
                        </a:rPr>
                        <a:t> </a:t>
                      </a:r>
                      <a:r>
                        <a:rPr lang="fr-FR" sz="1100" b="0" dirty="0" err="1">
                          <a:effectLst/>
                        </a:rPr>
                        <a:t>mentitum</a:t>
                      </a:r>
                      <a:r>
                        <a:rPr lang="fr-FR" sz="1100" b="0" dirty="0">
                          <a:effectLst/>
                        </a:rPr>
                        <a:t> </a:t>
                      </a:r>
                      <a:r>
                        <a:rPr lang="fr-FR" sz="1100" b="0" dirty="0" err="1">
                          <a:effectLst/>
                        </a:rPr>
                        <a:t>facilisis</a:t>
                      </a:r>
                      <a:r>
                        <a:rPr lang="fr-FR" sz="1100" b="0" dirty="0">
                          <a:effectLst/>
                        </a:rPr>
                        <a:t>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59141"/>
              </p:ext>
            </p:extLst>
          </p:nvPr>
        </p:nvGraphicFramePr>
        <p:xfrm>
          <a:off x="329196" y="4218688"/>
          <a:ext cx="1849002" cy="4495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92"/>
                <a:gridCol w="279242"/>
                <a:gridCol w="279242"/>
                <a:gridCol w="279242"/>
                <a:gridCol w="279242"/>
                <a:gridCol w="279242"/>
              </a:tblGrid>
              <a:tr h="166974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SKILLS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48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</a:tr>
              <a:tr h="178138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748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9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9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9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9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9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 dirty="0">
                          <a:effectLst/>
                        </a:rPr>
                        <a:t> </a:t>
                      </a:r>
                      <a:endParaRPr lang="en-US" sz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9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78C1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1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48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974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INTERESTS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48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</a:tr>
              <a:tr h="178138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748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3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rgbClr val="0078C1"/>
                          </a:solidFill>
                          <a:effectLst/>
                          <a:latin typeface="FontAwesome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</a:t>
                      </a:r>
                      <a:endParaRPr lang="en-US" sz="1200" b="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Read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3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rgbClr val="0078C1"/>
                          </a:solidFill>
                          <a:effectLst/>
                          <a:latin typeface="FontAwesome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</a:t>
                      </a:r>
                      <a:endParaRPr lang="en-US" sz="1200" b="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Photo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3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rgbClr val="0078C1"/>
                          </a:solidFill>
                          <a:effectLst/>
                          <a:latin typeface="FontAwesome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</a:t>
                      </a:r>
                      <a:endParaRPr lang="en-US" sz="1200" b="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Music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965" marR="76965" marT="38482" marB="384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3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rgbClr val="0078C1"/>
                          </a:solidFill>
                          <a:effectLst/>
                          <a:latin typeface="FontAwesome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</a:t>
                      </a:r>
                      <a:endParaRPr lang="en-US" sz="1200" b="0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Paint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23" marR="57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6965" marR="76965" marT="38482" marB="38482"/>
                </a:tc>
              </a:tr>
            </a:tbl>
          </a:graphicData>
        </a:graphic>
      </p:graphicFrame>
      <p:grpSp>
        <p:nvGrpSpPr>
          <p:cNvPr id="108" name="Group 107"/>
          <p:cNvGrpSpPr/>
          <p:nvPr/>
        </p:nvGrpSpPr>
        <p:grpSpPr>
          <a:xfrm>
            <a:off x="329196" y="5478487"/>
            <a:ext cx="244475" cy="252413"/>
            <a:chOff x="363538" y="6116638"/>
            <a:chExt cx="244475" cy="252413"/>
          </a:xfrm>
        </p:grpSpPr>
        <p:sp>
          <p:nvSpPr>
            <p:cNvPr id="109" name="Freeform 97"/>
            <p:cNvSpPr>
              <a:spLocks noEditPoints="1"/>
            </p:cNvSpPr>
            <p:nvPr/>
          </p:nvSpPr>
          <p:spPr bwMode="auto">
            <a:xfrm>
              <a:off x="363538" y="6116638"/>
              <a:ext cx="141288" cy="252413"/>
            </a:xfrm>
            <a:custGeom>
              <a:avLst/>
              <a:gdLst>
                <a:gd name="T0" fmla="*/ 89 w 89"/>
                <a:gd name="T1" fmla="*/ 159 h 159"/>
                <a:gd name="T2" fmla="*/ 39 w 89"/>
                <a:gd name="T3" fmla="*/ 147 h 159"/>
                <a:gd name="T4" fmla="*/ 4 w 89"/>
                <a:gd name="T5" fmla="*/ 140 h 159"/>
                <a:gd name="T6" fmla="*/ 0 w 89"/>
                <a:gd name="T7" fmla="*/ 134 h 159"/>
                <a:gd name="T8" fmla="*/ 0 w 89"/>
                <a:gd name="T9" fmla="*/ 20 h 159"/>
                <a:gd name="T10" fmla="*/ 0 w 89"/>
                <a:gd name="T11" fmla="*/ 16 h 159"/>
                <a:gd name="T12" fmla="*/ 4 w 89"/>
                <a:gd name="T13" fmla="*/ 16 h 159"/>
                <a:gd name="T14" fmla="*/ 34 w 89"/>
                <a:gd name="T15" fmla="*/ 11 h 159"/>
                <a:gd name="T16" fmla="*/ 87 w 89"/>
                <a:gd name="T17" fmla="*/ 0 h 159"/>
                <a:gd name="T18" fmla="*/ 89 w 89"/>
                <a:gd name="T19" fmla="*/ 2 h 159"/>
                <a:gd name="T20" fmla="*/ 89 w 89"/>
                <a:gd name="T21" fmla="*/ 157 h 159"/>
                <a:gd name="T22" fmla="*/ 20 w 89"/>
                <a:gd name="T23" fmla="*/ 103 h 159"/>
                <a:gd name="T24" fmla="*/ 27 w 89"/>
                <a:gd name="T25" fmla="*/ 103 h 159"/>
                <a:gd name="T26" fmla="*/ 30 w 89"/>
                <a:gd name="T27" fmla="*/ 103 h 159"/>
                <a:gd name="T28" fmla="*/ 32 w 89"/>
                <a:gd name="T29" fmla="*/ 99 h 159"/>
                <a:gd name="T30" fmla="*/ 41 w 89"/>
                <a:gd name="T31" fmla="*/ 83 h 159"/>
                <a:gd name="T32" fmla="*/ 52 w 89"/>
                <a:gd name="T33" fmla="*/ 101 h 159"/>
                <a:gd name="T34" fmla="*/ 53 w 89"/>
                <a:gd name="T35" fmla="*/ 103 h 159"/>
                <a:gd name="T36" fmla="*/ 62 w 89"/>
                <a:gd name="T37" fmla="*/ 103 h 159"/>
                <a:gd name="T38" fmla="*/ 48 w 89"/>
                <a:gd name="T39" fmla="*/ 81 h 159"/>
                <a:gd name="T40" fmla="*/ 48 w 89"/>
                <a:gd name="T41" fmla="*/ 78 h 159"/>
                <a:gd name="T42" fmla="*/ 48 w 89"/>
                <a:gd name="T43" fmla="*/ 76 h 159"/>
                <a:gd name="T44" fmla="*/ 62 w 89"/>
                <a:gd name="T45" fmla="*/ 55 h 159"/>
                <a:gd name="T46" fmla="*/ 57 w 89"/>
                <a:gd name="T47" fmla="*/ 55 h 159"/>
                <a:gd name="T48" fmla="*/ 52 w 89"/>
                <a:gd name="T49" fmla="*/ 57 h 159"/>
                <a:gd name="T50" fmla="*/ 43 w 89"/>
                <a:gd name="T51" fmla="*/ 74 h 159"/>
                <a:gd name="T52" fmla="*/ 32 w 89"/>
                <a:gd name="T53" fmla="*/ 57 h 159"/>
                <a:gd name="T54" fmla="*/ 32 w 89"/>
                <a:gd name="T55" fmla="*/ 55 h 159"/>
                <a:gd name="T56" fmla="*/ 30 w 89"/>
                <a:gd name="T57" fmla="*/ 55 h 159"/>
                <a:gd name="T58" fmla="*/ 22 w 89"/>
                <a:gd name="T59" fmla="*/ 55 h 159"/>
                <a:gd name="T60" fmla="*/ 36 w 89"/>
                <a:gd name="T61" fmla="*/ 76 h 159"/>
                <a:gd name="T62" fmla="*/ 36 w 89"/>
                <a:gd name="T63" fmla="*/ 81 h 159"/>
                <a:gd name="T64" fmla="*/ 20 w 89"/>
                <a:gd name="T65" fmla="*/ 10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159">
                  <a:moveTo>
                    <a:pt x="89" y="159"/>
                  </a:moveTo>
                  <a:lnTo>
                    <a:pt x="89" y="159"/>
                  </a:lnTo>
                  <a:lnTo>
                    <a:pt x="39" y="147"/>
                  </a:lnTo>
                  <a:lnTo>
                    <a:pt x="39" y="147"/>
                  </a:lnTo>
                  <a:lnTo>
                    <a:pt x="4" y="140"/>
                  </a:lnTo>
                  <a:lnTo>
                    <a:pt x="4" y="140"/>
                  </a:lnTo>
                  <a:lnTo>
                    <a:pt x="0" y="13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89" y="2"/>
                  </a:lnTo>
                  <a:lnTo>
                    <a:pt x="89" y="2"/>
                  </a:lnTo>
                  <a:lnTo>
                    <a:pt x="89" y="157"/>
                  </a:lnTo>
                  <a:lnTo>
                    <a:pt x="89" y="159"/>
                  </a:lnTo>
                  <a:close/>
                  <a:moveTo>
                    <a:pt x="20" y="103"/>
                  </a:moveTo>
                  <a:lnTo>
                    <a:pt x="20" y="103"/>
                  </a:lnTo>
                  <a:lnTo>
                    <a:pt x="27" y="103"/>
                  </a:lnTo>
                  <a:lnTo>
                    <a:pt x="27" y="103"/>
                  </a:lnTo>
                  <a:lnTo>
                    <a:pt x="30" y="103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41" y="83"/>
                  </a:lnTo>
                  <a:lnTo>
                    <a:pt x="41" y="83"/>
                  </a:lnTo>
                  <a:lnTo>
                    <a:pt x="52" y="101"/>
                  </a:lnTo>
                  <a:lnTo>
                    <a:pt x="52" y="101"/>
                  </a:lnTo>
                  <a:lnTo>
                    <a:pt x="52" y="103"/>
                  </a:lnTo>
                  <a:lnTo>
                    <a:pt x="53" y="103"/>
                  </a:lnTo>
                  <a:lnTo>
                    <a:pt x="53" y="103"/>
                  </a:lnTo>
                  <a:lnTo>
                    <a:pt x="62" y="103"/>
                  </a:lnTo>
                  <a:lnTo>
                    <a:pt x="62" y="103"/>
                  </a:lnTo>
                  <a:lnTo>
                    <a:pt x="48" y="81"/>
                  </a:lnTo>
                  <a:lnTo>
                    <a:pt x="48" y="81"/>
                  </a:lnTo>
                  <a:lnTo>
                    <a:pt x="48" y="78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62" y="55"/>
                  </a:lnTo>
                  <a:lnTo>
                    <a:pt x="62" y="55"/>
                  </a:lnTo>
                  <a:lnTo>
                    <a:pt x="57" y="55"/>
                  </a:lnTo>
                  <a:lnTo>
                    <a:pt x="57" y="55"/>
                  </a:lnTo>
                  <a:lnTo>
                    <a:pt x="53" y="55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43" y="74"/>
                  </a:lnTo>
                  <a:lnTo>
                    <a:pt x="43" y="74"/>
                  </a:lnTo>
                  <a:lnTo>
                    <a:pt x="32" y="57"/>
                  </a:lnTo>
                  <a:lnTo>
                    <a:pt x="32" y="57"/>
                  </a:lnTo>
                  <a:lnTo>
                    <a:pt x="32" y="55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36" y="76"/>
                  </a:lnTo>
                  <a:lnTo>
                    <a:pt x="36" y="76"/>
                  </a:lnTo>
                  <a:lnTo>
                    <a:pt x="36" y="78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20" y="103"/>
                  </a:lnTo>
                  <a:lnTo>
                    <a:pt x="20" y="103"/>
                  </a:lnTo>
                  <a:close/>
                </a:path>
              </a:pathLst>
            </a:custGeom>
            <a:solidFill>
              <a:srgbClr val="237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8"/>
            <p:cNvSpPr>
              <a:spLocks noEditPoints="1"/>
            </p:cNvSpPr>
            <p:nvPr/>
          </p:nvSpPr>
          <p:spPr bwMode="auto">
            <a:xfrm>
              <a:off x="515938" y="6148388"/>
              <a:ext cx="92075" cy="184150"/>
            </a:xfrm>
            <a:custGeom>
              <a:avLst/>
              <a:gdLst>
                <a:gd name="T0" fmla="*/ 58 w 58"/>
                <a:gd name="T1" fmla="*/ 113 h 116"/>
                <a:gd name="T2" fmla="*/ 3 w 58"/>
                <a:gd name="T3" fmla="*/ 116 h 116"/>
                <a:gd name="T4" fmla="*/ 0 w 58"/>
                <a:gd name="T5" fmla="*/ 113 h 116"/>
                <a:gd name="T6" fmla="*/ 9 w 58"/>
                <a:gd name="T7" fmla="*/ 104 h 116"/>
                <a:gd name="T8" fmla="*/ 14 w 58"/>
                <a:gd name="T9" fmla="*/ 98 h 116"/>
                <a:gd name="T10" fmla="*/ 14 w 58"/>
                <a:gd name="T11" fmla="*/ 88 h 116"/>
                <a:gd name="T12" fmla="*/ 1 w 58"/>
                <a:gd name="T13" fmla="*/ 88 h 116"/>
                <a:gd name="T14" fmla="*/ 1 w 58"/>
                <a:gd name="T15" fmla="*/ 81 h 116"/>
                <a:gd name="T16" fmla="*/ 12 w 58"/>
                <a:gd name="T17" fmla="*/ 79 h 116"/>
                <a:gd name="T18" fmla="*/ 14 w 58"/>
                <a:gd name="T19" fmla="*/ 65 h 116"/>
                <a:gd name="T20" fmla="*/ 12 w 58"/>
                <a:gd name="T21" fmla="*/ 63 h 116"/>
                <a:gd name="T22" fmla="*/ 0 w 58"/>
                <a:gd name="T23" fmla="*/ 60 h 116"/>
                <a:gd name="T24" fmla="*/ 7 w 58"/>
                <a:gd name="T25" fmla="*/ 54 h 116"/>
                <a:gd name="T26" fmla="*/ 16 w 58"/>
                <a:gd name="T27" fmla="*/ 51 h 116"/>
                <a:gd name="T28" fmla="*/ 16 w 58"/>
                <a:gd name="T29" fmla="*/ 38 h 116"/>
                <a:gd name="T30" fmla="*/ 5 w 58"/>
                <a:gd name="T31" fmla="*/ 37 h 116"/>
                <a:gd name="T32" fmla="*/ 1 w 58"/>
                <a:gd name="T33" fmla="*/ 37 h 116"/>
                <a:gd name="T34" fmla="*/ 3 w 58"/>
                <a:gd name="T35" fmla="*/ 28 h 116"/>
                <a:gd name="T36" fmla="*/ 14 w 58"/>
                <a:gd name="T37" fmla="*/ 28 h 116"/>
                <a:gd name="T38" fmla="*/ 14 w 58"/>
                <a:gd name="T39" fmla="*/ 12 h 116"/>
                <a:gd name="T40" fmla="*/ 3 w 58"/>
                <a:gd name="T41" fmla="*/ 10 h 116"/>
                <a:gd name="T42" fmla="*/ 0 w 58"/>
                <a:gd name="T43" fmla="*/ 8 h 116"/>
                <a:gd name="T44" fmla="*/ 9 w 58"/>
                <a:gd name="T45" fmla="*/ 0 h 116"/>
                <a:gd name="T46" fmla="*/ 58 w 58"/>
                <a:gd name="T47" fmla="*/ 0 h 116"/>
                <a:gd name="T48" fmla="*/ 58 w 58"/>
                <a:gd name="T49" fmla="*/ 58 h 116"/>
                <a:gd name="T50" fmla="*/ 24 w 58"/>
                <a:gd name="T51" fmla="*/ 37 h 116"/>
                <a:gd name="T52" fmla="*/ 23 w 58"/>
                <a:gd name="T53" fmla="*/ 53 h 116"/>
                <a:gd name="T54" fmla="*/ 24 w 58"/>
                <a:gd name="T55" fmla="*/ 54 h 116"/>
                <a:gd name="T56" fmla="*/ 47 w 58"/>
                <a:gd name="T57" fmla="*/ 53 h 116"/>
                <a:gd name="T58" fmla="*/ 47 w 58"/>
                <a:gd name="T59" fmla="*/ 37 h 116"/>
                <a:gd name="T60" fmla="*/ 35 w 58"/>
                <a:gd name="T61" fmla="*/ 37 h 116"/>
                <a:gd name="T62" fmla="*/ 24 w 58"/>
                <a:gd name="T63" fmla="*/ 10 h 116"/>
                <a:gd name="T64" fmla="*/ 23 w 58"/>
                <a:gd name="T65" fmla="*/ 26 h 116"/>
                <a:gd name="T66" fmla="*/ 24 w 58"/>
                <a:gd name="T67" fmla="*/ 28 h 116"/>
                <a:gd name="T68" fmla="*/ 47 w 58"/>
                <a:gd name="T69" fmla="*/ 26 h 116"/>
                <a:gd name="T70" fmla="*/ 47 w 58"/>
                <a:gd name="T71" fmla="*/ 10 h 116"/>
                <a:gd name="T72" fmla="*/ 35 w 58"/>
                <a:gd name="T73" fmla="*/ 10 h 116"/>
                <a:gd name="T74" fmla="*/ 46 w 58"/>
                <a:gd name="T75" fmla="*/ 104 h 116"/>
                <a:gd name="T76" fmla="*/ 47 w 58"/>
                <a:gd name="T77" fmla="*/ 90 h 116"/>
                <a:gd name="T78" fmla="*/ 46 w 58"/>
                <a:gd name="T79" fmla="*/ 88 h 116"/>
                <a:gd name="T80" fmla="*/ 23 w 58"/>
                <a:gd name="T81" fmla="*/ 90 h 116"/>
                <a:gd name="T82" fmla="*/ 23 w 58"/>
                <a:gd name="T83" fmla="*/ 104 h 116"/>
                <a:gd name="T84" fmla="*/ 35 w 58"/>
                <a:gd name="T85" fmla="*/ 104 h 116"/>
                <a:gd name="T86" fmla="*/ 46 w 58"/>
                <a:gd name="T87" fmla="*/ 79 h 116"/>
                <a:gd name="T88" fmla="*/ 47 w 58"/>
                <a:gd name="T89" fmla="*/ 65 h 116"/>
                <a:gd name="T90" fmla="*/ 46 w 58"/>
                <a:gd name="T91" fmla="*/ 63 h 116"/>
                <a:gd name="T92" fmla="*/ 23 w 58"/>
                <a:gd name="T93" fmla="*/ 65 h 116"/>
                <a:gd name="T94" fmla="*/ 23 w 58"/>
                <a:gd name="T95" fmla="*/ 79 h 116"/>
                <a:gd name="T96" fmla="*/ 35 w 58"/>
                <a:gd name="T97" fmla="*/ 7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" h="116">
                  <a:moveTo>
                    <a:pt x="58" y="58"/>
                  </a:moveTo>
                  <a:lnTo>
                    <a:pt x="58" y="58"/>
                  </a:lnTo>
                  <a:lnTo>
                    <a:pt x="58" y="113"/>
                  </a:lnTo>
                  <a:lnTo>
                    <a:pt x="58" y="113"/>
                  </a:lnTo>
                  <a:lnTo>
                    <a:pt x="58" y="114"/>
                  </a:lnTo>
                  <a:lnTo>
                    <a:pt x="54" y="116"/>
                  </a:lnTo>
                  <a:lnTo>
                    <a:pt x="54" y="116"/>
                  </a:lnTo>
                  <a:lnTo>
                    <a:pt x="3" y="116"/>
                  </a:lnTo>
                  <a:lnTo>
                    <a:pt x="3" y="116"/>
                  </a:lnTo>
                  <a:lnTo>
                    <a:pt x="1" y="114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1" y="107"/>
                  </a:lnTo>
                  <a:lnTo>
                    <a:pt x="1" y="105"/>
                  </a:lnTo>
                  <a:lnTo>
                    <a:pt x="3" y="104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4" y="104"/>
                  </a:lnTo>
                  <a:lnTo>
                    <a:pt x="14" y="98"/>
                  </a:lnTo>
                  <a:lnTo>
                    <a:pt x="14" y="98"/>
                  </a:lnTo>
                  <a:lnTo>
                    <a:pt x="16" y="93"/>
                  </a:lnTo>
                  <a:lnTo>
                    <a:pt x="16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0" y="88"/>
                  </a:lnTo>
                  <a:lnTo>
                    <a:pt x="5" y="88"/>
                  </a:lnTo>
                  <a:lnTo>
                    <a:pt x="5" y="88"/>
                  </a:lnTo>
                  <a:lnTo>
                    <a:pt x="1" y="88"/>
                  </a:lnTo>
                  <a:lnTo>
                    <a:pt x="1" y="88"/>
                  </a:lnTo>
                  <a:lnTo>
                    <a:pt x="1" y="88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3" y="79"/>
                  </a:lnTo>
                  <a:lnTo>
                    <a:pt x="3" y="79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4" y="79"/>
                  </a:lnTo>
                  <a:lnTo>
                    <a:pt x="14" y="77"/>
                  </a:lnTo>
                  <a:lnTo>
                    <a:pt x="14" y="77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4" y="63"/>
                  </a:lnTo>
                  <a:lnTo>
                    <a:pt x="12" y="63"/>
                  </a:lnTo>
                  <a:lnTo>
                    <a:pt x="12" y="63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1" y="6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" y="56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10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1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0" y="37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3" y="37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3"/>
                  </a:lnTo>
                  <a:lnTo>
                    <a:pt x="1" y="0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58" y="3"/>
                  </a:lnTo>
                  <a:lnTo>
                    <a:pt x="58" y="3"/>
                  </a:lnTo>
                  <a:lnTo>
                    <a:pt x="58" y="58"/>
                  </a:lnTo>
                  <a:lnTo>
                    <a:pt x="58" y="58"/>
                  </a:lnTo>
                  <a:close/>
                  <a:moveTo>
                    <a:pt x="35" y="37"/>
                  </a:moveTo>
                  <a:lnTo>
                    <a:pt x="35" y="37"/>
                  </a:lnTo>
                  <a:lnTo>
                    <a:pt x="24" y="37"/>
                  </a:lnTo>
                  <a:lnTo>
                    <a:pt x="24" y="37"/>
                  </a:lnTo>
                  <a:lnTo>
                    <a:pt x="23" y="37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3" y="53"/>
                  </a:lnTo>
                  <a:lnTo>
                    <a:pt x="23" y="53"/>
                  </a:lnTo>
                  <a:lnTo>
                    <a:pt x="23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46" y="54"/>
                  </a:lnTo>
                  <a:lnTo>
                    <a:pt x="46" y="54"/>
                  </a:lnTo>
                  <a:lnTo>
                    <a:pt x="47" y="54"/>
                  </a:lnTo>
                  <a:lnTo>
                    <a:pt x="47" y="53"/>
                  </a:lnTo>
                  <a:lnTo>
                    <a:pt x="47" y="53"/>
                  </a:lnTo>
                  <a:lnTo>
                    <a:pt x="47" y="38"/>
                  </a:lnTo>
                  <a:lnTo>
                    <a:pt x="47" y="38"/>
                  </a:lnTo>
                  <a:lnTo>
                    <a:pt x="47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35" y="37"/>
                  </a:lnTo>
                  <a:lnTo>
                    <a:pt x="35" y="37"/>
                  </a:lnTo>
                  <a:close/>
                  <a:moveTo>
                    <a:pt x="35" y="10"/>
                  </a:moveTo>
                  <a:lnTo>
                    <a:pt x="35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7" y="28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7" y="12"/>
                  </a:lnTo>
                  <a:lnTo>
                    <a:pt x="47" y="12"/>
                  </a:lnTo>
                  <a:lnTo>
                    <a:pt x="47" y="10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35" y="10"/>
                  </a:lnTo>
                  <a:lnTo>
                    <a:pt x="35" y="10"/>
                  </a:lnTo>
                  <a:close/>
                  <a:moveTo>
                    <a:pt x="35" y="104"/>
                  </a:moveTo>
                  <a:lnTo>
                    <a:pt x="35" y="104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47" y="104"/>
                  </a:lnTo>
                  <a:lnTo>
                    <a:pt x="47" y="102"/>
                  </a:lnTo>
                  <a:lnTo>
                    <a:pt x="47" y="102"/>
                  </a:lnTo>
                  <a:lnTo>
                    <a:pt x="47" y="90"/>
                  </a:lnTo>
                  <a:lnTo>
                    <a:pt x="47" y="90"/>
                  </a:lnTo>
                  <a:lnTo>
                    <a:pt x="47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23" y="88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23" y="102"/>
                  </a:lnTo>
                  <a:lnTo>
                    <a:pt x="23" y="102"/>
                  </a:lnTo>
                  <a:lnTo>
                    <a:pt x="23" y="104"/>
                  </a:lnTo>
                  <a:lnTo>
                    <a:pt x="24" y="104"/>
                  </a:lnTo>
                  <a:lnTo>
                    <a:pt x="24" y="104"/>
                  </a:lnTo>
                  <a:lnTo>
                    <a:pt x="35" y="104"/>
                  </a:lnTo>
                  <a:lnTo>
                    <a:pt x="35" y="104"/>
                  </a:lnTo>
                  <a:close/>
                  <a:moveTo>
                    <a:pt x="35" y="79"/>
                  </a:moveTo>
                  <a:lnTo>
                    <a:pt x="35" y="79"/>
                  </a:lnTo>
                  <a:lnTo>
                    <a:pt x="46" y="79"/>
                  </a:lnTo>
                  <a:lnTo>
                    <a:pt x="46" y="79"/>
                  </a:lnTo>
                  <a:lnTo>
                    <a:pt x="47" y="79"/>
                  </a:lnTo>
                  <a:lnTo>
                    <a:pt x="47" y="77"/>
                  </a:lnTo>
                  <a:lnTo>
                    <a:pt x="47" y="77"/>
                  </a:lnTo>
                  <a:lnTo>
                    <a:pt x="47" y="65"/>
                  </a:lnTo>
                  <a:lnTo>
                    <a:pt x="47" y="65"/>
                  </a:lnTo>
                  <a:lnTo>
                    <a:pt x="47" y="63"/>
                  </a:lnTo>
                  <a:lnTo>
                    <a:pt x="46" y="63"/>
                  </a:lnTo>
                  <a:lnTo>
                    <a:pt x="46" y="63"/>
                  </a:lnTo>
                  <a:lnTo>
                    <a:pt x="24" y="63"/>
                  </a:lnTo>
                  <a:lnTo>
                    <a:pt x="24" y="63"/>
                  </a:lnTo>
                  <a:lnTo>
                    <a:pt x="23" y="63"/>
                  </a:lnTo>
                  <a:lnTo>
                    <a:pt x="23" y="65"/>
                  </a:lnTo>
                  <a:lnTo>
                    <a:pt x="23" y="65"/>
                  </a:lnTo>
                  <a:lnTo>
                    <a:pt x="23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4" y="79"/>
                  </a:lnTo>
                  <a:lnTo>
                    <a:pt x="24" y="79"/>
                  </a:lnTo>
                  <a:lnTo>
                    <a:pt x="35" y="79"/>
                  </a:lnTo>
                  <a:lnTo>
                    <a:pt x="35" y="79"/>
                  </a:lnTo>
                  <a:close/>
                </a:path>
              </a:pathLst>
            </a:custGeom>
            <a:solidFill>
              <a:srgbClr val="237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29196" y="5817704"/>
            <a:ext cx="266700" cy="252413"/>
            <a:chOff x="363538" y="6511925"/>
            <a:chExt cx="266700" cy="252413"/>
          </a:xfrm>
        </p:grpSpPr>
        <p:sp>
          <p:nvSpPr>
            <p:cNvPr id="112" name="Freeform 99"/>
            <p:cNvSpPr>
              <a:spLocks noEditPoints="1"/>
            </p:cNvSpPr>
            <p:nvPr/>
          </p:nvSpPr>
          <p:spPr bwMode="auto">
            <a:xfrm>
              <a:off x="363538" y="6511925"/>
              <a:ext cx="153988" cy="252413"/>
            </a:xfrm>
            <a:custGeom>
              <a:avLst/>
              <a:gdLst>
                <a:gd name="T0" fmla="*/ 97 w 97"/>
                <a:gd name="T1" fmla="*/ 79 h 159"/>
                <a:gd name="T2" fmla="*/ 97 w 97"/>
                <a:gd name="T3" fmla="*/ 157 h 159"/>
                <a:gd name="T4" fmla="*/ 94 w 97"/>
                <a:gd name="T5" fmla="*/ 159 h 159"/>
                <a:gd name="T6" fmla="*/ 45 w 97"/>
                <a:gd name="T7" fmla="*/ 152 h 159"/>
                <a:gd name="T8" fmla="*/ 4 w 97"/>
                <a:gd name="T9" fmla="*/ 145 h 159"/>
                <a:gd name="T10" fmla="*/ 2 w 97"/>
                <a:gd name="T11" fmla="*/ 143 h 159"/>
                <a:gd name="T12" fmla="*/ 0 w 97"/>
                <a:gd name="T13" fmla="*/ 141 h 159"/>
                <a:gd name="T14" fmla="*/ 2 w 97"/>
                <a:gd name="T15" fmla="*/ 115 h 159"/>
                <a:gd name="T16" fmla="*/ 0 w 97"/>
                <a:gd name="T17" fmla="*/ 19 h 159"/>
                <a:gd name="T18" fmla="*/ 6 w 97"/>
                <a:gd name="T19" fmla="*/ 14 h 159"/>
                <a:gd name="T20" fmla="*/ 94 w 97"/>
                <a:gd name="T21" fmla="*/ 0 h 159"/>
                <a:gd name="T22" fmla="*/ 97 w 97"/>
                <a:gd name="T23" fmla="*/ 0 h 159"/>
                <a:gd name="T24" fmla="*/ 97 w 97"/>
                <a:gd name="T25" fmla="*/ 2 h 159"/>
                <a:gd name="T26" fmla="*/ 97 w 97"/>
                <a:gd name="T27" fmla="*/ 79 h 159"/>
                <a:gd name="T28" fmla="*/ 59 w 97"/>
                <a:gd name="T29" fmla="*/ 90 h 159"/>
                <a:gd name="T30" fmla="*/ 57 w 97"/>
                <a:gd name="T31" fmla="*/ 88 h 159"/>
                <a:gd name="T32" fmla="*/ 41 w 97"/>
                <a:gd name="T33" fmla="*/ 60 h 159"/>
                <a:gd name="T34" fmla="*/ 34 w 97"/>
                <a:gd name="T35" fmla="*/ 55 h 159"/>
                <a:gd name="T36" fmla="*/ 30 w 97"/>
                <a:gd name="T37" fmla="*/ 55 h 159"/>
                <a:gd name="T38" fmla="*/ 27 w 97"/>
                <a:gd name="T39" fmla="*/ 58 h 159"/>
                <a:gd name="T40" fmla="*/ 27 w 97"/>
                <a:gd name="T41" fmla="*/ 99 h 159"/>
                <a:gd name="T42" fmla="*/ 29 w 97"/>
                <a:gd name="T43" fmla="*/ 102 h 159"/>
                <a:gd name="T44" fmla="*/ 32 w 97"/>
                <a:gd name="T45" fmla="*/ 104 h 159"/>
                <a:gd name="T46" fmla="*/ 36 w 97"/>
                <a:gd name="T47" fmla="*/ 101 h 159"/>
                <a:gd name="T48" fmla="*/ 36 w 97"/>
                <a:gd name="T49" fmla="*/ 72 h 159"/>
                <a:gd name="T50" fmla="*/ 36 w 97"/>
                <a:gd name="T51" fmla="*/ 71 h 159"/>
                <a:gd name="T52" fmla="*/ 36 w 97"/>
                <a:gd name="T53" fmla="*/ 69 h 159"/>
                <a:gd name="T54" fmla="*/ 39 w 97"/>
                <a:gd name="T55" fmla="*/ 72 h 159"/>
                <a:gd name="T56" fmla="*/ 53 w 97"/>
                <a:gd name="T57" fmla="*/ 99 h 159"/>
                <a:gd name="T58" fmla="*/ 64 w 97"/>
                <a:gd name="T59" fmla="*/ 106 h 159"/>
                <a:gd name="T60" fmla="*/ 67 w 97"/>
                <a:gd name="T61" fmla="*/ 104 h 159"/>
                <a:gd name="T62" fmla="*/ 67 w 97"/>
                <a:gd name="T63" fmla="*/ 102 h 159"/>
                <a:gd name="T64" fmla="*/ 67 w 97"/>
                <a:gd name="T65" fmla="*/ 55 h 159"/>
                <a:gd name="T66" fmla="*/ 66 w 97"/>
                <a:gd name="T67" fmla="*/ 53 h 159"/>
                <a:gd name="T68" fmla="*/ 62 w 97"/>
                <a:gd name="T69" fmla="*/ 53 h 159"/>
                <a:gd name="T70" fmla="*/ 59 w 97"/>
                <a:gd name="T71" fmla="*/ 55 h 159"/>
                <a:gd name="T72" fmla="*/ 59 w 97"/>
                <a:gd name="T73" fmla="*/ 58 h 159"/>
                <a:gd name="T74" fmla="*/ 59 w 97"/>
                <a:gd name="T75" fmla="*/ 9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159">
                  <a:moveTo>
                    <a:pt x="97" y="79"/>
                  </a:moveTo>
                  <a:lnTo>
                    <a:pt x="97" y="79"/>
                  </a:lnTo>
                  <a:lnTo>
                    <a:pt x="97" y="157"/>
                  </a:lnTo>
                  <a:lnTo>
                    <a:pt x="97" y="157"/>
                  </a:lnTo>
                  <a:lnTo>
                    <a:pt x="97" y="159"/>
                  </a:lnTo>
                  <a:lnTo>
                    <a:pt x="94" y="159"/>
                  </a:lnTo>
                  <a:lnTo>
                    <a:pt x="94" y="159"/>
                  </a:lnTo>
                  <a:lnTo>
                    <a:pt x="45" y="152"/>
                  </a:lnTo>
                  <a:lnTo>
                    <a:pt x="45" y="152"/>
                  </a:lnTo>
                  <a:lnTo>
                    <a:pt x="4" y="145"/>
                  </a:lnTo>
                  <a:lnTo>
                    <a:pt x="4" y="145"/>
                  </a:lnTo>
                  <a:lnTo>
                    <a:pt x="2" y="143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2" y="115"/>
                  </a:lnTo>
                  <a:lnTo>
                    <a:pt x="2" y="115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7" y="0"/>
                  </a:lnTo>
                  <a:lnTo>
                    <a:pt x="97" y="2"/>
                  </a:lnTo>
                  <a:lnTo>
                    <a:pt x="97" y="2"/>
                  </a:lnTo>
                  <a:lnTo>
                    <a:pt x="97" y="79"/>
                  </a:lnTo>
                  <a:lnTo>
                    <a:pt x="97" y="79"/>
                  </a:lnTo>
                  <a:close/>
                  <a:moveTo>
                    <a:pt x="59" y="90"/>
                  </a:moveTo>
                  <a:lnTo>
                    <a:pt x="59" y="90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41" y="60"/>
                  </a:lnTo>
                  <a:lnTo>
                    <a:pt x="41" y="60"/>
                  </a:lnTo>
                  <a:lnTo>
                    <a:pt x="37" y="56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9" y="56"/>
                  </a:lnTo>
                  <a:lnTo>
                    <a:pt x="27" y="58"/>
                  </a:lnTo>
                  <a:lnTo>
                    <a:pt x="27" y="58"/>
                  </a:lnTo>
                  <a:lnTo>
                    <a:pt x="27" y="99"/>
                  </a:lnTo>
                  <a:lnTo>
                    <a:pt x="27" y="99"/>
                  </a:lnTo>
                  <a:lnTo>
                    <a:pt x="29" y="102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36" y="104"/>
                  </a:lnTo>
                  <a:lnTo>
                    <a:pt x="36" y="101"/>
                  </a:lnTo>
                  <a:lnTo>
                    <a:pt x="36" y="101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1"/>
                  </a:lnTo>
                  <a:lnTo>
                    <a:pt x="36" y="69"/>
                  </a:lnTo>
                  <a:lnTo>
                    <a:pt x="36" y="69"/>
                  </a:lnTo>
                  <a:lnTo>
                    <a:pt x="39" y="72"/>
                  </a:lnTo>
                  <a:lnTo>
                    <a:pt x="39" y="72"/>
                  </a:lnTo>
                  <a:lnTo>
                    <a:pt x="53" y="99"/>
                  </a:lnTo>
                  <a:lnTo>
                    <a:pt x="53" y="99"/>
                  </a:lnTo>
                  <a:lnTo>
                    <a:pt x="59" y="104"/>
                  </a:lnTo>
                  <a:lnTo>
                    <a:pt x="64" y="106"/>
                  </a:lnTo>
                  <a:lnTo>
                    <a:pt x="64" y="106"/>
                  </a:lnTo>
                  <a:lnTo>
                    <a:pt x="67" y="104"/>
                  </a:lnTo>
                  <a:lnTo>
                    <a:pt x="67" y="102"/>
                  </a:lnTo>
                  <a:lnTo>
                    <a:pt x="67" y="102"/>
                  </a:lnTo>
                  <a:lnTo>
                    <a:pt x="67" y="55"/>
                  </a:lnTo>
                  <a:lnTo>
                    <a:pt x="67" y="55"/>
                  </a:lnTo>
                  <a:lnTo>
                    <a:pt x="67" y="53"/>
                  </a:lnTo>
                  <a:lnTo>
                    <a:pt x="66" y="53"/>
                  </a:lnTo>
                  <a:lnTo>
                    <a:pt x="66" y="53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59" y="55"/>
                  </a:lnTo>
                  <a:lnTo>
                    <a:pt x="59" y="58"/>
                  </a:lnTo>
                  <a:lnTo>
                    <a:pt x="59" y="58"/>
                  </a:lnTo>
                  <a:lnTo>
                    <a:pt x="59" y="90"/>
                  </a:lnTo>
                  <a:lnTo>
                    <a:pt x="59" y="90"/>
                  </a:lnTo>
                  <a:close/>
                </a:path>
              </a:pathLst>
            </a:custGeom>
            <a:solidFill>
              <a:srgbClr val="80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0"/>
            <p:cNvSpPr>
              <a:spLocks/>
            </p:cNvSpPr>
            <p:nvPr/>
          </p:nvSpPr>
          <p:spPr bwMode="auto">
            <a:xfrm>
              <a:off x="523875" y="6540500"/>
              <a:ext cx="106363" cy="195263"/>
            </a:xfrm>
            <a:custGeom>
              <a:avLst/>
              <a:gdLst>
                <a:gd name="T0" fmla="*/ 4 w 67"/>
                <a:gd name="T1" fmla="*/ 123 h 123"/>
                <a:gd name="T2" fmla="*/ 0 w 67"/>
                <a:gd name="T3" fmla="*/ 120 h 123"/>
                <a:gd name="T4" fmla="*/ 0 w 67"/>
                <a:gd name="T5" fmla="*/ 111 h 123"/>
                <a:gd name="T6" fmla="*/ 4 w 67"/>
                <a:gd name="T7" fmla="*/ 107 h 123"/>
                <a:gd name="T8" fmla="*/ 42 w 67"/>
                <a:gd name="T9" fmla="*/ 107 h 123"/>
                <a:gd name="T10" fmla="*/ 42 w 67"/>
                <a:gd name="T11" fmla="*/ 102 h 123"/>
                <a:gd name="T12" fmla="*/ 4 w 67"/>
                <a:gd name="T13" fmla="*/ 102 h 123"/>
                <a:gd name="T14" fmla="*/ 0 w 67"/>
                <a:gd name="T15" fmla="*/ 98 h 123"/>
                <a:gd name="T16" fmla="*/ 2 w 67"/>
                <a:gd name="T17" fmla="*/ 91 h 123"/>
                <a:gd name="T18" fmla="*/ 9 w 67"/>
                <a:gd name="T19" fmla="*/ 90 h 123"/>
                <a:gd name="T20" fmla="*/ 41 w 67"/>
                <a:gd name="T21" fmla="*/ 90 h 123"/>
                <a:gd name="T22" fmla="*/ 42 w 67"/>
                <a:gd name="T23" fmla="*/ 88 h 123"/>
                <a:gd name="T24" fmla="*/ 39 w 67"/>
                <a:gd name="T25" fmla="*/ 84 h 123"/>
                <a:gd name="T26" fmla="*/ 2 w 67"/>
                <a:gd name="T27" fmla="*/ 84 h 123"/>
                <a:gd name="T28" fmla="*/ 0 w 67"/>
                <a:gd name="T29" fmla="*/ 77 h 123"/>
                <a:gd name="T30" fmla="*/ 5 w 67"/>
                <a:gd name="T31" fmla="*/ 74 h 123"/>
                <a:gd name="T32" fmla="*/ 39 w 67"/>
                <a:gd name="T33" fmla="*/ 74 h 123"/>
                <a:gd name="T34" fmla="*/ 42 w 67"/>
                <a:gd name="T35" fmla="*/ 70 h 123"/>
                <a:gd name="T36" fmla="*/ 41 w 67"/>
                <a:gd name="T37" fmla="*/ 68 h 123"/>
                <a:gd name="T38" fmla="*/ 4 w 67"/>
                <a:gd name="T39" fmla="*/ 68 h 123"/>
                <a:gd name="T40" fmla="*/ 0 w 67"/>
                <a:gd name="T41" fmla="*/ 65 h 123"/>
                <a:gd name="T42" fmla="*/ 4 w 67"/>
                <a:gd name="T43" fmla="*/ 56 h 123"/>
                <a:gd name="T44" fmla="*/ 39 w 67"/>
                <a:gd name="T45" fmla="*/ 56 h 123"/>
                <a:gd name="T46" fmla="*/ 42 w 67"/>
                <a:gd name="T47" fmla="*/ 53 h 123"/>
                <a:gd name="T48" fmla="*/ 39 w 67"/>
                <a:gd name="T49" fmla="*/ 51 h 123"/>
                <a:gd name="T50" fmla="*/ 4 w 67"/>
                <a:gd name="T51" fmla="*/ 51 h 123"/>
                <a:gd name="T52" fmla="*/ 0 w 67"/>
                <a:gd name="T53" fmla="*/ 47 h 123"/>
                <a:gd name="T54" fmla="*/ 4 w 67"/>
                <a:gd name="T55" fmla="*/ 38 h 123"/>
                <a:gd name="T56" fmla="*/ 39 w 67"/>
                <a:gd name="T57" fmla="*/ 38 h 123"/>
                <a:gd name="T58" fmla="*/ 42 w 67"/>
                <a:gd name="T59" fmla="*/ 37 h 123"/>
                <a:gd name="T60" fmla="*/ 39 w 67"/>
                <a:gd name="T61" fmla="*/ 33 h 123"/>
                <a:gd name="T62" fmla="*/ 4 w 67"/>
                <a:gd name="T63" fmla="*/ 33 h 123"/>
                <a:gd name="T64" fmla="*/ 0 w 67"/>
                <a:gd name="T65" fmla="*/ 30 h 123"/>
                <a:gd name="T66" fmla="*/ 4 w 67"/>
                <a:gd name="T67" fmla="*/ 21 h 123"/>
                <a:gd name="T68" fmla="*/ 41 w 67"/>
                <a:gd name="T69" fmla="*/ 21 h 123"/>
                <a:gd name="T70" fmla="*/ 42 w 67"/>
                <a:gd name="T71" fmla="*/ 19 h 123"/>
                <a:gd name="T72" fmla="*/ 41 w 67"/>
                <a:gd name="T73" fmla="*/ 16 h 123"/>
                <a:gd name="T74" fmla="*/ 4 w 67"/>
                <a:gd name="T75" fmla="*/ 16 h 123"/>
                <a:gd name="T76" fmla="*/ 0 w 67"/>
                <a:gd name="T77" fmla="*/ 12 h 123"/>
                <a:gd name="T78" fmla="*/ 0 w 67"/>
                <a:gd name="T79" fmla="*/ 0 h 123"/>
                <a:gd name="T80" fmla="*/ 53 w 67"/>
                <a:gd name="T81" fmla="*/ 0 h 123"/>
                <a:gd name="T82" fmla="*/ 56 w 67"/>
                <a:gd name="T83" fmla="*/ 3 h 123"/>
                <a:gd name="T84" fmla="*/ 58 w 67"/>
                <a:gd name="T85" fmla="*/ 7 h 123"/>
                <a:gd name="T86" fmla="*/ 67 w 67"/>
                <a:gd name="T87" fmla="*/ 7 h 123"/>
                <a:gd name="T88" fmla="*/ 67 w 67"/>
                <a:gd name="T89" fmla="*/ 16 h 123"/>
                <a:gd name="T90" fmla="*/ 67 w 67"/>
                <a:gd name="T91" fmla="*/ 38 h 123"/>
                <a:gd name="T92" fmla="*/ 58 w 67"/>
                <a:gd name="T93" fmla="*/ 40 h 123"/>
                <a:gd name="T94" fmla="*/ 56 w 67"/>
                <a:gd name="T95" fmla="*/ 47 h 123"/>
                <a:gd name="T96" fmla="*/ 56 w 67"/>
                <a:gd name="T97" fmla="*/ 120 h 123"/>
                <a:gd name="T98" fmla="*/ 53 w 67"/>
                <a:gd name="T9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" h="123">
                  <a:moveTo>
                    <a:pt x="28" y="123"/>
                  </a:moveTo>
                  <a:lnTo>
                    <a:pt x="28" y="123"/>
                  </a:lnTo>
                  <a:lnTo>
                    <a:pt x="4" y="123"/>
                  </a:lnTo>
                  <a:lnTo>
                    <a:pt x="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" y="107"/>
                  </a:lnTo>
                  <a:lnTo>
                    <a:pt x="4" y="107"/>
                  </a:lnTo>
                  <a:lnTo>
                    <a:pt x="4" y="107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42" y="107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42" y="102"/>
                  </a:lnTo>
                  <a:lnTo>
                    <a:pt x="39" y="102"/>
                  </a:lnTo>
                  <a:lnTo>
                    <a:pt x="39" y="102"/>
                  </a:lnTo>
                  <a:lnTo>
                    <a:pt x="4" y="102"/>
                  </a:lnTo>
                  <a:lnTo>
                    <a:pt x="4" y="102"/>
                  </a:lnTo>
                  <a:lnTo>
                    <a:pt x="2" y="100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0"/>
                  </a:lnTo>
                  <a:lnTo>
                    <a:pt x="9" y="90"/>
                  </a:lnTo>
                  <a:lnTo>
                    <a:pt x="9" y="90"/>
                  </a:lnTo>
                  <a:lnTo>
                    <a:pt x="39" y="90"/>
                  </a:lnTo>
                  <a:lnTo>
                    <a:pt x="39" y="90"/>
                  </a:lnTo>
                  <a:lnTo>
                    <a:pt x="41" y="90"/>
                  </a:lnTo>
                  <a:lnTo>
                    <a:pt x="42" y="90"/>
                  </a:lnTo>
                  <a:lnTo>
                    <a:pt x="42" y="88"/>
                  </a:lnTo>
                  <a:lnTo>
                    <a:pt x="42" y="88"/>
                  </a:lnTo>
                  <a:lnTo>
                    <a:pt x="42" y="84"/>
                  </a:lnTo>
                  <a:lnTo>
                    <a:pt x="39" y="84"/>
                  </a:lnTo>
                  <a:lnTo>
                    <a:pt x="39" y="84"/>
                  </a:lnTo>
                  <a:lnTo>
                    <a:pt x="4" y="84"/>
                  </a:lnTo>
                  <a:lnTo>
                    <a:pt x="4" y="84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77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5" y="74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39" y="74"/>
                  </a:lnTo>
                  <a:lnTo>
                    <a:pt x="39" y="74"/>
                  </a:lnTo>
                  <a:lnTo>
                    <a:pt x="42" y="74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42" y="68"/>
                  </a:lnTo>
                  <a:lnTo>
                    <a:pt x="41" y="68"/>
                  </a:lnTo>
                  <a:lnTo>
                    <a:pt x="41" y="68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2" y="6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2" y="58"/>
                  </a:lnTo>
                  <a:lnTo>
                    <a:pt x="4" y="56"/>
                  </a:lnTo>
                  <a:lnTo>
                    <a:pt x="9" y="56"/>
                  </a:lnTo>
                  <a:lnTo>
                    <a:pt x="9" y="56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42" y="56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1"/>
                  </a:lnTo>
                  <a:lnTo>
                    <a:pt x="39" y="51"/>
                  </a:lnTo>
                  <a:lnTo>
                    <a:pt x="39" y="51"/>
                  </a:lnTo>
                  <a:lnTo>
                    <a:pt x="4" y="51"/>
                  </a:lnTo>
                  <a:lnTo>
                    <a:pt x="4" y="51"/>
                  </a:lnTo>
                  <a:lnTo>
                    <a:pt x="2" y="49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2"/>
                  </a:lnTo>
                  <a:lnTo>
                    <a:pt x="2" y="40"/>
                  </a:lnTo>
                  <a:lnTo>
                    <a:pt x="4" y="38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39" y="38"/>
                  </a:lnTo>
                  <a:lnTo>
                    <a:pt x="39" y="38"/>
                  </a:lnTo>
                  <a:lnTo>
                    <a:pt x="42" y="38"/>
                  </a:lnTo>
                  <a:lnTo>
                    <a:pt x="42" y="37"/>
                  </a:lnTo>
                  <a:lnTo>
                    <a:pt x="42" y="37"/>
                  </a:lnTo>
                  <a:lnTo>
                    <a:pt x="42" y="33"/>
                  </a:lnTo>
                  <a:lnTo>
                    <a:pt x="39" y="33"/>
                  </a:lnTo>
                  <a:lnTo>
                    <a:pt x="39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2" y="3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2" y="21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1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7"/>
                  </a:lnTo>
                  <a:lnTo>
                    <a:pt x="58" y="7"/>
                  </a:lnTo>
                  <a:lnTo>
                    <a:pt x="58" y="7"/>
                  </a:lnTo>
                  <a:lnTo>
                    <a:pt x="64" y="7"/>
                  </a:lnTo>
                  <a:lnTo>
                    <a:pt x="67" y="7"/>
                  </a:lnTo>
                  <a:lnTo>
                    <a:pt x="67" y="10"/>
                  </a:lnTo>
                  <a:lnTo>
                    <a:pt x="67" y="16"/>
                  </a:lnTo>
                  <a:lnTo>
                    <a:pt x="67" y="16"/>
                  </a:lnTo>
                  <a:lnTo>
                    <a:pt x="67" y="35"/>
                  </a:lnTo>
                  <a:lnTo>
                    <a:pt x="67" y="35"/>
                  </a:lnTo>
                  <a:lnTo>
                    <a:pt x="67" y="38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58" y="40"/>
                  </a:lnTo>
                  <a:lnTo>
                    <a:pt x="56" y="40"/>
                  </a:lnTo>
                  <a:lnTo>
                    <a:pt x="56" y="42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120"/>
                  </a:lnTo>
                  <a:lnTo>
                    <a:pt x="56" y="120"/>
                  </a:lnTo>
                  <a:lnTo>
                    <a:pt x="55" y="123"/>
                  </a:lnTo>
                  <a:lnTo>
                    <a:pt x="53" y="123"/>
                  </a:lnTo>
                  <a:lnTo>
                    <a:pt x="53" y="123"/>
                  </a:lnTo>
                  <a:lnTo>
                    <a:pt x="28" y="123"/>
                  </a:lnTo>
                  <a:lnTo>
                    <a:pt x="28" y="123"/>
                  </a:lnTo>
                  <a:close/>
                </a:path>
              </a:pathLst>
            </a:custGeom>
            <a:solidFill>
              <a:srgbClr val="80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1"/>
            <p:cNvSpPr>
              <a:spLocks/>
            </p:cNvSpPr>
            <p:nvPr/>
          </p:nvSpPr>
          <p:spPr bwMode="auto">
            <a:xfrm>
              <a:off x="619125" y="6613525"/>
              <a:ext cx="11113" cy="49213"/>
            </a:xfrm>
            <a:custGeom>
              <a:avLst/>
              <a:gdLst>
                <a:gd name="T0" fmla="*/ 7 w 7"/>
                <a:gd name="T1" fmla="*/ 15 h 31"/>
                <a:gd name="T2" fmla="*/ 7 w 7"/>
                <a:gd name="T3" fmla="*/ 15 h 31"/>
                <a:gd name="T4" fmla="*/ 7 w 7"/>
                <a:gd name="T5" fmla="*/ 30 h 31"/>
                <a:gd name="T6" fmla="*/ 7 w 7"/>
                <a:gd name="T7" fmla="*/ 30 h 31"/>
                <a:gd name="T8" fmla="*/ 5 w 7"/>
                <a:gd name="T9" fmla="*/ 31 h 31"/>
                <a:gd name="T10" fmla="*/ 4 w 7"/>
                <a:gd name="T11" fmla="*/ 31 h 31"/>
                <a:gd name="T12" fmla="*/ 4 w 7"/>
                <a:gd name="T13" fmla="*/ 31 h 31"/>
                <a:gd name="T14" fmla="*/ 2 w 7"/>
                <a:gd name="T15" fmla="*/ 31 h 31"/>
                <a:gd name="T16" fmla="*/ 0 w 7"/>
                <a:gd name="T17" fmla="*/ 30 h 31"/>
                <a:gd name="T18" fmla="*/ 0 w 7"/>
                <a:gd name="T19" fmla="*/ 30 h 31"/>
                <a:gd name="T20" fmla="*/ 0 w 7"/>
                <a:gd name="T21" fmla="*/ 1 h 31"/>
                <a:gd name="T22" fmla="*/ 0 w 7"/>
                <a:gd name="T23" fmla="*/ 1 h 31"/>
                <a:gd name="T24" fmla="*/ 2 w 7"/>
                <a:gd name="T25" fmla="*/ 0 h 31"/>
                <a:gd name="T26" fmla="*/ 4 w 7"/>
                <a:gd name="T27" fmla="*/ 0 h 31"/>
                <a:gd name="T28" fmla="*/ 4 w 7"/>
                <a:gd name="T29" fmla="*/ 0 h 31"/>
                <a:gd name="T30" fmla="*/ 5 w 7"/>
                <a:gd name="T31" fmla="*/ 0 h 31"/>
                <a:gd name="T32" fmla="*/ 7 w 7"/>
                <a:gd name="T33" fmla="*/ 1 h 31"/>
                <a:gd name="T34" fmla="*/ 7 w 7"/>
                <a:gd name="T35" fmla="*/ 1 h 31"/>
                <a:gd name="T36" fmla="*/ 7 w 7"/>
                <a:gd name="T37" fmla="*/ 15 h 31"/>
                <a:gd name="T38" fmla="*/ 7 w 7"/>
                <a:gd name="T3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" h="31">
                  <a:moveTo>
                    <a:pt x="7" y="15"/>
                  </a:moveTo>
                  <a:lnTo>
                    <a:pt x="7" y="15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5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5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80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2"/>
            <p:cNvSpPr>
              <a:spLocks/>
            </p:cNvSpPr>
            <p:nvPr/>
          </p:nvSpPr>
          <p:spPr bwMode="auto">
            <a:xfrm>
              <a:off x="619125" y="6672263"/>
              <a:ext cx="11113" cy="49213"/>
            </a:xfrm>
            <a:custGeom>
              <a:avLst/>
              <a:gdLst>
                <a:gd name="T0" fmla="*/ 7 w 7"/>
                <a:gd name="T1" fmla="*/ 15 h 31"/>
                <a:gd name="T2" fmla="*/ 7 w 7"/>
                <a:gd name="T3" fmla="*/ 15 h 31"/>
                <a:gd name="T4" fmla="*/ 7 w 7"/>
                <a:gd name="T5" fmla="*/ 30 h 31"/>
                <a:gd name="T6" fmla="*/ 7 w 7"/>
                <a:gd name="T7" fmla="*/ 30 h 31"/>
                <a:gd name="T8" fmla="*/ 5 w 7"/>
                <a:gd name="T9" fmla="*/ 31 h 31"/>
                <a:gd name="T10" fmla="*/ 4 w 7"/>
                <a:gd name="T11" fmla="*/ 31 h 31"/>
                <a:gd name="T12" fmla="*/ 4 w 7"/>
                <a:gd name="T13" fmla="*/ 31 h 31"/>
                <a:gd name="T14" fmla="*/ 2 w 7"/>
                <a:gd name="T15" fmla="*/ 31 h 31"/>
                <a:gd name="T16" fmla="*/ 0 w 7"/>
                <a:gd name="T17" fmla="*/ 30 h 31"/>
                <a:gd name="T18" fmla="*/ 0 w 7"/>
                <a:gd name="T19" fmla="*/ 30 h 31"/>
                <a:gd name="T20" fmla="*/ 0 w 7"/>
                <a:gd name="T21" fmla="*/ 1 h 31"/>
                <a:gd name="T22" fmla="*/ 0 w 7"/>
                <a:gd name="T23" fmla="*/ 1 h 31"/>
                <a:gd name="T24" fmla="*/ 2 w 7"/>
                <a:gd name="T25" fmla="*/ 0 h 31"/>
                <a:gd name="T26" fmla="*/ 4 w 7"/>
                <a:gd name="T27" fmla="*/ 0 h 31"/>
                <a:gd name="T28" fmla="*/ 4 w 7"/>
                <a:gd name="T29" fmla="*/ 0 h 31"/>
                <a:gd name="T30" fmla="*/ 5 w 7"/>
                <a:gd name="T31" fmla="*/ 0 h 31"/>
                <a:gd name="T32" fmla="*/ 7 w 7"/>
                <a:gd name="T33" fmla="*/ 1 h 31"/>
                <a:gd name="T34" fmla="*/ 7 w 7"/>
                <a:gd name="T35" fmla="*/ 1 h 31"/>
                <a:gd name="T36" fmla="*/ 7 w 7"/>
                <a:gd name="T37" fmla="*/ 15 h 31"/>
                <a:gd name="T38" fmla="*/ 7 w 7"/>
                <a:gd name="T3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" h="31">
                  <a:moveTo>
                    <a:pt x="7" y="15"/>
                  </a:moveTo>
                  <a:lnTo>
                    <a:pt x="7" y="15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5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5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80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29196" y="4796878"/>
            <a:ext cx="242887" cy="252413"/>
            <a:chOff x="373063" y="5376863"/>
            <a:chExt cx="242887" cy="252413"/>
          </a:xfrm>
        </p:grpSpPr>
        <p:sp>
          <p:nvSpPr>
            <p:cNvPr id="132" name="Freeform 103"/>
            <p:cNvSpPr>
              <a:spLocks noEditPoints="1"/>
            </p:cNvSpPr>
            <p:nvPr/>
          </p:nvSpPr>
          <p:spPr bwMode="auto">
            <a:xfrm>
              <a:off x="373063" y="5376863"/>
              <a:ext cx="142875" cy="252413"/>
            </a:xfrm>
            <a:custGeom>
              <a:avLst/>
              <a:gdLst>
                <a:gd name="T0" fmla="*/ 88 w 90"/>
                <a:gd name="T1" fmla="*/ 81 h 159"/>
                <a:gd name="T2" fmla="*/ 90 w 90"/>
                <a:gd name="T3" fmla="*/ 157 h 159"/>
                <a:gd name="T4" fmla="*/ 86 w 90"/>
                <a:gd name="T5" fmla="*/ 159 h 159"/>
                <a:gd name="T6" fmla="*/ 9 w 90"/>
                <a:gd name="T7" fmla="*/ 141 h 159"/>
                <a:gd name="T8" fmla="*/ 5 w 90"/>
                <a:gd name="T9" fmla="*/ 140 h 159"/>
                <a:gd name="T10" fmla="*/ 1 w 90"/>
                <a:gd name="T11" fmla="*/ 138 h 159"/>
                <a:gd name="T12" fmla="*/ 0 w 90"/>
                <a:gd name="T13" fmla="*/ 134 h 159"/>
                <a:gd name="T14" fmla="*/ 0 w 90"/>
                <a:gd name="T15" fmla="*/ 21 h 159"/>
                <a:gd name="T16" fmla="*/ 3 w 90"/>
                <a:gd name="T17" fmla="*/ 16 h 159"/>
                <a:gd name="T18" fmla="*/ 28 w 90"/>
                <a:gd name="T19" fmla="*/ 13 h 159"/>
                <a:gd name="T20" fmla="*/ 60 w 90"/>
                <a:gd name="T21" fmla="*/ 6 h 159"/>
                <a:gd name="T22" fmla="*/ 86 w 90"/>
                <a:gd name="T23" fmla="*/ 0 h 159"/>
                <a:gd name="T24" fmla="*/ 88 w 90"/>
                <a:gd name="T25" fmla="*/ 0 h 159"/>
                <a:gd name="T26" fmla="*/ 88 w 90"/>
                <a:gd name="T27" fmla="*/ 4 h 159"/>
                <a:gd name="T28" fmla="*/ 88 w 90"/>
                <a:gd name="T29" fmla="*/ 13 h 159"/>
                <a:gd name="T30" fmla="*/ 88 w 90"/>
                <a:gd name="T31" fmla="*/ 81 h 159"/>
                <a:gd name="T32" fmla="*/ 33 w 90"/>
                <a:gd name="T33" fmla="*/ 89 h 159"/>
                <a:gd name="T34" fmla="*/ 31 w 90"/>
                <a:gd name="T35" fmla="*/ 74 h 159"/>
                <a:gd name="T36" fmla="*/ 30 w 90"/>
                <a:gd name="T37" fmla="*/ 57 h 159"/>
                <a:gd name="T38" fmla="*/ 30 w 90"/>
                <a:gd name="T39" fmla="*/ 55 h 159"/>
                <a:gd name="T40" fmla="*/ 24 w 90"/>
                <a:gd name="T41" fmla="*/ 55 h 159"/>
                <a:gd name="T42" fmla="*/ 23 w 90"/>
                <a:gd name="T43" fmla="*/ 55 h 159"/>
                <a:gd name="T44" fmla="*/ 23 w 90"/>
                <a:gd name="T45" fmla="*/ 57 h 159"/>
                <a:gd name="T46" fmla="*/ 30 w 90"/>
                <a:gd name="T47" fmla="*/ 101 h 159"/>
                <a:gd name="T48" fmla="*/ 33 w 90"/>
                <a:gd name="T49" fmla="*/ 104 h 159"/>
                <a:gd name="T50" fmla="*/ 35 w 90"/>
                <a:gd name="T51" fmla="*/ 103 h 159"/>
                <a:gd name="T52" fmla="*/ 37 w 90"/>
                <a:gd name="T53" fmla="*/ 101 h 159"/>
                <a:gd name="T54" fmla="*/ 40 w 90"/>
                <a:gd name="T55" fmla="*/ 78 h 159"/>
                <a:gd name="T56" fmla="*/ 40 w 90"/>
                <a:gd name="T57" fmla="*/ 73 h 159"/>
                <a:gd name="T58" fmla="*/ 42 w 90"/>
                <a:gd name="T59" fmla="*/ 74 h 159"/>
                <a:gd name="T60" fmla="*/ 46 w 90"/>
                <a:gd name="T61" fmla="*/ 101 h 159"/>
                <a:gd name="T62" fmla="*/ 49 w 90"/>
                <a:gd name="T63" fmla="*/ 104 h 159"/>
                <a:gd name="T64" fmla="*/ 51 w 90"/>
                <a:gd name="T65" fmla="*/ 103 h 159"/>
                <a:gd name="T66" fmla="*/ 53 w 90"/>
                <a:gd name="T67" fmla="*/ 101 h 159"/>
                <a:gd name="T68" fmla="*/ 58 w 90"/>
                <a:gd name="T69" fmla="*/ 57 h 159"/>
                <a:gd name="T70" fmla="*/ 58 w 90"/>
                <a:gd name="T71" fmla="*/ 55 h 159"/>
                <a:gd name="T72" fmla="*/ 56 w 90"/>
                <a:gd name="T73" fmla="*/ 55 h 159"/>
                <a:gd name="T74" fmla="*/ 53 w 90"/>
                <a:gd name="T75" fmla="*/ 55 h 159"/>
                <a:gd name="T76" fmla="*/ 53 w 90"/>
                <a:gd name="T77" fmla="*/ 57 h 159"/>
                <a:gd name="T78" fmla="*/ 51 w 90"/>
                <a:gd name="T79" fmla="*/ 73 h 159"/>
                <a:gd name="T80" fmla="*/ 49 w 90"/>
                <a:gd name="T81" fmla="*/ 87 h 159"/>
                <a:gd name="T82" fmla="*/ 47 w 90"/>
                <a:gd name="T83" fmla="*/ 85 h 159"/>
                <a:gd name="T84" fmla="*/ 44 w 90"/>
                <a:gd name="T85" fmla="*/ 57 h 159"/>
                <a:gd name="T86" fmla="*/ 44 w 90"/>
                <a:gd name="T87" fmla="*/ 55 h 159"/>
                <a:gd name="T88" fmla="*/ 42 w 90"/>
                <a:gd name="T89" fmla="*/ 55 h 159"/>
                <a:gd name="T90" fmla="*/ 39 w 90"/>
                <a:gd name="T91" fmla="*/ 57 h 159"/>
                <a:gd name="T92" fmla="*/ 37 w 90"/>
                <a:gd name="T93" fmla="*/ 69 h 159"/>
                <a:gd name="T94" fmla="*/ 33 w 90"/>
                <a:gd name="T95" fmla="*/ 8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" h="159">
                  <a:moveTo>
                    <a:pt x="88" y="81"/>
                  </a:moveTo>
                  <a:lnTo>
                    <a:pt x="88" y="81"/>
                  </a:lnTo>
                  <a:lnTo>
                    <a:pt x="90" y="157"/>
                  </a:lnTo>
                  <a:lnTo>
                    <a:pt x="90" y="157"/>
                  </a:lnTo>
                  <a:lnTo>
                    <a:pt x="88" y="159"/>
                  </a:lnTo>
                  <a:lnTo>
                    <a:pt x="86" y="159"/>
                  </a:lnTo>
                  <a:lnTo>
                    <a:pt x="86" y="159"/>
                  </a:lnTo>
                  <a:lnTo>
                    <a:pt x="9" y="141"/>
                  </a:lnTo>
                  <a:lnTo>
                    <a:pt x="9" y="141"/>
                  </a:lnTo>
                  <a:lnTo>
                    <a:pt x="5" y="140"/>
                  </a:lnTo>
                  <a:lnTo>
                    <a:pt x="5" y="140"/>
                  </a:lnTo>
                  <a:lnTo>
                    <a:pt x="1" y="13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1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4"/>
                  </a:lnTo>
                  <a:lnTo>
                    <a:pt x="88" y="13"/>
                  </a:lnTo>
                  <a:lnTo>
                    <a:pt x="88" y="13"/>
                  </a:lnTo>
                  <a:lnTo>
                    <a:pt x="88" y="81"/>
                  </a:lnTo>
                  <a:lnTo>
                    <a:pt x="88" y="81"/>
                  </a:lnTo>
                  <a:close/>
                  <a:moveTo>
                    <a:pt x="33" y="89"/>
                  </a:moveTo>
                  <a:lnTo>
                    <a:pt x="33" y="89"/>
                  </a:lnTo>
                  <a:lnTo>
                    <a:pt x="33" y="89"/>
                  </a:lnTo>
                  <a:lnTo>
                    <a:pt x="31" y="74"/>
                  </a:lnTo>
                  <a:lnTo>
                    <a:pt x="31" y="74"/>
                  </a:lnTo>
                  <a:lnTo>
                    <a:pt x="30" y="57"/>
                  </a:lnTo>
                  <a:lnTo>
                    <a:pt x="30" y="57"/>
                  </a:lnTo>
                  <a:lnTo>
                    <a:pt x="30" y="55"/>
                  </a:lnTo>
                  <a:lnTo>
                    <a:pt x="28" y="55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23" y="55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30" y="101"/>
                  </a:lnTo>
                  <a:lnTo>
                    <a:pt x="30" y="101"/>
                  </a:lnTo>
                  <a:lnTo>
                    <a:pt x="31" y="104"/>
                  </a:lnTo>
                  <a:lnTo>
                    <a:pt x="33" y="104"/>
                  </a:lnTo>
                  <a:lnTo>
                    <a:pt x="33" y="104"/>
                  </a:lnTo>
                  <a:lnTo>
                    <a:pt x="35" y="103"/>
                  </a:lnTo>
                  <a:lnTo>
                    <a:pt x="37" y="101"/>
                  </a:lnTo>
                  <a:lnTo>
                    <a:pt x="37" y="101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0" y="73"/>
                  </a:lnTo>
                  <a:lnTo>
                    <a:pt x="40" y="73"/>
                  </a:lnTo>
                  <a:lnTo>
                    <a:pt x="42" y="74"/>
                  </a:lnTo>
                  <a:lnTo>
                    <a:pt x="42" y="74"/>
                  </a:lnTo>
                  <a:lnTo>
                    <a:pt x="46" y="101"/>
                  </a:lnTo>
                  <a:lnTo>
                    <a:pt x="46" y="101"/>
                  </a:lnTo>
                  <a:lnTo>
                    <a:pt x="46" y="103"/>
                  </a:lnTo>
                  <a:lnTo>
                    <a:pt x="49" y="104"/>
                  </a:lnTo>
                  <a:lnTo>
                    <a:pt x="49" y="104"/>
                  </a:lnTo>
                  <a:lnTo>
                    <a:pt x="51" y="103"/>
                  </a:lnTo>
                  <a:lnTo>
                    <a:pt x="53" y="101"/>
                  </a:lnTo>
                  <a:lnTo>
                    <a:pt x="53" y="101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56" y="55"/>
                  </a:lnTo>
                  <a:lnTo>
                    <a:pt x="56" y="55"/>
                  </a:lnTo>
                  <a:lnTo>
                    <a:pt x="54" y="55"/>
                  </a:lnTo>
                  <a:lnTo>
                    <a:pt x="53" y="55"/>
                  </a:lnTo>
                  <a:lnTo>
                    <a:pt x="53" y="57"/>
                  </a:lnTo>
                  <a:lnTo>
                    <a:pt x="53" y="57"/>
                  </a:lnTo>
                  <a:lnTo>
                    <a:pt x="51" y="73"/>
                  </a:lnTo>
                  <a:lnTo>
                    <a:pt x="51" y="73"/>
                  </a:lnTo>
                  <a:lnTo>
                    <a:pt x="49" y="87"/>
                  </a:lnTo>
                  <a:lnTo>
                    <a:pt x="49" y="87"/>
                  </a:lnTo>
                  <a:lnTo>
                    <a:pt x="47" y="87"/>
                  </a:lnTo>
                  <a:lnTo>
                    <a:pt x="47" y="85"/>
                  </a:lnTo>
                  <a:lnTo>
                    <a:pt x="47" y="85"/>
                  </a:lnTo>
                  <a:lnTo>
                    <a:pt x="44" y="57"/>
                  </a:lnTo>
                  <a:lnTo>
                    <a:pt x="44" y="57"/>
                  </a:lnTo>
                  <a:lnTo>
                    <a:pt x="44" y="55"/>
                  </a:lnTo>
                  <a:lnTo>
                    <a:pt x="42" y="55"/>
                  </a:lnTo>
                  <a:lnTo>
                    <a:pt x="42" y="55"/>
                  </a:lnTo>
                  <a:lnTo>
                    <a:pt x="39" y="55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37" y="69"/>
                  </a:lnTo>
                  <a:lnTo>
                    <a:pt x="37" y="69"/>
                  </a:lnTo>
                  <a:lnTo>
                    <a:pt x="33" y="89"/>
                  </a:lnTo>
                  <a:lnTo>
                    <a:pt x="33" y="89"/>
                  </a:lnTo>
                  <a:close/>
                </a:path>
              </a:pathLst>
            </a:custGeom>
            <a:solidFill>
              <a:srgbClr val="084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>
              <a:off x="523875" y="5408613"/>
              <a:ext cx="92075" cy="184150"/>
            </a:xfrm>
            <a:custGeom>
              <a:avLst/>
              <a:gdLst>
                <a:gd name="T0" fmla="*/ 58 w 58"/>
                <a:gd name="T1" fmla="*/ 69 h 116"/>
                <a:gd name="T2" fmla="*/ 58 w 58"/>
                <a:gd name="T3" fmla="*/ 113 h 116"/>
                <a:gd name="T4" fmla="*/ 55 w 58"/>
                <a:gd name="T5" fmla="*/ 116 h 116"/>
                <a:gd name="T6" fmla="*/ 4 w 58"/>
                <a:gd name="T7" fmla="*/ 116 h 116"/>
                <a:gd name="T8" fmla="*/ 2 w 58"/>
                <a:gd name="T9" fmla="*/ 116 h 116"/>
                <a:gd name="T10" fmla="*/ 2 w 58"/>
                <a:gd name="T11" fmla="*/ 113 h 116"/>
                <a:gd name="T12" fmla="*/ 2 w 58"/>
                <a:gd name="T13" fmla="*/ 99 h 116"/>
                <a:gd name="T14" fmla="*/ 4 w 58"/>
                <a:gd name="T15" fmla="*/ 95 h 116"/>
                <a:gd name="T16" fmla="*/ 46 w 58"/>
                <a:gd name="T17" fmla="*/ 95 h 116"/>
                <a:gd name="T18" fmla="*/ 48 w 58"/>
                <a:gd name="T19" fmla="*/ 95 h 116"/>
                <a:gd name="T20" fmla="*/ 48 w 58"/>
                <a:gd name="T21" fmla="*/ 93 h 116"/>
                <a:gd name="T22" fmla="*/ 46 w 58"/>
                <a:gd name="T23" fmla="*/ 91 h 116"/>
                <a:gd name="T24" fmla="*/ 5 w 58"/>
                <a:gd name="T25" fmla="*/ 91 h 116"/>
                <a:gd name="T26" fmla="*/ 2 w 58"/>
                <a:gd name="T27" fmla="*/ 90 h 116"/>
                <a:gd name="T28" fmla="*/ 2 w 58"/>
                <a:gd name="T29" fmla="*/ 88 h 116"/>
                <a:gd name="T30" fmla="*/ 2 w 58"/>
                <a:gd name="T31" fmla="*/ 79 h 116"/>
                <a:gd name="T32" fmla="*/ 4 w 58"/>
                <a:gd name="T33" fmla="*/ 76 h 116"/>
                <a:gd name="T34" fmla="*/ 46 w 58"/>
                <a:gd name="T35" fmla="*/ 76 h 116"/>
                <a:gd name="T36" fmla="*/ 48 w 58"/>
                <a:gd name="T37" fmla="*/ 76 h 116"/>
                <a:gd name="T38" fmla="*/ 48 w 58"/>
                <a:gd name="T39" fmla="*/ 74 h 116"/>
                <a:gd name="T40" fmla="*/ 46 w 58"/>
                <a:gd name="T41" fmla="*/ 72 h 116"/>
                <a:gd name="T42" fmla="*/ 5 w 58"/>
                <a:gd name="T43" fmla="*/ 72 h 116"/>
                <a:gd name="T44" fmla="*/ 2 w 58"/>
                <a:gd name="T45" fmla="*/ 70 h 116"/>
                <a:gd name="T46" fmla="*/ 2 w 58"/>
                <a:gd name="T47" fmla="*/ 69 h 116"/>
                <a:gd name="T48" fmla="*/ 0 w 58"/>
                <a:gd name="T49" fmla="*/ 60 h 116"/>
                <a:gd name="T50" fmla="*/ 2 w 58"/>
                <a:gd name="T51" fmla="*/ 58 h 116"/>
                <a:gd name="T52" fmla="*/ 12 w 58"/>
                <a:gd name="T53" fmla="*/ 58 h 116"/>
                <a:gd name="T54" fmla="*/ 46 w 58"/>
                <a:gd name="T55" fmla="*/ 58 h 116"/>
                <a:gd name="T56" fmla="*/ 48 w 58"/>
                <a:gd name="T57" fmla="*/ 58 h 116"/>
                <a:gd name="T58" fmla="*/ 48 w 58"/>
                <a:gd name="T59" fmla="*/ 54 h 116"/>
                <a:gd name="T60" fmla="*/ 48 w 58"/>
                <a:gd name="T61" fmla="*/ 53 h 116"/>
                <a:gd name="T62" fmla="*/ 44 w 58"/>
                <a:gd name="T63" fmla="*/ 53 h 116"/>
                <a:gd name="T64" fmla="*/ 4 w 58"/>
                <a:gd name="T65" fmla="*/ 53 h 116"/>
                <a:gd name="T66" fmla="*/ 2 w 58"/>
                <a:gd name="T67" fmla="*/ 49 h 116"/>
                <a:gd name="T68" fmla="*/ 2 w 58"/>
                <a:gd name="T69" fmla="*/ 40 h 116"/>
                <a:gd name="T70" fmla="*/ 2 w 58"/>
                <a:gd name="T71" fmla="*/ 39 h 116"/>
                <a:gd name="T72" fmla="*/ 4 w 58"/>
                <a:gd name="T73" fmla="*/ 39 h 116"/>
                <a:gd name="T74" fmla="*/ 46 w 58"/>
                <a:gd name="T75" fmla="*/ 39 h 116"/>
                <a:gd name="T76" fmla="*/ 48 w 58"/>
                <a:gd name="T77" fmla="*/ 37 h 116"/>
                <a:gd name="T78" fmla="*/ 48 w 58"/>
                <a:gd name="T79" fmla="*/ 35 h 116"/>
                <a:gd name="T80" fmla="*/ 46 w 58"/>
                <a:gd name="T81" fmla="*/ 33 h 116"/>
                <a:gd name="T82" fmla="*/ 5 w 58"/>
                <a:gd name="T83" fmla="*/ 33 h 116"/>
                <a:gd name="T84" fmla="*/ 2 w 58"/>
                <a:gd name="T85" fmla="*/ 30 h 116"/>
                <a:gd name="T86" fmla="*/ 2 w 58"/>
                <a:gd name="T87" fmla="*/ 3 h 116"/>
                <a:gd name="T88" fmla="*/ 2 w 58"/>
                <a:gd name="T89" fmla="*/ 1 h 116"/>
                <a:gd name="T90" fmla="*/ 4 w 58"/>
                <a:gd name="T91" fmla="*/ 0 h 116"/>
                <a:gd name="T92" fmla="*/ 32 w 58"/>
                <a:gd name="T93" fmla="*/ 0 h 116"/>
                <a:gd name="T94" fmla="*/ 35 w 58"/>
                <a:gd name="T95" fmla="*/ 3 h 116"/>
                <a:gd name="T96" fmla="*/ 35 w 58"/>
                <a:gd name="T97" fmla="*/ 17 h 116"/>
                <a:gd name="T98" fmla="*/ 35 w 58"/>
                <a:gd name="T99" fmla="*/ 21 h 116"/>
                <a:gd name="T100" fmla="*/ 39 w 58"/>
                <a:gd name="T101" fmla="*/ 21 h 116"/>
                <a:gd name="T102" fmla="*/ 56 w 58"/>
                <a:gd name="T103" fmla="*/ 21 h 116"/>
                <a:gd name="T104" fmla="*/ 58 w 58"/>
                <a:gd name="T105" fmla="*/ 24 h 116"/>
                <a:gd name="T106" fmla="*/ 58 w 58"/>
                <a:gd name="T107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116">
                  <a:moveTo>
                    <a:pt x="58" y="69"/>
                  </a:moveTo>
                  <a:lnTo>
                    <a:pt x="58" y="69"/>
                  </a:lnTo>
                  <a:lnTo>
                    <a:pt x="58" y="113"/>
                  </a:lnTo>
                  <a:lnTo>
                    <a:pt x="58" y="113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55" y="116"/>
                  </a:lnTo>
                  <a:lnTo>
                    <a:pt x="4" y="116"/>
                  </a:lnTo>
                  <a:lnTo>
                    <a:pt x="4" y="116"/>
                  </a:lnTo>
                  <a:lnTo>
                    <a:pt x="2" y="116"/>
                  </a:lnTo>
                  <a:lnTo>
                    <a:pt x="2" y="113"/>
                  </a:lnTo>
                  <a:lnTo>
                    <a:pt x="2" y="113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95"/>
                  </a:lnTo>
                  <a:lnTo>
                    <a:pt x="4" y="95"/>
                  </a:lnTo>
                  <a:lnTo>
                    <a:pt x="4" y="95"/>
                  </a:lnTo>
                  <a:lnTo>
                    <a:pt x="46" y="95"/>
                  </a:lnTo>
                  <a:lnTo>
                    <a:pt x="46" y="95"/>
                  </a:lnTo>
                  <a:lnTo>
                    <a:pt x="48" y="95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8" y="91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2" y="90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2" y="79"/>
                  </a:lnTo>
                  <a:lnTo>
                    <a:pt x="2" y="79"/>
                  </a:lnTo>
                  <a:lnTo>
                    <a:pt x="2" y="77"/>
                  </a:lnTo>
                  <a:lnTo>
                    <a:pt x="4" y="76"/>
                  </a:lnTo>
                  <a:lnTo>
                    <a:pt x="4" y="76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48" y="76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48" y="72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5" y="72"/>
                  </a:lnTo>
                  <a:lnTo>
                    <a:pt x="5" y="72"/>
                  </a:lnTo>
                  <a:lnTo>
                    <a:pt x="2" y="70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7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46" y="58"/>
                  </a:lnTo>
                  <a:lnTo>
                    <a:pt x="46" y="58"/>
                  </a:lnTo>
                  <a:lnTo>
                    <a:pt x="48" y="58"/>
                  </a:lnTo>
                  <a:lnTo>
                    <a:pt x="48" y="54"/>
                  </a:lnTo>
                  <a:lnTo>
                    <a:pt x="48" y="54"/>
                  </a:lnTo>
                  <a:lnTo>
                    <a:pt x="48" y="53"/>
                  </a:lnTo>
                  <a:lnTo>
                    <a:pt x="48" y="53"/>
                  </a:lnTo>
                  <a:lnTo>
                    <a:pt x="44" y="53"/>
                  </a:lnTo>
                  <a:lnTo>
                    <a:pt x="4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2" y="53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6" y="39"/>
                  </a:lnTo>
                  <a:lnTo>
                    <a:pt x="46" y="39"/>
                  </a:lnTo>
                  <a:lnTo>
                    <a:pt x="48" y="39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5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2" y="33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1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58" y="21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69"/>
                  </a:lnTo>
                  <a:lnTo>
                    <a:pt x="58" y="69"/>
                  </a:lnTo>
                  <a:close/>
                </a:path>
              </a:pathLst>
            </a:custGeom>
            <a:solidFill>
              <a:srgbClr val="084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5"/>
            <p:cNvSpPr>
              <a:spLocks/>
            </p:cNvSpPr>
            <p:nvPr/>
          </p:nvSpPr>
          <p:spPr bwMode="auto">
            <a:xfrm>
              <a:off x="585788" y="5408613"/>
              <a:ext cx="26988" cy="26988"/>
            </a:xfrm>
            <a:custGeom>
              <a:avLst/>
              <a:gdLst>
                <a:gd name="T0" fmla="*/ 9 w 17"/>
                <a:gd name="T1" fmla="*/ 17 h 17"/>
                <a:gd name="T2" fmla="*/ 9 w 17"/>
                <a:gd name="T3" fmla="*/ 17 h 17"/>
                <a:gd name="T4" fmla="*/ 3 w 17"/>
                <a:gd name="T5" fmla="*/ 17 h 17"/>
                <a:gd name="T6" fmla="*/ 2 w 17"/>
                <a:gd name="T7" fmla="*/ 16 h 17"/>
                <a:gd name="T8" fmla="*/ 0 w 17"/>
                <a:gd name="T9" fmla="*/ 14 h 17"/>
                <a:gd name="T10" fmla="*/ 0 w 17"/>
                <a:gd name="T11" fmla="*/ 9 h 17"/>
                <a:gd name="T12" fmla="*/ 0 w 17"/>
                <a:gd name="T13" fmla="*/ 9 h 17"/>
                <a:gd name="T14" fmla="*/ 0 w 17"/>
                <a:gd name="T15" fmla="*/ 3 h 17"/>
                <a:gd name="T16" fmla="*/ 0 w 17"/>
                <a:gd name="T17" fmla="*/ 3 h 17"/>
                <a:gd name="T18" fmla="*/ 2 w 17"/>
                <a:gd name="T19" fmla="*/ 0 h 17"/>
                <a:gd name="T20" fmla="*/ 2 w 17"/>
                <a:gd name="T21" fmla="*/ 0 h 17"/>
                <a:gd name="T22" fmla="*/ 3 w 17"/>
                <a:gd name="T23" fmla="*/ 1 h 17"/>
                <a:gd name="T24" fmla="*/ 3 w 17"/>
                <a:gd name="T25" fmla="*/ 1 h 17"/>
                <a:gd name="T26" fmla="*/ 16 w 17"/>
                <a:gd name="T27" fmla="*/ 16 h 17"/>
                <a:gd name="T28" fmla="*/ 16 w 17"/>
                <a:gd name="T29" fmla="*/ 16 h 17"/>
                <a:gd name="T30" fmla="*/ 17 w 17"/>
                <a:gd name="T31" fmla="*/ 16 h 17"/>
                <a:gd name="T32" fmla="*/ 17 w 17"/>
                <a:gd name="T33" fmla="*/ 16 h 17"/>
                <a:gd name="T34" fmla="*/ 16 w 17"/>
                <a:gd name="T35" fmla="*/ 17 h 17"/>
                <a:gd name="T36" fmla="*/ 16 w 17"/>
                <a:gd name="T37" fmla="*/ 17 h 17"/>
                <a:gd name="T38" fmla="*/ 9 w 17"/>
                <a:gd name="T39" fmla="*/ 17 h 17"/>
                <a:gd name="T40" fmla="*/ 9 w 17"/>
                <a:gd name="T4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lnTo>
                    <a:pt x="9" y="17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9" y="17"/>
                  </a:lnTo>
                  <a:lnTo>
                    <a:pt x="9" y="17"/>
                  </a:lnTo>
                  <a:close/>
                </a:path>
              </a:pathLst>
            </a:custGeom>
            <a:solidFill>
              <a:srgbClr val="084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29196" y="6156921"/>
            <a:ext cx="242888" cy="252413"/>
            <a:chOff x="369888" y="6870700"/>
            <a:chExt cx="242888" cy="252413"/>
          </a:xfrm>
        </p:grpSpPr>
        <p:sp>
          <p:nvSpPr>
            <p:cNvPr id="136" name="Freeform 106"/>
            <p:cNvSpPr>
              <a:spLocks noEditPoints="1"/>
            </p:cNvSpPr>
            <p:nvPr/>
          </p:nvSpPr>
          <p:spPr bwMode="auto">
            <a:xfrm>
              <a:off x="369888" y="6870700"/>
              <a:ext cx="142875" cy="252413"/>
            </a:xfrm>
            <a:custGeom>
              <a:avLst/>
              <a:gdLst>
                <a:gd name="T0" fmla="*/ 90 w 90"/>
                <a:gd name="T1" fmla="*/ 81 h 159"/>
                <a:gd name="T2" fmla="*/ 90 w 90"/>
                <a:gd name="T3" fmla="*/ 81 h 159"/>
                <a:gd name="T4" fmla="*/ 90 w 90"/>
                <a:gd name="T5" fmla="*/ 157 h 159"/>
                <a:gd name="T6" fmla="*/ 90 w 90"/>
                <a:gd name="T7" fmla="*/ 157 h 159"/>
                <a:gd name="T8" fmla="*/ 88 w 90"/>
                <a:gd name="T9" fmla="*/ 159 h 159"/>
                <a:gd name="T10" fmla="*/ 86 w 90"/>
                <a:gd name="T11" fmla="*/ 159 h 159"/>
                <a:gd name="T12" fmla="*/ 86 w 90"/>
                <a:gd name="T13" fmla="*/ 159 h 159"/>
                <a:gd name="T14" fmla="*/ 3 w 90"/>
                <a:gd name="T15" fmla="*/ 139 h 159"/>
                <a:gd name="T16" fmla="*/ 3 w 90"/>
                <a:gd name="T17" fmla="*/ 139 h 159"/>
                <a:gd name="T18" fmla="*/ 2 w 90"/>
                <a:gd name="T19" fmla="*/ 137 h 159"/>
                <a:gd name="T20" fmla="*/ 0 w 90"/>
                <a:gd name="T21" fmla="*/ 136 h 159"/>
                <a:gd name="T22" fmla="*/ 0 w 90"/>
                <a:gd name="T23" fmla="*/ 136 h 159"/>
                <a:gd name="T24" fmla="*/ 0 w 90"/>
                <a:gd name="T25" fmla="*/ 19 h 159"/>
                <a:gd name="T26" fmla="*/ 0 w 90"/>
                <a:gd name="T27" fmla="*/ 19 h 159"/>
                <a:gd name="T28" fmla="*/ 2 w 90"/>
                <a:gd name="T29" fmla="*/ 17 h 159"/>
                <a:gd name="T30" fmla="*/ 3 w 90"/>
                <a:gd name="T31" fmla="*/ 16 h 159"/>
                <a:gd name="T32" fmla="*/ 3 w 90"/>
                <a:gd name="T33" fmla="*/ 16 h 159"/>
                <a:gd name="T34" fmla="*/ 69 w 90"/>
                <a:gd name="T35" fmla="*/ 3 h 159"/>
                <a:gd name="T36" fmla="*/ 69 w 90"/>
                <a:gd name="T37" fmla="*/ 3 h 159"/>
                <a:gd name="T38" fmla="*/ 86 w 90"/>
                <a:gd name="T39" fmla="*/ 0 h 159"/>
                <a:gd name="T40" fmla="*/ 86 w 90"/>
                <a:gd name="T41" fmla="*/ 0 h 159"/>
                <a:gd name="T42" fmla="*/ 88 w 90"/>
                <a:gd name="T43" fmla="*/ 2 h 159"/>
                <a:gd name="T44" fmla="*/ 90 w 90"/>
                <a:gd name="T45" fmla="*/ 3 h 159"/>
                <a:gd name="T46" fmla="*/ 90 w 90"/>
                <a:gd name="T47" fmla="*/ 3 h 159"/>
                <a:gd name="T48" fmla="*/ 90 w 90"/>
                <a:gd name="T49" fmla="*/ 81 h 159"/>
                <a:gd name="T50" fmla="*/ 90 w 90"/>
                <a:gd name="T51" fmla="*/ 81 h 159"/>
                <a:gd name="T52" fmla="*/ 32 w 90"/>
                <a:gd name="T53" fmla="*/ 83 h 159"/>
                <a:gd name="T54" fmla="*/ 32 w 90"/>
                <a:gd name="T55" fmla="*/ 83 h 159"/>
                <a:gd name="T56" fmla="*/ 32 w 90"/>
                <a:gd name="T57" fmla="*/ 107 h 159"/>
                <a:gd name="T58" fmla="*/ 32 w 90"/>
                <a:gd name="T59" fmla="*/ 107 h 159"/>
                <a:gd name="T60" fmla="*/ 32 w 90"/>
                <a:gd name="T61" fmla="*/ 109 h 159"/>
                <a:gd name="T62" fmla="*/ 33 w 90"/>
                <a:gd name="T63" fmla="*/ 109 h 159"/>
                <a:gd name="T64" fmla="*/ 33 w 90"/>
                <a:gd name="T65" fmla="*/ 109 h 159"/>
                <a:gd name="T66" fmla="*/ 37 w 90"/>
                <a:gd name="T67" fmla="*/ 109 h 159"/>
                <a:gd name="T68" fmla="*/ 37 w 90"/>
                <a:gd name="T69" fmla="*/ 107 h 159"/>
                <a:gd name="T70" fmla="*/ 37 w 90"/>
                <a:gd name="T71" fmla="*/ 107 h 159"/>
                <a:gd name="T72" fmla="*/ 37 w 90"/>
                <a:gd name="T73" fmla="*/ 93 h 159"/>
                <a:gd name="T74" fmla="*/ 37 w 90"/>
                <a:gd name="T75" fmla="*/ 93 h 159"/>
                <a:gd name="T76" fmla="*/ 37 w 90"/>
                <a:gd name="T77" fmla="*/ 90 h 159"/>
                <a:gd name="T78" fmla="*/ 41 w 90"/>
                <a:gd name="T79" fmla="*/ 90 h 159"/>
                <a:gd name="T80" fmla="*/ 41 w 90"/>
                <a:gd name="T81" fmla="*/ 90 h 159"/>
                <a:gd name="T82" fmla="*/ 42 w 90"/>
                <a:gd name="T83" fmla="*/ 90 h 159"/>
                <a:gd name="T84" fmla="*/ 42 w 90"/>
                <a:gd name="T85" fmla="*/ 90 h 159"/>
                <a:gd name="T86" fmla="*/ 48 w 90"/>
                <a:gd name="T87" fmla="*/ 88 h 159"/>
                <a:gd name="T88" fmla="*/ 53 w 90"/>
                <a:gd name="T89" fmla="*/ 86 h 159"/>
                <a:gd name="T90" fmla="*/ 55 w 90"/>
                <a:gd name="T91" fmla="*/ 83 h 159"/>
                <a:gd name="T92" fmla="*/ 56 w 90"/>
                <a:gd name="T93" fmla="*/ 79 h 159"/>
                <a:gd name="T94" fmla="*/ 56 w 90"/>
                <a:gd name="T95" fmla="*/ 79 h 159"/>
                <a:gd name="T96" fmla="*/ 58 w 90"/>
                <a:gd name="T97" fmla="*/ 74 h 159"/>
                <a:gd name="T98" fmla="*/ 56 w 90"/>
                <a:gd name="T99" fmla="*/ 67 h 159"/>
                <a:gd name="T100" fmla="*/ 56 w 90"/>
                <a:gd name="T101" fmla="*/ 67 h 159"/>
                <a:gd name="T102" fmla="*/ 55 w 90"/>
                <a:gd name="T103" fmla="*/ 62 h 159"/>
                <a:gd name="T104" fmla="*/ 48 w 90"/>
                <a:gd name="T105" fmla="*/ 58 h 159"/>
                <a:gd name="T106" fmla="*/ 48 w 90"/>
                <a:gd name="T107" fmla="*/ 58 h 159"/>
                <a:gd name="T108" fmla="*/ 41 w 90"/>
                <a:gd name="T109" fmla="*/ 58 h 159"/>
                <a:gd name="T110" fmla="*/ 35 w 90"/>
                <a:gd name="T111" fmla="*/ 58 h 159"/>
                <a:gd name="T112" fmla="*/ 35 w 90"/>
                <a:gd name="T113" fmla="*/ 58 h 159"/>
                <a:gd name="T114" fmla="*/ 32 w 90"/>
                <a:gd name="T115" fmla="*/ 58 h 159"/>
                <a:gd name="T116" fmla="*/ 32 w 90"/>
                <a:gd name="T117" fmla="*/ 60 h 159"/>
                <a:gd name="T118" fmla="*/ 32 w 90"/>
                <a:gd name="T119" fmla="*/ 60 h 159"/>
                <a:gd name="T120" fmla="*/ 32 w 90"/>
                <a:gd name="T121" fmla="*/ 83 h 159"/>
                <a:gd name="T122" fmla="*/ 32 w 90"/>
                <a:gd name="T123" fmla="*/ 8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" h="159">
                  <a:moveTo>
                    <a:pt x="90" y="81"/>
                  </a:moveTo>
                  <a:lnTo>
                    <a:pt x="90" y="81"/>
                  </a:lnTo>
                  <a:lnTo>
                    <a:pt x="90" y="157"/>
                  </a:lnTo>
                  <a:lnTo>
                    <a:pt x="90" y="157"/>
                  </a:lnTo>
                  <a:lnTo>
                    <a:pt x="88" y="159"/>
                  </a:lnTo>
                  <a:lnTo>
                    <a:pt x="86" y="159"/>
                  </a:lnTo>
                  <a:lnTo>
                    <a:pt x="86" y="159"/>
                  </a:lnTo>
                  <a:lnTo>
                    <a:pt x="3" y="139"/>
                  </a:lnTo>
                  <a:lnTo>
                    <a:pt x="3" y="139"/>
                  </a:lnTo>
                  <a:lnTo>
                    <a:pt x="2" y="137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8" y="2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81"/>
                  </a:lnTo>
                  <a:lnTo>
                    <a:pt x="90" y="81"/>
                  </a:lnTo>
                  <a:close/>
                  <a:moveTo>
                    <a:pt x="32" y="83"/>
                  </a:moveTo>
                  <a:lnTo>
                    <a:pt x="32" y="83"/>
                  </a:lnTo>
                  <a:lnTo>
                    <a:pt x="32" y="107"/>
                  </a:lnTo>
                  <a:lnTo>
                    <a:pt x="32" y="107"/>
                  </a:lnTo>
                  <a:lnTo>
                    <a:pt x="32" y="109"/>
                  </a:lnTo>
                  <a:lnTo>
                    <a:pt x="33" y="109"/>
                  </a:lnTo>
                  <a:lnTo>
                    <a:pt x="33" y="109"/>
                  </a:lnTo>
                  <a:lnTo>
                    <a:pt x="37" y="109"/>
                  </a:lnTo>
                  <a:lnTo>
                    <a:pt x="37" y="107"/>
                  </a:lnTo>
                  <a:lnTo>
                    <a:pt x="37" y="107"/>
                  </a:lnTo>
                  <a:lnTo>
                    <a:pt x="37" y="93"/>
                  </a:lnTo>
                  <a:lnTo>
                    <a:pt x="37" y="93"/>
                  </a:lnTo>
                  <a:lnTo>
                    <a:pt x="37" y="90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48" y="88"/>
                  </a:lnTo>
                  <a:lnTo>
                    <a:pt x="53" y="86"/>
                  </a:lnTo>
                  <a:lnTo>
                    <a:pt x="55" y="83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8" y="7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55" y="62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1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2" y="58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2" y="83"/>
                  </a:lnTo>
                  <a:lnTo>
                    <a:pt x="32" y="83"/>
                  </a:lnTo>
                  <a:close/>
                </a:path>
              </a:pathLst>
            </a:custGeom>
            <a:solidFill>
              <a:srgbClr val="038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7"/>
            <p:cNvSpPr>
              <a:spLocks noEditPoints="1"/>
            </p:cNvSpPr>
            <p:nvPr/>
          </p:nvSpPr>
          <p:spPr bwMode="auto">
            <a:xfrm>
              <a:off x="560388" y="6943725"/>
              <a:ext cx="52388" cy="142875"/>
            </a:xfrm>
            <a:custGeom>
              <a:avLst/>
              <a:gdLst>
                <a:gd name="T0" fmla="*/ 0 w 33"/>
                <a:gd name="T1" fmla="*/ 46 h 90"/>
                <a:gd name="T2" fmla="*/ 0 w 33"/>
                <a:gd name="T3" fmla="*/ 3 h 90"/>
                <a:gd name="T4" fmla="*/ 3 w 33"/>
                <a:gd name="T5" fmla="*/ 0 h 90"/>
                <a:gd name="T6" fmla="*/ 32 w 33"/>
                <a:gd name="T7" fmla="*/ 0 h 90"/>
                <a:gd name="T8" fmla="*/ 33 w 33"/>
                <a:gd name="T9" fmla="*/ 0 h 90"/>
                <a:gd name="T10" fmla="*/ 33 w 33"/>
                <a:gd name="T11" fmla="*/ 3 h 90"/>
                <a:gd name="T12" fmla="*/ 33 w 33"/>
                <a:gd name="T13" fmla="*/ 88 h 90"/>
                <a:gd name="T14" fmla="*/ 32 w 33"/>
                <a:gd name="T15" fmla="*/ 90 h 90"/>
                <a:gd name="T16" fmla="*/ 3 w 33"/>
                <a:gd name="T17" fmla="*/ 90 h 90"/>
                <a:gd name="T18" fmla="*/ 2 w 33"/>
                <a:gd name="T19" fmla="*/ 90 h 90"/>
                <a:gd name="T20" fmla="*/ 0 w 33"/>
                <a:gd name="T21" fmla="*/ 88 h 90"/>
                <a:gd name="T22" fmla="*/ 0 w 33"/>
                <a:gd name="T23" fmla="*/ 46 h 90"/>
                <a:gd name="T24" fmla="*/ 18 w 33"/>
                <a:gd name="T25" fmla="*/ 9 h 90"/>
                <a:gd name="T26" fmla="*/ 9 w 33"/>
                <a:gd name="T27" fmla="*/ 9 h 90"/>
                <a:gd name="T28" fmla="*/ 5 w 33"/>
                <a:gd name="T29" fmla="*/ 10 h 90"/>
                <a:gd name="T30" fmla="*/ 5 w 33"/>
                <a:gd name="T31" fmla="*/ 23 h 90"/>
                <a:gd name="T32" fmla="*/ 7 w 33"/>
                <a:gd name="T33" fmla="*/ 24 h 90"/>
                <a:gd name="T34" fmla="*/ 9 w 33"/>
                <a:gd name="T35" fmla="*/ 24 h 90"/>
                <a:gd name="T36" fmla="*/ 26 w 33"/>
                <a:gd name="T37" fmla="*/ 24 h 90"/>
                <a:gd name="T38" fmla="*/ 30 w 33"/>
                <a:gd name="T39" fmla="*/ 23 h 90"/>
                <a:gd name="T40" fmla="*/ 30 w 33"/>
                <a:gd name="T41" fmla="*/ 10 h 90"/>
                <a:gd name="T42" fmla="*/ 28 w 33"/>
                <a:gd name="T43" fmla="*/ 9 h 90"/>
                <a:gd name="T44" fmla="*/ 26 w 33"/>
                <a:gd name="T45" fmla="*/ 9 h 90"/>
                <a:gd name="T46" fmla="*/ 18 w 33"/>
                <a:gd name="T47" fmla="*/ 9 h 90"/>
                <a:gd name="T48" fmla="*/ 18 w 33"/>
                <a:gd name="T49" fmla="*/ 44 h 90"/>
                <a:gd name="T50" fmla="*/ 28 w 33"/>
                <a:gd name="T51" fmla="*/ 44 h 90"/>
                <a:gd name="T52" fmla="*/ 30 w 33"/>
                <a:gd name="T53" fmla="*/ 42 h 90"/>
                <a:gd name="T54" fmla="*/ 28 w 33"/>
                <a:gd name="T55" fmla="*/ 40 h 90"/>
                <a:gd name="T56" fmla="*/ 7 w 33"/>
                <a:gd name="T57" fmla="*/ 42 h 90"/>
                <a:gd name="T58" fmla="*/ 7 w 33"/>
                <a:gd name="T59" fmla="*/ 42 h 90"/>
                <a:gd name="T60" fmla="*/ 5 w 33"/>
                <a:gd name="T61" fmla="*/ 42 h 90"/>
                <a:gd name="T62" fmla="*/ 7 w 33"/>
                <a:gd name="T63" fmla="*/ 44 h 90"/>
                <a:gd name="T64" fmla="*/ 18 w 33"/>
                <a:gd name="T65" fmla="*/ 44 h 90"/>
                <a:gd name="T66" fmla="*/ 18 w 33"/>
                <a:gd name="T67" fmla="*/ 39 h 90"/>
                <a:gd name="T68" fmla="*/ 28 w 33"/>
                <a:gd name="T69" fmla="*/ 39 h 90"/>
                <a:gd name="T70" fmla="*/ 28 w 33"/>
                <a:gd name="T71" fmla="*/ 39 h 90"/>
                <a:gd name="T72" fmla="*/ 28 w 33"/>
                <a:gd name="T73" fmla="*/ 39 h 90"/>
                <a:gd name="T74" fmla="*/ 28 w 33"/>
                <a:gd name="T75" fmla="*/ 37 h 90"/>
                <a:gd name="T76" fmla="*/ 7 w 33"/>
                <a:gd name="T77" fmla="*/ 37 h 90"/>
                <a:gd name="T78" fmla="*/ 7 w 33"/>
                <a:gd name="T79" fmla="*/ 37 h 90"/>
                <a:gd name="T80" fmla="*/ 5 w 33"/>
                <a:gd name="T81" fmla="*/ 39 h 90"/>
                <a:gd name="T82" fmla="*/ 7 w 33"/>
                <a:gd name="T83" fmla="*/ 39 h 90"/>
                <a:gd name="T84" fmla="*/ 18 w 33"/>
                <a:gd name="T85" fmla="*/ 39 h 90"/>
                <a:gd name="T86" fmla="*/ 18 w 33"/>
                <a:gd name="T87" fmla="*/ 28 h 90"/>
                <a:gd name="T88" fmla="*/ 7 w 33"/>
                <a:gd name="T89" fmla="*/ 28 h 90"/>
                <a:gd name="T90" fmla="*/ 7 w 33"/>
                <a:gd name="T91" fmla="*/ 28 h 90"/>
                <a:gd name="T92" fmla="*/ 5 w 33"/>
                <a:gd name="T93" fmla="*/ 28 h 90"/>
                <a:gd name="T94" fmla="*/ 7 w 33"/>
                <a:gd name="T95" fmla="*/ 30 h 90"/>
                <a:gd name="T96" fmla="*/ 28 w 33"/>
                <a:gd name="T97" fmla="*/ 30 h 90"/>
                <a:gd name="T98" fmla="*/ 28 w 33"/>
                <a:gd name="T99" fmla="*/ 30 h 90"/>
                <a:gd name="T100" fmla="*/ 28 w 33"/>
                <a:gd name="T101" fmla="*/ 28 h 90"/>
                <a:gd name="T102" fmla="*/ 28 w 33"/>
                <a:gd name="T103" fmla="*/ 28 h 90"/>
                <a:gd name="T104" fmla="*/ 18 w 33"/>
                <a:gd name="T105" fmla="*/ 28 h 90"/>
                <a:gd name="T106" fmla="*/ 18 w 33"/>
                <a:gd name="T107" fmla="*/ 31 h 90"/>
                <a:gd name="T108" fmla="*/ 7 w 33"/>
                <a:gd name="T109" fmla="*/ 31 h 90"/>
                <a:gd name="T110" fmla="*/ 7 w 33"/>
                <a:gd name="T111" fmla="*/ 31 h 90"/>
                <a:gd name="T112" fmla="*/ 5 w 33"/>
                <a:gd name="T113" fmla="*/ 33 h 90"/>
                <a:gd name="T114" fmla="*/ 7 w 33"/>
                <a:gd name="T115" fmla="*/ 33 h 90"/>
                <a:gd name="T116" fmla="*/ 28 w 33"/>
                <a:gd name="T117" fmla="*/ 33 h 90"/>
                <a:gd name="T118" fmla="*/ 28 w 33"/>
                <a:gd name="T119" fmla="*/ 33 h 90"/>
                <a:gd name="T120" fmla="*/ 28 w 33"/>
                <a:gd name="T121" fmla="*/ 33 h 90"/>
                <a:gd name="T122" fmla="*/ 28 w 33"/>
                <a:gd name="T123" fmla="*/ 31 h 90"/>
                <a:gd name="T124" fmla="*/ 18 w 33"/>
                <a:gd name="T125" fmla="*/ 3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90">
                  <a:moveTo>
                    <a:pt x="0" y="46"/>
                  </a:moveTo>
                  <a:lnTo>
                    <a:pt x="0" y="46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88"/>
                  </a:lnTo>
                  <a:lnTo>
                    <a:pt x="33" y="88"/>
                  </a:lnTo>
                  <a:lnTo>
                    <a:pt x="33" y="90"/>
                  </a:lnTo>
                  <a:lnTo>
                    <a:pt x="32" y="90"/>
                  </a:lnTo>
                  <a:lnTo>
                    <a:pt x="32" y="90"/>
                  </a:lnTo>
                  <a:lnTo>
                    <a:pt x="3" y="90"/>
                  </a:lnTo>
                  <a:lnTo>
                    <a:pt x="3" y="90"/>
                  </a:lnTo>
                  <a:lnTo>
                    <a:pt x="2" y="9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46"/>
                  </a:lnTo>
                  <a:lnTo>
                    <a:pt x="0" y="46"/>
                  </a:lnTo>
                  <a:close/>
                  <a:moveTo>
                    <a:pt x="18" y="9"/>
                  </a:moveTo>
                  <a:lnTo>
                    <a:pt x="18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8" y="24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18" y="9"/>
                  </a:lnTo>
                  <a:lnTo>
                    <a:pt x="18" y="9"/>
                  </a:lnTo>
                  <a:close/>
                  <a:moveTo>
                    <a:pt x="18" y="44"/>
                  </a:moveTo>
                  <a:lnTo>
                    <a:pt x="18" y="44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8" y="44"/>
                  </a:lnTo>
                  <a:lnTo>
                    <a:pt x="18" y="44"/>
                  </a:lnTo>
                  <a:close/>
                  <a:moveTo>
                    <a:pt x="18" y="39"/>
                  </a:moveTo>
                  <a:lnTo>
                    <a:pt x="18" y="39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18" y="39"/>
                  </a:lnTo>
                  <a:lnTo>
                    <a:pt x="18" y="39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31"/>
                  </a:moveTo>
                  <a:lnTo>
                    <a:pt x="18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18" y="31"/>
                  </a:lnTo>
                  <a:lnTo>
                    <a:pt x="18" y="31"/>
                  </a:lnTo>
                  <a:close/>
                </a:path>
              </a:pathLst>
            </a:custGeom>
            <a:solidFill>
              <a:srgbClr val="038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8"/>
            <p:cNvSpPr>
              <a:spLocks/>
            </p:cNvSpPr>
            <p:nvPr/>
          </p:nvSpPr>
          <p:spPr bwMode="auto">
            <a:xfrm>
              <a:off x="520700" y="6900863"/>
              <a:ext cx="58738" cy="142875"/>
            </a:xfrm>
            <a:custGeom>
              <a:avLst/>
              <a:gdLst>
                <a:gd name="T0" fmla="*/ 2 w 37"/>
                <a:gd name="T1" fmla="*/ 44 h 90"/>
                <a:gd name="T2" fmla="*/ 0 w 37"/>
                <a:gd name="T3" fmla="*/ 4 h 90"/>
                <a:gd name="T4" fmla="*/ 4 w 37"/>
                <a:gd name="T5" fmla="*/ 0 h 90"/>
                <a:gd name="T6" fmla="*/ 34 w 37"/>
                <a:gd name="T7" fmla="*/ 0 h 90"/>
                <a:gd name="T8" fmla="*/ 37 w 37"/>
                <a:gd name="T9" fmla="*/ 2 h 90"/>
                <a:gd name="T10" fmla="*/ 37 w 37"/>
                <a:gd name="T11" fmla="*/ 4 h 90"/>
                <a:gd name="T12" fmla="*/ 37 w 37"/>
                <a:gd name="T13" fmla="*/ 21 h 90"/>
                <a:gd name="T14" fmla="*/ 36 w 37"/>
                <a:gd name="T15" fmla="*/ 25 h 90"/>
                <a:gd name="T16" fmla="*/ 34 w 37"/>
                <a:gd name="T17" fmla="*/ 23 h 90"/>
                <a:gd name="T18" fmla="*/ 32 w 37"/>
                <a:gd name="T19" fmla="*/ 21 h 90"/>
                <a:gd name="T20" fmla="*/ 32 w 37"/>
                <a:gd name="T21" fmla="*/ 13 h 90"/>
                <a:gd name="T22" fmla="*/ 30 w 37"/>
                <a:gd name="T23" fmla="*/ 11 h 90"/>
                <a:gd name="T24" fmla="*/ 9 w 37"/>
                <a:gd name="T25" fmla="*/ 11 h 90"/>
                <a:gd name="T26" fmla="*/ 7 w 37"/>
                <a:gd name="T27" fmla="*/ 11 h 90"/>
                <a:gd name="T28" fmla="*/ 7 w 37"/>
                <a:gd name="T29" fmla="*/ 13 h 90"/>
                <a:gd name="T30" fmla="*/ 7 w 37"/>
                <a:gd name="T31" fmla="*/ 30 h 90"/>
                <a:gd name="T32" fmla="*/ 9 w 37"/>
                <a:gd name="T33" fmla="*/ 32 h 90"/>
                <a:gd name="T34" fmla="*/ 20 w 37"/>
                <a:gd name="T35" fmla="*/ 32 h 90"/>
                <a:gd name="T36" fmla="*/ 21 w 37"/>
                <a:gd name="T37" fmla="*/ 32 h 90"/>
                <a:gd name="T38" fmla="*/ 23 w 37"/>
                <a:gd name="T39" fmla="*/ 34 h 90"/>
                <a:gd name="T40" fmla="*/ 20 w 37"/>
                <a:gd name="T41" fmla="*/ 36 h 90"/>
                <a:gd name="T42" fmla="*/ 11 w 37"/>
                <a:gd name="T43" fmla="*/ 36 h 90"/>
                <a:gd name="T44" fmla="*/ 9 w 37"/>
                <a:gd name="T45" fmla="*/ 36 h 90"/>
                <a:gd name="T46" fmla="*/ 7 w 37"/>
                <a:gd name="T47" fmla="*/ 37 h 90"/>
                <a:gd name="T48" fmla="*/ 11 w 37"/>
                <a:gd name="T49" fmla="*/ 39 h 90"/>
                <a:gd name="T50" fmla="*/ 20 w 37"/>
                <a:gd name="T51" fmla="*/ 39 h 90"/>
                <a:gd name="T52" fmla="*/ 21 w 37"/>
                <a:gd name="T53" fmla="*/ 39 h 90"/>
                <a:gd name="T54" fmla="*/ 23 w 37"/>
                <a:gd name="T55" fmla="*/ 41 h 90"/>
                <a:gd name="T56" fmla="*/ 20 w 37"/>
                <a:gd name="T57" fmla="*/ 43 h 90"/>
                <a:gd name="T58" fmla="*/ 9 w 37"/>
                <a:gd name="T59" fmla="*/ 43 h 90"/>
                <a:gd name="T60" fmla="*/ 7 w 37"/>
                <a:gd name="T61" fmla="*/ 43 h 90"/>
                <a:gd name="T62" fmla="*/ 7 w 37"/>
                <a:gd name="T63" fmla="*/ 43 h 90"/>
                <a:gd name="T64" fmla="*/ 9 w 37"/>
                <a:gd name="T65" fmla="*/ 44 h 90"/>
                <a:gd name="T66" fmla="*/ 20 w 37"/>
                <a:gd name="T67" fmla="*/ 44 h 90"/>
                <a:gd name="T68" fmla="*/ 21 w 37"/>
                <a:gd name="T69" fmla="*/ 44 h 90"/>
                <a:gd name="T70" fmla="*/ 23 w 37"/>
                <a:gd name="T71" fmla="*/ 46 h 90"/>
                <a:gd name="T72" fmla="*/ 20 w 37"/>
                <a:gd name="T73" fmla="*/ 48 h 90"/>
                <a:gd name="T74" fmla="*/ 9 w 37"/>
                <a:gd name="T75" fmla="*/ 48 h 90"/>
                <a:gd name="T76" fmla="*/ 7 w 37"/>
                <a:gd name="T77" fmla="*/ 48 h 90"/>
                <a:gd name="T78" fmla="*/ 7 w 37"/>
                <a:gd name="T79" fmla="*/ 48 h 90"/>
                <a:gd name="T80" fmla="*/ 9 w 37"/>
                <a:gd name="T81" fmla="*/ 50 h 90"/>
                <a:gd name="T82" fmla="*/ 20 w 37"/>
                <a:gd name="T83" fmla="*/ 50 h 90"/>
                <a:gd name="T84" fmla="*/ 21 w 37"/>
                <a:gd name="T85" fmla="*/ 50 h 90"/>
                <a:gd name="T86" fmla="*/ 23 w 37"/>
                <a:gd name="T87" fmla="*/ 51 h 90"/>
                <a:gd name="T88" fmla="*/ 20 w 37"/>
                <a:gd name="T89" fmla="*/ 53 h 90"/>
                <a:gd name="T90" fmla="*/ 9 w 37"/>
                <a:gd name="T91" fmla="*/ 53 h 90"/>
                <a:gd name="T92" fmla="*/ 7 w 37"/>
                <a:gd name="T93" fmla="*/ 53 h 90"/>
                <a:gd name="T94" fmla="*/ 7 w 37"/>
                <a:gd name="T95" fmla="*/ 55 h 90"/>
                <a:gd name="T96" fmla="*/ 9 w 37"/>
                <a:gd name="T97" fmla="*/ 55 h 90"/>
                <a:gd name="T98" fmla="*/ 20 w 37"/>
                <a:gd name="T99" fmla="*/ 55 h 90"/>
                <a:gd name="T100" fmla="*/ 21 w 37"/>
                <a:gd name="T101" fmla="*/ 55 h 90"/>
                <a:gd name="T102" fmla="*/ 23 w 37"/>
                <a:gd name="T103" fmla="*/ 57 h 90"/>
                <a:gd name="T104" fmla="*/ 23 w 37"/>
                <a:gd name="T105" fmla="*/ 87 h 90"/>
                <a:gd name="T106" fmla="*/ 20 w 37"/>
                <a:gd name="T107" fmla="*/ 90 h 90"/>
                <a:gd name="T108" fmla="*/ 4 w 37"/>
                <a:gd name="T109" fmla="*/ 90 h 90"/>
                <a:gd name="T110" fmla="*/ 2 w 37"/>
                <a:gd name="T111" fmla="*/ 88 h 90"/>
                <a:gd name="T112" fmla="*/ 0 w 37"/>
                <a:gd name="T113" fmla="*/ 87 h 90"/>
                <a:gd name="T114" fmla="*/ 2 w 37"/>
                <a:gd name="T11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" h="90">
                  <a:moveTo>
                    <a:pt x="2" y="44"/>
                  </a:moveTo>
                  <a:lnTo>
                    <a:pt x="2" y="4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21"/>
                  </a:lnTo>
                  <a:lnTo>
                    <a:pt x="37" y="21"/>
                  </a:lnTo>
                  <a:lnTo>
                    <a:pt x="37" y="23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4" y="23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0" y="11"/>
                  </a:lnTo>
                  <a:lnTo>
                    <a:pt x="30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1" y="32"/>
                  </a:lnTo>
                  <a:lnTo>
                    <a:pt x="23" y="34"/>
                  </a:lnTo>
                  <a:lnTo>
                    <a:pt x="23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9" y="36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9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21" y="39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1" y="41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21" y="44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1" y="48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1" y="50"/>
                  </a:lnTo>
                  <a:lnTo>
                    <a:pt x="23" y="51"/>
                  </a:lnTo>
                  <a:lnTo>
                    <a:pt x="23" y="51"/>
                  </a:lnTo>
                  <a:lnTo>
                    <a:pt x="21" y="53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9" y="53"/>
                  </a:lnTo>
                  <a:lnTo>
                    <a:pt x="9" y="53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9" y="55"/>
                  </a:lnTo>
                  <a:lnTo>
                    <a:pt x="9" y="55"/>
                  </a:lnTo>
                  <a:lnTo>
                    <a:pt x="20" y="55"/>
                  </a:lnTo>
                  <a:lnTo>
                    <a:pt x="20" y="55"/>
                  </a:lnTo>
                  <a:lnTo>
                    <a:pt x="21" y="55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87"/>
                  </a:lnTo>
                  <a:lnTo>
                    <a:pt x="23" y="87"/>
                  </a:lnTo>
                  <a:lnTo>
                    <a:pt x="21" y="88"/>
                  </a:lnTo>
                  <a:lnTo>
                    <a:pt x="20" y="90"/>
                  </a:lnTo>
                  <a:lnTo>
                    <a:pt x="20" y="9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2" y="88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2" y="44"/>
                  </a:lnTo>
                  <a:lnTo>
                    <a:pt x="2" y="44"/>
                  </a:lnTo>
                  <a:close/>
                </a:path>
              </a:pathLst>
            </a:custGeom>
            <a:solidFill>
              <a:srgbClr val="038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9"/>
            <p:cNvSpPr>
              <a:spLocks/>
            </p:cNvSpPr>
            <p:nvPr/>
          </p:nvSpPr>
          <p:spPr bwMode="auto">
            <a:xfrm>
              <a:off x="428625" y="6970713"/>
              <a:ext cx="25400" cy="34925"/>
            </a:xfrm>
            <a:custGeom>
              <a:avLst/>
              <a:gdLst>
                <a:gd name="T0" fmla="*/ 0 w 16"/>
                <a:gd name="T1" fmla="*/ 11 h 22"/>
                <a:gd name="T2" fmla="*/ 0 w 16"/>
                <a:gd name="T3" fmla="*/ 11 h 22"/>
                <a:gd name="T4" fmla="*/ 0 w 16"/>
                <a:gd name="T5" fmla="*/ 2 h 22"/>
                <a:gd name="T6" fmla="*/ 0 w 16"/>
                <a:gd name="T7" fmla="*/ 2 h 22"/>
                <a:gd name="T8" fmla="*/ 0 w 16"/>
                <a:gd name="T9" fmla="*/ 0 h 22"/>
                <a:gd name="T10" fmla="*/ 2 w 16"/>
                <a:gd name="T11" fmla="*/ 0 h 22"/>
                <a:gd name="T12" fmla="*/ 2 w 16"/>
                <a:gd name="T13" fmla="*/ 0 h 22"/>
                <a:gd name="T14" fmla="*/ 9 w 16"/>
                <a:gd name="T15" fmla="*/ 0 h 22"/>
                <a:gd name="T16" fmla="*/ 9 w 16"/>
                <a:gd name="T17" fmla="*/ 0 h 22"/>
                <a:gd name="T18" fmla="*/ 12 w 16"/>
                <a:gd name="T19" fmla="*/ 2 h 22"/>
                <a:gd name="T20" fmla="*/ 14 w 16"/>
                <a:gd name="T21" fmla="*/ 4 h 22"/>
                <a:gd name="T22" fmla="*/ 16 w 16"/>
                <a:gd name="T23" fmla="*/ 7 h 22"/>
                <a:gd name="T24" fmla="*/ 16 w 16"/>
                <a:gd name="T25" fmla="*/ 11 h 22"/>
                <a:gd name="T26" fmla="*/ 16 w 16"/>
                <a:gd name="T27" fmla="*/ 11 h 22"/>
                <a:gd name="T28" fmla="*/ 16 w 16"/>
                <a:gd name="T29" fmla="*/ 14 h 22"/>
                <a:gd name="T30" fmla="*/ 14 w 16"/>
                <a:gd name="T31" fmla="*/ 18 h 22"/>
                <a:gd name="T32" fmla="*/ 11 w 16"/>
                <a:gd name="T33" fmla="*/ 20 h 22"/>
                <a:gd name="T34" fmla="*/ 7 w 16"/>
                <a:gd name="T35" fmla="*/ 22 h 22"/>
                <a:gd name="T36" fmla="*/ 7 w 16"/>
                <a:gd name="T37" fmla="*/ 22 h 22"/>
                <a:gd name="T38" fmla="*/ 4 w 16"/>
                <a:gd name="T39" fmla="*/ 22 h 22"/>
                <a:gd name="T40" fmla="*/ 0 w 16"/>
                <a:gd name="T41" fmla="*/ 22 h 22"/>
                <a:gd name="T42" fmla="*/ 0 w 16"/>
                <a:gd name="T43" fmla="*/ 20 h 22"/>
                <a:gd name="T44" fmla="*/ 0 w 16"/>
                <a:gd name="T45" fmla="*/ 14 h 22"/>
                <a:gd name="T46" fmla="*/ 0 w 16"/>
                <a:gd name="T47" fmla="*/ 14 h 22"/>
                <a:gd name="T48" fmla="*/ 0 w 16"/>
                <a:gd name="T49" fmla="*/ 11 h 22"/>
                <a:gd name="T50" fmla="*/ 0 w 16"/>
                <a:gd name="T5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2">
                  <a:moveTo>
                    <a:pt x="0" y="11"/>
                  </a:moveTo>
                  <a:lnTo>
                    <a:pt x="0" y="1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2" y="2"/>
                  </a:lnTo>
                  <a:lnTo>
                    <a:pt x="14" y="4"/>
                  </a:lnTo>
                  <a:lnTo>
                    <a:pt x="16" y="7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1" y="20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4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38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29196" y="6496136"/>
            <a:ext cx="255588" cy="244475"/>
            <a:chOff x="374650" y="7237413"/>
            <a:chExt cx="255588" cy="244475"/>
          </a:xfrm>
        </p:grpSpPr>
        <p:sp>
          <p:nvSpPr>
            <p:cNvPr id="141" name="Freeform 110"/>
            <p:cNvSpPr>
              <a:spLocks noEditPoints="1"/>
            </p:cNvSpPr>
            <p:nvPr/>
          </p:nvSpPr>
          <p:spPr bwMode="auto">
            <a:xfrm>
              <a:off x="374650" y="7237413"/>
              <a:ext cx="146050" cy="244475"/>
            </a:xfrm>
            <a:custGeom>
              <a:avLst/>
              <a:gdLst>
                <a:gd name="T0" fmla="*/ 92 w 92"/>
                <a:gd name="T1" fmla="*/ 78 h 154"/>
                <a:gd name="T2" fmla="*/ 92 w 92"/>
                <a:gd name="T3" fmla="*/ 78 h 154"/>
                <a:gd name="T4" fmla="*/ 92 w 92"/>
                <a:gd name="T5" fmla="*/ 150 h 154"/>
                <a:gd name="T6" fmla="*/ 92 w 92"/>
                <a:gd name="T7" fmla="*/ 150 h 154"/>
                <a:gd name="T8" fmla="*/ 92 w 92"/>
                <a:gd name="T9" fmla="*/ 154 h 154"/>
                <a:gd name="T10" fmla="*/ 89 w 92"/>
                <a:gd name="T11" fmla="*/ 154 h 154"/>
                <a:gd name="T12" fmla="*/ 89 w 92"/>
                <a:gd name="T13" fmla="*/ 154 h 154"/>
                <a:gd name="T14" fmla="*/ 36 w 92"/>
                <a:gd name="T15" fmla="*/ 145 h 154"/>
                <a:gd name="T16" fmla="*/ 36 w 92"/>
                <a:gd name="T17" fmla="*/ 145 h 154"/>
                <a:gd name="T18" fmla="*/ 2 w 92"/>
                <a:gd name="T19" fmla="*/ 139 h 154"/>
                <a:gd name="T20" fmla="*/ 2 w 92"/>
                <a:gd name="T21" fmla="*/ 139 h 154"/>
                <a:gd name="T22" fmla="*/ 0 w 92"/>
                <a:gd name="T23" fmla="*/ 138 h 154"/>
                <a:gd name="T24" fmla="*/ 0 w 92"/>
                <a:gd name="T25" fmla="*/ 136 h 154"/>
                <a:gd name="T26" fmla="*/ 0 w 92"/>
                <a:gd name="T27" fmla="*/ 134 h 154"/>
                <a:gd name="T28" fmla="*/ 0 w 92"/>
                <a:gd name="T29" fmla="*/ 134 h 154"/>
                <a:gd name="T30" fmla="*/ 0 w 92"/>
                <a:gd name="T31" fmla="*/ 19 h 154"/>
                <a:gd name="T32" fmla="*/ 0 w 92"/>
                <a:gd name="T33" fmla="*/ 19 h 154"/>
                <a:gd name="T34" fmla="*/ 0 w 92"/>
                <a:gd name="T35" fmla="*/ 16 h 154"/>
                <a:gd name="T36" fmla="*/ 4 w 92"/>
                <a:gd name="T37" fmla="*/ 16 h 154"/>
                <a:gd name="T38" fmla="*/ 4 w 92"/>
                <a:gd name="T39" fmla="*/ 16 h 154"/>
                <a:gd name="T40" fmla="*/ 89 w 92"/>
                <a:gd name="T41" fmla="*/ 0 h 154"/>
                <a:gd name="T42" fmla="*/ 89 w 92"/>
                <a:gd name="T43" fmla="*/ 0 h 154"/>
                <a:gd name="T44" fmla="*/ 92 w 92"/>
                <a:gd name="T45" fmla="*/ 0 h 154"/>
                <a:gd name="T46" fmla="*/ 92 w 92"/>
                <a:gd name="T47" fmla="*/ 4 h 154"/>
                <a:gd name="T48" fmla="*/ 92 w 92"/>
                <a:gd name="T49" fmla="*/ 4 h 154"/>
                <a:gd name="T50" fmla="*/ 92 w 92"/>
                <a:gd name="T51" fmla="*/ 78 h 154"/>
                <a:gd name="T52" fmla="*/ 92 w 92"/>
                <a:gd name="T53" fmla="*/ 78 h 154"/>
                <a:gd name="T54" fmla="*/ 64 w 92"/>
                <a:gd name="T55" fmla="*/ 76 h 154"/>
                <a:gd name="T56" fmla="*/ 64 w 92"/>
                <a:gd name="T57" fmla="*/ 76 h 154"/>
                <a:gd name="T58" fmla="*/ 64 w 92"/>
                <a:gd name="T59" fmla="*/ 67 h 154"/>
                <a:gd name="T60" fmla="*/ 64 w 92"/>
                <a:gd name="T61" fmla="*/ 67 h 154"/>
                <a:gd name="T62" fmla="*/ 60 w 92"/>
                <a:gd name="T63" fmla="*/ 62 h 154"/>
                <a:gd name="T64" fmla="*/ 59 w 92"/>
                <a:gd name="T65" fmla="*/ 58 h 154"/>
                <a:gd name="T66" fmla="*/ 53 w 92"/>
                <a:gd name="T67" fmla="*/ 55 h 154"/>
                <a:gd name="T68" fmla="*/ 48 w 92"/>
                <a:gd name="T69" fmla="*/ 53 h 154"/>
                <a:gd name="T70" fmla="*/ 48 w 92"/>
                <a:gd name="T71" fmla="*/ 53 h 154"/>
                <a:gd name="T72" fmla="*/ 43 w 92"/>
                <a:gd name="T73" fmla="*/ 51 h 154"/>
                <a:gd name="T74" fmla="*/ 38 w 92"/>
                <a:gd name="T75" fmla="*/ 53 h 154"/>
                <a:gd name="T76" fmla="*/ 32 w 92"/>
                <a:gd name="T77" fmla="*/ 56 h 154"/>
                <a:gd name="T78" fmla="*/ 29 w 92"/>
                <a:gd name="T79" fmla="*/ 62 h 154"/>
                <a:gd name="T80" fmla="*/ 29 w 92"/>
                <a:gd name="T81" fmla="*/ 62 h 154"/>
                <a:gd name="T82" fmla="*/ 25 w 92"/>
                <a:gd name="T83" fmla="*/ 69 h 154"/>
                <a:gd name="T84" fmla="*/ 23 w 92"/>
                <a:gd name="T85" fmla="*/ 78 h 154"/>
                <a:gd name="T86" fmla="*/ 25 w 92"/>
                <a:gd name="T87" fmla="*/ 86 h 154"/>
                <a:gd name="T88" fmla="*/ 29 w 92"/>
                <a:gd name="T89" fmla="*/ 94 h 154"/>
                <a:gd name="T90" fmla="*/ 29 w 92"/>
                <a:gd name="T91" fmla="*/ 94 h 154"/>
                <a:gd name="T92" fmla="*/ 30 w 92"/>
                <a:gd name="T93" fmla="*/ 97 h 154"/>
                <a:gd name="T94" fmla="*/ 34 w 92"/>
                <a:gd name="T95" fmla="*/ 101 h 154"/>
                <a:gd name="T96" fmla="*/ 43 w 92"/>
                <a:gd name="T97" fmla="*/ 102 h 154"/>
                <a:gd name="T98" fmla="*/ 52 w 92"/>
                <a:gd name="T99" fmla="*/ 101 h 154"/>
                <a:gd name="T100" fmla="*/ 55 w 92"/>
                <a:gd name="T101" fmla="*/ 99 h 154"/>
                <a:gd name="T102" fmla="*/ 59 w 92"/>
                <a:gd name="T103" fmla="*/ 95 h 154"/>
                <a:gd name="T104" fmla="*/ 59 w 92"/>
                <a:gd name="T105" fmla="*/ 95 h 154"/>
                <a:gd name="T106" fmla="*/ 62 w 92"/>
                <a:gd name="T107" fmla="*/ 92 h 154"/>
                <a:gd name="T108" fmla="*/ 64 w 92"/>
                <a:gd name="T109" fmla="*/ 86 h 154"/>
                <a:gd name="T110" fmla="*/ 64 w 92"/>
                <a:gd name="T111" fmla="*/ 76 h 154"/>
                <a:gd name="T112" fmla="*/ 64 w 92"/>
                <a:gd name="T113" fmla="*/ 7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" h="154">
                  <a:moveTo>
                    <a:pt x="92" y="78"/>
                  </a:moveTo>
                  <a:lnTo>
                    <a:pt x="92" y="78"/>
                  </a:lnTo>
                  <a:lnTo>
                    <a:pt x="92" y="150"/>
                  </a:lnTo>
                  <a:lnTo>
                    <a:pt x="92" y="150"/>
                  </a:lnTo>
                  <a:lnTo>
                    <a:pt x="92" y="154"/>
                  </a:lnTo>
                  <a:lnTo>
                    <a:pt x="89" y="154"/>
                  </a:lnTo>
                  <a:lnTo>
                    <a:pt x="89" y="154"/>
                  </a:lnTo>
                  <a:lnTo>
                    <a:pt x="36" y="145"/>
                  </a:lnTo>
                  <a:lnTo>
                    <a:pt x="36" y="145"/>
                  </a:lnTo>
                  <a:lnTo>
                    <a:pt x="2" y="139"/>
                  </a:lnTo>
                  <a:lnTo>
                    <a:pt x="2" y="139"/>
                  </a:lnTo>
                  <a:lnTo>
                    <a:pt x="0" y="138"/>
                  </a:lnTo>
                  <a:lnTo>
                    <a:pt x="0" y="136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2" y="0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2" y="78"/>
                  </a:lnTo>
                  <a:lnTo>
                    <a:pt x="92" y="78"/>
                  </a:lnTo>
                  <a:close/>
                  <a:moveTo>
                    <a:pt x="64" y="76"/>
                  </a:moveTo>
                  <a:lnTo>
                    <a:pt x="64" y="76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0" y="62"/>
                  </a:lnTo>
                  <a:lnTo>
                    <a:pt x="59" y="58"/>
                  </a:lnTo>
                  <a:lnTo>
                    <a:pt x="53" y="55"/>
                  </a:lnTo>
                  <a:lnTo>
                    <a:pt x="48" y="53"/>
                  </a:lnTo>
                  <a:lnTo>
                    <a:pt x="48" y="53"/>
                  </a:lnTo>
                  <a:lnTo>
                    <a:pt x="43" y="51"/>
                  </a:lnTo>
                  <a:lnTo>
                    <a:pt x="38" y="53"/>
                  </a:lnTo>
                  <a:lnTo>
                    <a:pt x="32" y="56"/>
                  </a:lnTo>
                  <a:lnTo>
                    <a:pt x="29" y="62"/>
                  </a:lnTo>
                  <a:lnTo>
                    <a:pt x="29" y="62"/>
                  </a:lnTo>
                  <a:lnTo>
                    <a:pt x="25" y="69"/>
                  </a:lnTo>
                  <a:lnTo>
                    <a:pt x="23" y="78"/>
                  </a:lnTo>
                  <a:lnTo>
                    <a:pt x="25" y="86"/>
                  </a:lnTo>
                  <a:lnTo>
                    <a:pt x="29" y="94"/>
                  </a:lnTo>
                  <a:lnTo>
                    <a:pt x="29" y="94"/>
                  </a:lnTo>
                  <a:lnTo>
                    <a:pt x="30" y="97"/>
                  </a:lnTo>
                  <a:lnTo>
                    <a:pt x="34" y="101"/>
                  </a:lnTo>
                  <a:lnTo>
                    <a:pt x="43" y="102"/>
                  </a:lnTo>
                  <a:lnTo>
                    <a:pt x="52" y="101"/>
                  </a:lnTo>
                  <a:lnTo>
                    <a:pt x="55" y="99"/>
                  </a:lnTo>
                  <a:lnTo>
                    <a:pt x="59" y="95"/>
                  </a:lnTo>
                  <a:lnTo>
                    <a:pt x="59" y="95"/>
                  </a:lnTo>
                  <a:lnTo>
                    <a:pt x="62" y="92"/>
                  </a:lnTo>
                  <a:lnTo>
                    <a:pt x="64" y="86"/>
                  </a:lnTo>
                  <a:lnTo>
                    <a:pt x="64" y="76"/>
                  </a:lnTo>
                  <a:lnTo>
                    <a:pt x="64" y="76"/>
                  </a:lnTo>
                  <a:close/>
                </a:path>
              </a:pathLst>
            </a:custGeom>
            <a:solidFill>
              <a:srgbClr val="F28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1"/>
            <p:cNvSpPr>
              <a:spLocks/>
            </p:cNvSpPr>
            <p:nvPr/>
          </p:nvSpPr>
          <p:spPr bwMode="auto">
            <a:xfrm>
              <a:off x="527050" y="7291388"/>
              <a:ext cx="103188" cy="147638"/>
            </a:xfrm>
            <a:custGeom>
              <a:avLst/>
              <a:gdLst>
                <a:gd name="T0" fmla="*/ 26 w 65"/>
                <a:gd name="T1" fmla="*/ 0 h 93"/>
                <a:gd name="T2" fmla="*/ 26 w 65"/>
                <a:gd name="T3" fmla="*/ 0 h 93"/>
                <a:gd name="T4" fmla="*/ 35 w 65"/>
                <a:gd name="T5" fmla="*/ 8 h 93"/>
                <a:gd name="T6" fmla="*/ 35 w 65"/>
                <a:gd name="T7" fmla="*/ 8 h 93"/>
                <a:gd name="T8" fmla="*/ 63 w 65"/>
                <a:gd name="T9" fmla="*/ 38 h 93"/>
                <a:gd name="T10" fmla="*/ 63 w 65"/>
                <a:gd name="T11" fmla="*/ 38 h 93"/>
                <a:gd name="T12" fmla="*/ 65 w 65"/>
                <a:gd name="T13" fmla="*/ 40 h 93"/>
                <a:gd name="T14" fmla="*/ 63 w 65"/>
                <a:gd name="T15" fmla="*/ 42 h 93"/>
                <a:gd name="T16" fmla="*/ 63 w 65"/>
                <a:gd name="T17" fmla="*/ 42 h 93"/>
                <a:gd name="T18" fmla="*/ 16 w 65"/>
                <a:gd name="T19" fmla="*/ 91 h 93"/>
                <a:gd name="T20" fmla="*/ 16 w 65"/>
                <a:gd name="T21" fmla="*/ 91 h 93"/>
                <a:gd name="T22" fmla="*/ 14 w 65"/>
                <a:gd name="T23" fmla="*/ 93 h 93"/>
                <a:gd name="T24" fmla="*/ 12 w 65"/>
                <a:gd name="T25" fmla="*/ 91 h 93"/>
                <a:gd name="T26" fmla="*/ 12 w 65"/>
                <a:gd name="T27" fmla="*/ 91 h 93"/>
                <a:gd name="T28" fmla="*/ 2 w 65"/>
                <a:gd name="T29" fmla="*/ 77 h 93"/>
                <a:gd name="T30" fmla="*/ 2 w 65"/>
                <a:gd name="T31" fmla="*/ 77 h 93"/>
                <a:gd name="T32" fmla="*/ 0 w 65"/>
                <a:gd name="T33" fmla="*/ 74 h 93"/>
                <a:gd name="T34" fmla="*/ 0 w 65"/>
                <a:gd name="T35" fmla="*/ 74 h 93"/>
                <a:gd name="T36" fmla="*/ 0 w 65"/>
                <a:gd name="T37" fmla="*/ 60 h 93"/>
                <a:gd name="T38" fmla="*/ 0 w 65"/>
                <a:gd name="T39" fmla="*/ 60 h 93"/>
                <a:gd name="T40" fmla="*/ 0 w 65"/>
                <a:gd name="T41" fmla="*/ 56 h 93"/>
                <a:gd name="T42" fmla="*/ 3 w 65"/>
                <a:gd name="T43" fmla="*/ 54 h 93"/>
                <a:gd name="T44" fmla="*/ 3 w 65"/>
                <a:gd name="T45" fmla="*/ 54 h 93"/>
                <a:gd name="T46" fmla="*/ 23 w 65"/>
                <a:gd name="T47" fmla="*/ 47 h 93"/>
                <a:gd name="T48" fmla="*/ 23 w 65"/>
                <a:gd name="T49" fmla="*/ 47 h 93"/>
                <a:gd name="T50" fmla="*/ 26 w 65"/>
                <a:gd name="T51" fmla="*/ 45 h 93"/>
                <a:gd name="T52" fmla="*/ 26 w 65"/>
                <a:gd name="T53" fmla="*/ 42 h 93"/>
                <a:gd name="T54" fmla="*/ 26 w 65"/>
                <a:gd name="T55" fmla="*/ 42 h 93"/>
                <a:gd name="T56" fmla="*/ 26 w 65"/>
                <a:gd name="T57" fmla="*/ 3 h 93"/>
                <a:gd name="T58" fmla="*/ 26 w 65"/>
                <a:gd name="T59" fmla="*/ 3 h 93"/>
                <a:gd name="T60" fmla="*/ 26 w 65"/>
                <a:gd name="T61" fmla="*/ 0 h 93"/>
                <a:gd name="T62" fmla="*/ 26 w 65"/>
                <a:gd name="T6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" h="93">
                  <a:moveTo>
                    <a:pt x="26" y="0"/>
                  </a:moveTo>
                  <a:lnTo>
                    <a:pt x="26" y="0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63" y="38"/>
                  </a:lnTo>
                  <a:lnTo>
                    <a:pt x="63" y="38"/>
                  </a:lnTo>
                  <a:lnTo>
                    <a:pt x="65" y="40"/>
                  </a:lnTo>
                  <a:lnTo>
                    <a:pt x="63" y="42"/>
                  </a:lnTo>
                  <a:lnTo>
                    <a:pt x="63" y="42"/>
                  </a:lnTo>
                  <a:lnTo>
                    <a:pt x="16" y="91"/>
                  </a:lnTo>
                  <a:lnTo>
                    <a:pt x="16" y="91"/>
                  </a:lnTo>
                  <a:lnTo>
                    <a:pt x="14" y="93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2" y="77"/>
                  </a:lnTo>
                  <a:lnTo>
                    <a:pt x="2" y="7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56"/>
                  </a:lnTo>
                  <a:lnTo>
                    <a:pt x="3" y="54"/>
                  </a:lnTo>
                  <a:lnTo>
                    <a:pt x="3" y="54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6" y="45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28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2"/>
            <p:cNvSpPr>
              <a:spLocks/>
            </p:cNvSpPr>
            <p:nvPr/>
          </p:nvSpPr>
          <p:spPr bwMode="auto">
            <a:xfrm>
              <a:off x="527050" y="7277100"/>
              <a:ext cx="36513" cy="95250"/>
            </a:xfrm>
            <a:custGeom>
              <a:avLst/>
              <a:gdLst>
                <a:gd name="T0" fmla="*/ 23 w 23"/>
                <a:gd name="T1" fmla="*/ 28 h 60"/>
                <a:gd name="T2" fmla="*/ 23 w 23"/>
                <a:gd name="T3" fmla="*/ 28 h 60"/>
                <a:gd name="T4" fmla="*/ 23 w 23"/>
                <a:gd name="T5" fmla="*/ 49 h 60"/>
                <a:gd name="T6" fmla="*/ 23 w 23"/>
                <a:gd name="T7" fmla="*/ 49 h 60"/>
                <a:gd name="T8" fmla="*/ 23 w 23"/>
                <a:gd name="T9" fmla="*/ 51 h 60"/>
                <a:gd name="T10" fmla="*/ 21 w 23"/>
                <a:gd name="T11" fmla="*/ 51 h 60"/>
                <a:gd name="T12" fmla="*/ 21 w 23"/>
                <a:gd name="T13" fmla="*/ 51 h 60"/>
                <a:gd name="T14" fmla="*/ 2 w 23"/>
                <a:gd name="T15" fmla="*/ 60 h 60"/>
                <a:gd name="T16" fmla="*/ 2 w 23"/>
                <a:gd name="T17" fmla="*/ 60 h 60"/>
                <a:gd name="T18" fmla="*/ 0 w 23"/>
                <a:gd name="T19" fmla="*/ 60 h 60"/>
                <a:gd name="T20" fmla="*/ 0 w 23"/>
                <a:gd name="T21" fmla="*/ 58 h 60"/>
                <a:gd name="T22" fmla="*/ 0 w 23"/>
                <a:gd name="T23" fmla="*/ 58 h 60"/>
                <a:gd name="T24" fmla="*/ 0 w 23"/>
                <a:gd name="T25" fmla="*/ 21 h 60"/>
                <a:gd name="T26" fmla="*/ 0 w 23"/>
                <a:gd name="T27" fmla="*/ 21 h 60"/>
                <a:gd name="T28" fmla="*/ 2 w 23"/>
                <a:gd name="T29" fmla="*/ 17 h 60"/>
                <a:gd name="T30" fmla="*/ 2 w 23"/>
                <a:gd name="T31" fmla="*/ 17 h 60"/>
                <a:gd name="T32" fmla="*/ 17 w 23"/>
                <a:gd name="T33" fmla="*/ 1 h 60"/>
                <a:gd name="T34" fmla="*/ 17 w 23"/>
                <a:gd name="T35" fmla="*/ 1 h 60"/>
                <a:gd name="T36" fmla="*/ 17 w 23"/>
                <a:gd name="T37" fmla="*/ 0 h 60"/>
                <a:gd name="T38" fmla="*/ 19 w 23"/>
                <a:gd name="T39" fmla="*/ 1 h 60"/>
                <a:gd name="T40" fmla="*/ 19 w 23"/>
                <a:gd name="T41" fmla="*/ 1 h 60"/>
                <a:gd name="T42" fmla="*/ 23 w 23"/>
                <a:gd name="T43" fmla="*/ 5 h 60"/>
                <a:gd name="T44" fmla="*/ 23 w 23"/>
                <a:gd name="T45" fmla="*/ 9 h 60"/>
                <a:gd name="T46" fmla="*/ 23 w 23"/>
                <a:gd name="T47" fmla="*/ 9 h 60"/>
                <a:gd name="T48" fmla="*/ 23 w 23"/>
                <a:gd name="T49" fmla="*/ 28 h 60"/>
                <a:gd name="T50" fmla="*/ 23 w 23"/>
                <a:gd name="T51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" h="60">
                  <a:moveTo>
                    <a:pt x="23" y="28"/>
                  </a:moveTo>
                  <a:lnTo>
                    <a:pt x="23" y="2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1"/>
                  </a:lnTo>
                  <a:lnTo>
                    <a:pt x="21" y="51"/>
                  </a:lnTo>
                  <a:lnTo>
                    <a:pt x="21" y="51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28"/>
                  </a:lnTo>
                  <a:lnTo>
                    <a:pt x="23" y="28"/>
                  </a:lnTo>
                  <a:close/>
                </a:path>
              </a:pathLst>
            </a:custGeom>
            <a:solidFill>
              <a:srgbClr val="F28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3"/>
            <p:cNvSpPr>
              <a:spLocks/>
            </p:cNvSpPr>
            <p:nvPr/>
          </p:nvSpPr>
          <p:spPr bwMode="auto">
            <a:xfrm>
              <a:off x="422275" y="7329488"/>
              <a:ext cx="42863" cy="58738"/>
            </a:xfrm>
            <a:custGeom>
              <a:avLst/>
              <a:gdLst>
                <a:gd name="T0" fmla="*/ 27 w 27"/>
                <a:gd name="T1" fmla="*/ 20 h 37"/>
                <a:gd name="T2" fmla="*/ 27 w 27"/>
                <a:gd name="T3" fmla="*/ 20 h 37"/>
                <a:gd name="T4" fmla="*/ 27 w 27"/>
                <a:gd name="T5" fmla="*/ 27 h 37"/>
                <a:gd name="T6" fmla="*/ 23 w 27"/>
                <a:gd name="T7" fmla="*/ 32 h 37"/>
                <a:gd name="T8" fmla="*/ 23 w 27"/>
                <a:gd name="T9" fmla="*/ 32 h 37"/>
                <a:gd name="T10" fmla="*/ 20 w 27"/>
                <a:gd name="T11" fmla="*/ 36 h 37"/>
                <a:gd name="T12" fmla="*/ 15 w 27"/>
                <a:gd name="T13" fmla="*/ 37 h 37"/>
                <a:gd name="T14" fmla="*/ 9 w 27"/>
                <a:gd name="T15" fmla="*/ 37 h 37"/>
                <a:gd name="T16" fmla="*/ 4 w 27"/>
                <a:gd name="T17" fmla="*/ 34 h 37"/>
                <a:gd name="T18" fmla="*/ 4 w 27"/>
                <a:gd name="T19" fmla="*/ 34 h 37"/>
                <a:gd name="T20" fmla="*/ 2 w 27"/>
                <a:gd name="T21" fmla="*/ 27 h 37"/>
                <a:gd name="T22" fmla="*/ 0 w 27"/>
                <a:gd name="T23" fmla="*/ 20 h 37"/>
                <a:gd name="T24" fmla="*/ 2 w 27"/>
                <a:gd name="T25" fmla="*/ 11 h 37"/>
                <a:gd name="T26" fmla="*/ 6 w 27"/>
                <a:gd name="T27" fmla="*/ 4 h 37"/>
                <a:gd name="T28" fmla="*/ 6 w 27"/>
                <a:gd name="T29" fmla="*/ 4 h 37"/>
                <a:gd name="T30" fmla="*/ 9 w 27"/>
                <a:gd name="T31" fmla="*/ 2 h 37"/>
                <a:gd name="T32" fmla="*/ 15 w 27"/>
                <a:gd name="T33" fmla="*/ 0 h 37"/>
                <a:gd name="T34" fmla="*/ 20 w 27"/>
                <a:gd name="T35" fmla="*/ 2 h 37"/>
                <a:gd name="T36" fmla="*/ 23 w 27"/>
                <a:gd name="T37" fmla="*/ 6 h 37"/>
                <a:gd name="T38" fmla="*/ 23 w 27"/>
                <a:gd name="T39" fmla="*/ 6 h 37"/>
                <a:gd name="T40" fmla="*/ 27 w 27"/>
                <a:gd name="T41" fmla="*/ 13 h 37"/>
                <a:gd name="T42" fmla="*/ 27 w 27"/>
                <a:gd name="T43" fmla="*/ 20 h 37"/>
                <a:gd name="T44" fmla="*/ 27 w 27"/>
                <a:gd name="T45" fmla="*/ 2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" h="37">
                  <a:moveTo>
                    <a:pt x="27" y="20"/>
                  </a:moveTo>
                  <a:lnTo>
                    <a:pt x="27" y="20"/>
                  </a:lnTo>
                  <a:lnTo>
                    <a:pt x="27" y="27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20" y="36"/>
                  </a:lnTo>
                  <a:lnTo>
                    <a:pt x="15" y="37"/>
                  </a:lnTo>
                  <a:lnTo>
                    <a:pt x="9" y="37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2" y="11"/>
                  </a:lnTo>
                  <a:lnTo>
                    <a:pt x="6" y="4"/>
                  </a:lnTo>
                  <a:lnTo>
                    <a:pt x="6" y="4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7" y="13"/>
                  </a:lnTo>
                  <a:lnTo>
                    <a:pt x="27" y="20"/>
                  </a:lnTo>
                  <a:lnTo>
                    <a:pt x="27" y="20"/>
                  </a:lnTo>
                  <a:close/>
                </a:path>
              </a:pathLst>
            </a:custGeom>
            <a:solidFill>
              <a:srgbClr val="F28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29196" y="5136095"/>
            <a:ext cx="244475" cy="255588"/>
            <a:chOff x="366713" y="5746750"/>
            <a:chExt cx="244475" cy="255588"/>
          </a:xfrm>
        </p:grpSpPr>
        <p:sp>
          <p:nvSpPr>
            <p:cNvPr id="146" name="Freeform 114"/>
            <p:cNvSpPr>
              <a:spLocks noEditPoints="1"/>
            </p:cNvSpPr>
            <p:nvPr/>
          </p:nvSpPr>
          <p:spPr bwMode="auto">
            <a:xfrm>
              <a:off x="366713" y="5746750"/>
              <a:ext cx="142875" cy="255588"/>
            </a:xfrm>
            <a:custGeom>
              <a:avLst/>
              <a:gdLst>
                <a:gd name="T0" fmla="*/ 90 w 90"/>
                <a:gd name="T1" fmla="*/ 81 h 161"/>
                <a:gd name="T2" fmla="*/ 90 w 90"/>
                <a:gd name="T3" fmla="*/ 81 h 161"/>
                <a:gd name="T4" fmla="*/ 90 w 90"/>
                <a:gd name="T5" fmla="*/ 157 h 161"/>
                <a:gd name="T6" fmla="*/ 90 w 90"/>
                <a:gd name="T7" fmla="*/ 157 h 161"/>
                <a:gd name="T8" fmla="*/ 88 w 90"/>
                <a:gd name="T9" fmla="*/ 161 h 161"/>
                <a:gd name="T10" fmla="*/ 85 w 90"/>
                <a:gd name="T11" fmla="*/ 161 h 161"/>
                <a:gd name="T12" fmla="*/ 85 w 90"/>
                <a:gd name="T13" fmla="*/ 161 h 161"/>
                <a:gd name="T14" fmla="*/ 28 w 90"/>
                <a:gd name="T15" fmla="*/ 147 h 161"/>
                <a:gd name="T16" fmla="*/ 28 w 90"/>
                <a:gd name="T17" fmla="*/ 147 h 161"/>
                <a:gd name="T18" fmla="*/ 2 w 90"/>
                <a:gd name="T19" fmla="*/ 140 h 161"/>
                <a:gd name="T20" fmla="*/ 2 w 90"/>
                <a:gd name="T21" fmla="*/ 140 h 161"/>
                <a:gd name="T22" fmla="*/ 0 w 90"/>
                <a:gd name="T23" fmla="*/ 140 h 161"/>
                <a:gd name="T24" fmla="*/ 0 w 90"/>
                <a:gd name="T25" fmla="*/ 136 h 161"/>
                <a:gd name="T26" fmla="*/ 0 w 90"/>
                <a:gd name="T27" fmla="*/ 136 h 161"/>
                <a:gd name="T28" fmla="*/ 0 w 90"/>
                <a:gd name="T29" fmla="*/ 20 h 161"/>
                <a:gd name="T30" fmla="*/ 0 w 90"/>
                <a:gd name="T31" fmla="*/ 20 h 161"/>
                <a:gd name="T32" fmla="*/ 0 w 90"/>
                <a:gd name="T33" fmla="*/ 18 h 161"/>
                <a:gd name="T34" fmla="*/ 4 w 90"/>
                <a:gd name="T35" fmla="*/ 16 h 161"/>
                <a:gd name="T36" fmla="*/ 4 w 90"/>
                <a:gd name="T37" fmla="*/ 16 h 161"/>
                <a:gd name="T38" fmla="*/ 64 w 90"/>
                <a:gd name="T39" fmla="*/ 6 h 161"/>
                <a:gd name="T40" fmla="*/ 64 w 90"/>
                <a:gd name="T41" fmla="*/ 6 h 161"/>
                <a:gd name="T42" fmla="*/ 85 w 90"/>
                <a:gd name="T43" fmla="*/ 0 h 161"/>
                <a:gd name="T44" fmla="*/ 85 w 90"/>
                <a:gd name="T45" fmla="*/ 0 h 161"/>
                <a:gd name="T46" fmla="*/ 88 w 90"/>
                <a:gd name="T47" fmla="*/ 0 h 161"/>
                <a:gd name="T48" fmla="*/ 90 w 90"/>
                <a:gd name="T49" fmla="*/ 4 h 161"/>
                <a:gd name="T50" fmla="*/ 90 w 90"/>
                <a:gd name="T51" fmla="*/ 4 h 161"/>
                <a:gd name="T52" fmla="*/ 90 w 90"/>
                <a:gd name="T53" fmla="*/ 81 h 161"/>
                <a:gd name="T54" fmla="*/ 90 w 90"/>
                <a:gd name="T55" fmla="*/ 81 h 161"/>
                <a:gd name="T56" fmla="*/ 30 w 90"/>
                <a:gd name="T57" fmla="*/ 80 h 161"/>
                <a:gd name="T58" fmla="*/ 30 w 90"/>
                <a:gd name="T59" fmla="*/ 80 h 161"/>
                <a:gd name="T60" fmla="*/ 30 w 90"/>
                <a:gd name="T61" fmla="*/ 103 h 161"/>
                <a:gd name="T62" fmla="*/ 30 w 90"/>
                <a:gd name="T63" fmla="*/ 103 h 161"/>
                <a:gd name="T64" fmla="*/ 30 w 90"/>
                <a:gd name="T65" fmla="*/ 104 h 161"/>
                <a:gd name="T66" fmla="*/ 32 w 90"/>
                <a:gd name="T67" fmla="*/ 104 h 161"/>
                <a:gd name="T68" fmla="*/ 34 w 90"/>
                <a:gd name="T69" fmla="*/ 104 h 161"/>
                <a:gd name="T70" fmla="*/ 34 w 90"/>
                <a:gd name="T71" fmla="*/ 104 h 161"/>
                <a:gd name="T72" fmla="*/ 37 w 90"/>
                <a:gd name="T73" fmla="*/ 104 h 161"/>
                <a:gd name="T74" fmla="*/ 37 w 90"/>
                <a:gd name="T75" fmla="*/ 103 h 161"/>
                <a:gd name="T76" fmla="*/ 37 w 90"/>
                <a:gd name="T77" fmla="*/ 103 h 161"/>
                <a:gd name="T78" fmla="*/ 37 w 90"/>
                <a:gd name="T79" fmla="*/ 94 h 161"/>
                <a:gd name="T80" fmla="*/ 37 w 90"/>
                <a:gd name="T81" fmla="*/ 94 h 161"/>
                <a:gd name="T82" fmla="*/ 39 w 90"/>
                <a:gd name="T83" fmla="*/ 88 h 161"/>
                <a:gd name="T84" fmla="*/ 44 w 90"/>
                <a:gd name="T85" fmla="*/ 87 h 161"/>
                <a:gd name="T86" fmla="*/ 44 w 90"/>
                <a:gd name="T87" fmla="*/ 87 h 161"/>
                <a:gd name="T88" fmla="*/ 44 w 90"/>
                <a:gd name="T89" fmla="*/ 87 h 161"/>
                <a:gd name="T90" fmla="*/ 50 w 90"/>
                <a:gd name="T91" fmla="*/ 85 h 161"/>
                <a:gd name="T92" fmla="*/ 55 w 90"/>
                <a:gd name="T93" fmla="*/ 81 h 161"/>
                <a:gd name="T94" fmla="*/ 57 w 90"/>
                <a:gd name="T95" fmla="*/ 76 h 161"/>
                <a:gd name="T96" fmla="*/ 58 w 90"/>
                <a:gd name="T97" fmla="*/ 71 h 161"/>
                <a:gd name="T98" fmla="*/ 58 w 90"/>
                <a:gd name="T99" fmla="*/ 71 h 161"/>
                <a:gd name="T100" fmla="*/ 57 w 90"/>
                <a:gd name="T101" fmla="*/ 66 h 161"/>
                <a:gd name="T102" fmla="*/ 55 w 90"/>
                <a:gd name="T103" fmla="*/ 60 h 161"/>
                <a:gd name="T104" fmla="*/ 50 w 90"/>
                <a:gd name="T105" fmla="*/ 57 h 161"/>
                <a:gd name="T106" fmla="*/ 44 w 90"/>
                <a:gd name="T107" fmla="*/ 55 h 161"/>
                <a:gd name="T108" fmla="*/ 44 w 90"/>
                <a:gd name="T109" fmla="*/ 55 h 161"/>
                <a:gd name="T110" fmla="*/ 34 w 90"/>
                <a:gd name="T111" fmla="*/ 55 h 161"/>
                <a:gd name="T112" fmla="*/ 34 w 90"/>
                <a:gd name="T113" fmla="*/ 55 h 161"/>
                <a:gd name="T114" fmla="*/ 32 w 90"/>
                <a:gd name="T115" fmla="*/ 57 h 161"/>
                <a:gd name="T116" fmla="*/ 30 w 90"/>
                <a:gd name="T117" fmla="*/ 58 h 161"/>
                <a:gd name="T118" fmla="*/ 30 w 90"/>
                <a:gd name="T119" fmla="*/ 58 h 161"/>
                <a:gd name="T120" fmla="*/ 30 w 90"/>
                <a:gd name="T121" fmla="*/ 80 h 161"/>
                <a:gd name="T122" fmla="*/ 30 w 90"/>
                <a:gd name="T123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" h="161">
                  <a:moveTo>
                    <a:pt x="90" y="81"/>
                  </a:moveTo>
                  <a:lnTo>
                    <a:pt x="90" y="81"/>
                  </a:lnTo>
                  <a:lnTo>
                    <a:pt x="90" y="157"/>
                  </a:lnTo>
                  <a:lnTo>
                    <a:pt x="90" y="157"/>
                  </a:lnTo>
                  <a:lnTo>
                    <a:pt x="88" y="161"/>
                  </a:lnTo>
                  <a:lnTo>
                    <a:pt x="85" y="161"/>
                  </a:lnTo>
                  <a:lnTo>
                    <a:pt x="85" y="161"/>
                  </a:lnTo>
                  <a:lnTo>
                    <a:pt x="28" y="147"/>
                  </a:lnTo>
                  <a:lnTo>
                    <a:pt x="28" y="147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0" y="14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8" y="0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0" y="81"/>
                  </a:lnTo>
                  <a:lnTo>
                    <a:pt x="90" y="81"/>
                  </a:lnTo>
                  <a:close/>
                  <a:moveTo>
                    <a:pt x="30" y="80"/>
                  </a:moveTo>
                  <a:lnTo>
                    <a:pt x="30" y="80"/>
                  </a:lnTo>
                  <a:lnTo>
                    <a:pt x="30" y="103"/>
                  </a:lnTo>
                  <a:lnTo>
                    <a:pt x="30" y="103"/>
                  </a:lnTo>
                  <a:lnTo>
                    <a:pt x="30" y="104"/>
                  </a:lnTo>
                  <a:lnTo>
                    <a:pt x="32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37" y="103"/>
                  </a:lnTo>
                  <a:lnTo>
                    <a:pt x="37" y="103"/>
                  </a:lnTo>
                  <a:lnTo>
                    <a:pt x="37" y="94"/>
                  </a:lnTo>
                  <a:lnTo>
                    <a:pt x="37" y="94"/>
                  </a:lnTo>
                  <a:lnTo>
                    <a:pt x="39" y="88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50" y="85"/>
                  </a:lnTo>
                  <a:lnTo>
                    <a:pt x="55" y="81"/>
                  </a:lnTo>
                  <a:lnTo>
                    <a:pt x="57" y="76"/>
                  </a:lnTo>
                  <a:lnTo>
                    <a:pt x="58" y="71"/>
                  </a:lnTo>
                  <a:lnTo>
                    <a:pt x="58" y="71"/>
                  </a:lnTo>
                  <a:lnTo>
                    <a:pt x="57" y="66"/>
                  </a:lnTo>
                  <a:lnTo>
                    <a:pt x="55" y="60"/>
                  </a:lnTo>
                  <a:lnTo>
                    <a:pt x="50" y="57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34" y="55"/>
                  </a:lnTo>
                  <a:lnTo>
                    <a:pt x="34" y="55"/>
                  </a:lnTo>
                  <a:lnTo>
                    <a:pt x="32" y="57"/>
                  </a:lnTo>
                  <a:lnTo>
                    <a:pt x="30" y="58"/>
                  </a:lnTo>
                  <a:lnTo>
                    <a:pt x="30" y="58"/>
                  </a:lnTo>
                  <a:lnTo>
                    <a:pt x="30" y="80"/>
                  </a:lnTo>
                  <a:lnTo>
                    <a:pt x="30" y="80"/>
                  </a:lnTo>
                  <a:close/>
                </a:path>
              </a:pathLst>
            </a:custGeom>
            <a:solidFill>
              <a:srgbClr val="E35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5"/>
            <p:cNvSpPr>
              <a:spLocks noEditPoints="1"/>
            </p:cNvSpPr>
            <p:nvPr/>
          </p:nvSpPr>
          <p:spPr bwMode="auto">
            <a:xfrm>
              <a:off x="520700" y="5778500"/>
              <a:ext cx="90488" cy="184150"/>
            </a:xfrm>
            <a:custGeom>
              <a:avLst/>
              <a:gdLst>
                <a:gd name="T0" fmla="*/ 57 w 57"/>
                <a:gd name="T1" fmla="*/ 113 h 116"/>
                <a:gd name="T2" fmla="*/ 55 w 57"/>
                <a:gd name="T3" fmla="*/ 116 h 116"/>
                <a:gd name="T4" fmla="*/ 2 w 57"/>
                <a:gd name="T5" fmla="*/ 116 h 116"/>
                <a:gd name="T6" fmla="*/ 0 w 57"/>
                <a:gd name="T7" fmla="*/ 113 h 116"/>
                <a:gd name="T8" fmla="*/ 0 w 57"/>
                <a:gd name="T9" fmla="*/ 93 h 116"/>
                <a:gd name="T10" fmla="*/ 2 w 57"/>
                <a:gd name="T11" fmla="*/ 90 h 116"/>
                <a:gd name="T12" fmla="*/ 0 w 57"/>
                <a:gd name="T13" fmla="*/ 86 h 116"/>
                <a:gd name="T14" fmla="*/ 2 w 57"/>
                <a:gd name="T15" fmla="*/ 76 h 116"/>
                <a:gd name="T16" fmla="*/ 0 w 57"/>
                <a:gd name="T17" fmla="*/ 72 h 116"/>
                <a:gd name="T18" fmla="*/ 0 w 57"/>
                <a:gd name="T19" fmla="*/ 67 h 116"/>
                <a:gd name="T20" fmla="*/ 0 w 57"/>
                <a:gd name="T21" fmla="*/ 61 h 116"/>
                <a:gd name="T22" fmla="*/ 0 w 57"/>
                <a:gd name="T23" fmla="*/ 58 h 116"/>
                <a:gd name="T24" fmla="*/ 0 w 57"/>
                <a:gd name="T25" fmla="*/ 54 h 116"/>
                <a:gd name="T26" fmla="*/ 0 w 57"/>
                <a:gd name="T27" fmla="*/ 1 h 116"/>
                <a:gd name="T28" fmla="*/ 55 w 57"/>
                <a:gd name="T29" fmla="*/ 0 h 116"/>
                <a:gd name="T30" fmla="*/ 57 w 57"/>
                <a:gd name="T31" fmla="*/ 3 h 116"/>
                <a:gd name="T32" fmla="*/ 57 w 57"/>
                <a:gd name="T33" fmla="*/ 58 h 116"/>
                <a:gd name="T34" fmla="*/ 25 w 57"/>
                <a:gd name="T35" fmla="*/ 14 h 116"/>
                <a:gd name="T36" fmla="*/ 16 w 57"/>
                <a:gd name="T37" fmla="*/ 28 h 116"/>
                <a:gd name="T38" fmla="*/ 20 w 57"/>
                <a:gd name="T39" fmla="*/ 40 h 116"/>
                <a:gd name="T40" fmla="*/ 32 w 57"/>
                <a:gd name="T41" fmla="*/ 44 h 116"/>
                <a:gd name="T42" fmla="*/ 46 w 57"/>
                <a:gd name="T43" fmla="*/ 35 h 116"/>
                <a:gd name="T44" fmla="*/ 46 w 57"/>
                <a:gd name="T45" fmla="*/ 23 h 116"/>
                <a:gd name="T46" fmla="*/ 32 w 57"/>
                <a:gd name="T47" fmla="*/ 14 h 116"/>
                <a:gd name="T48" fmla="*/ 30 w 57"/>
                <a:gd name="T49" fmla="*/ 61 h 116"/>
                <a:gd name="T50" fmla="*/ 48 w 57"/>
                <a:gd name="T51" fmla="*/ 61 h 116"/>
                <a:gd name="T52" fmla="*/ 48 w 57"/>
                <a:gd name="T53" fmla="*/ 58 h 116"/>
                <a:gd name="T54" fmla="*/ 14 w 57"/>
                <a:gd name="T55" fmla="*/ 58 h 116"/>
                <a:gd name="T56" fmla="*/ 13 w 57"/>
                <a:gd name="T57" fmla="*/ 60 h 116"/>
                <a:gd name="T58" fmla="*/ 14 w 57"/>
                <a:gd name="T59" fmla="*/ 61 h 116"/>
                <a:gd name="T60" fmla="*/ 30 w 57"/>
                <a:gd name="T61" fmla="*/ 61 h 116"/>
                <a:gd name="T62" fmla="*/ 46 w 57"/>
                <a:gd name="T63" fmla="*/ 91 h 116"/>
                <a:gd name="T64" fmla="*/ 48 w 57"/>
                <a:gd name="T65" fmla="*/ 90 h 116"/>
                <a:gd name="T66" fmla="*/ 46 w 57"/>
                <a:gd name="T67" fmla="*/ 88 h 116"/>
                <a:gd name="T68" fmla="*/ 14 w 57"/>
                <a:gd name="T69" fmla="*/ 88 h 116"/>
                <a:gd name="T70" fmla="*/ 13 w 57"/>
                <a:gd name="T71" fmla="*/ 90 h 116"/>
                <a:gd name="T72" fmla="*/ 14 w 57"/>
                <a:gd name="T73" fmla="*/ 91 h 116"/>
                <a:gd name="T74" fmla="*/ 30 w 57"/>
                <a:gd name="T75" fmla="*/ 77 h 116"/>
                <a:gd name="T76" fmla="*/ 46 w 57"/>
                <a:gd name="T77" fmla="*/ 77 h 116"/>
                <a:gd name="T78" fmla="*/ 48 w 57"/>
                <a:gd name="T79" fmla="*/ 76 h 116"/>
                <a:gd name="T80" fmla="*/ 46 w 57"/>
                <a:gd name="T81" fmla="*/ 72 h 116"/>
                <a:gd name="T82" fmla="*/ 13 w 57"/>
                <a:gd name="T83" fmla="*/ 74 h 116"/>
                <a:gd name="T84" fmla="*/ 13 w 57"/>
                <a:gd name="T85" fmla="*/ 77 h 116"/>
                <a:gd name="T86" fmla="*/ 30 w 57"/>
                <a:gd name="T87" fmla="*/ 7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7" h="116">
                  <a:moveTo>
                    <a:pt x="57" y="58"/>
                  </a:moveTo>
                  <a:lnTo>
                    <a:pt x="57" y="58"/>
                  </a:lnTo>
                  <a:lnTo>
                    <a:pt x="57" y="113"/>
                  </a:lnTo>
                  <a:lnTo>
                    <a:pt x="57" y="113"/>
                  </a:lnTo>
                  <a:lnTo>
                    <a:pt x="57" y="116"/>
                  </a:lnTo>
                  <a:lnTo>
                    <a:pt x="55" y="116"/>
                  </a:lnTo>
                  <a:lnTo>
                    <a:pt x="55" y="116"/>
                  </a:lnTo>
                  <a:lnTo>
                    <a:pt x="2" y="116"/>
                  </a:lnTo>
                  <a:lnTo>
                    <a:pt x="2" y="116"/>
                  </a:lnTo>
                  <a:lnTo>
                    <a:pt x="0" y="11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0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0" y="86"/>
                  </a:lnTo>
                  <a:lnTo>
                    <a:pt x="0" y="83"/>
                  </a:lnTo>
                  <a:lnTo>
                    <a:pt x="0" y="79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1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58"/>
                  </a:lnTo>
                  <a:lnTo>
                    <a:pt x="57" y="58"/>
                  </a:lnTo>
                  <a:close/>
                  <a:moveTo>
                    <a:pt x="32" y="14"/>
                  </a:moveTo>
                  <a:lnTo>
                    <a:pt x="32" y="14"/>
                  </a:lnTo>
                  <a:lnTo>
                    <a:pt x="25" y="14"/>
                  </a:lnTo>
                  <a:lnTo>
                    <a:pt x="20" y="17"/>
                  </a:lnTo>
                  <a:lnTo>
                    <a:pt x="18" y="23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5"/>
                  </a:lnTo>
                  <a:lnTo>
                    <a:pt x="20" y="40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7" y="44"/>
                  </a:lnTo>
                  <a:lnTo>
                    <a:pt x="43" y="40"/>
                  </a:lnTo>
                  <a:lnTo>
                    <a:pt x="46" y="35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6" y="23"/>
                  </a:lnTo>
                  <a:lnTo>
                    <a:pt x="43" y="17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32" y="14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46" y="61"/>
                  </a:lnTo>
                  <a:lnTo>
                    <a:pt x="46" y="61"/>
                  </a:lnTo>
                  <a:lnTo>
                    <a:pt x="48" y="61"/>
                  </a:lnTo>
                  <a:lnTo>
                    <a:pt x="48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8"/>
                  </a:lnTo>
                  <a:lnTo>
                    <a:pt x="46" y="58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3" y="58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13" y="61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30" y="61"/>
                  </a:lnTo>
                  <a:lnTo>
                    <a:pt x="30" y="61"/>
                  </a:lnTo>
                  <a:close/>
                  <a:moveTo>
                    <a:pt x="30" y="91"/>
                  </a:moveTo>
                  <a:lnTo>
                    <a:pt x="30" y="91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48" y="91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3" y="88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13" y="91"/>
                  </a:lnTo>
                  <a:lnTo>
                    <a:pt x="14" y="91"/>
                  </a:lnTo>
                  <a:lnTo>
                    <a:pt x="14" y="91"/>
                  </a:lnTo>
                  <a:lnTo>
                    <a:pt x="30" y="91"/>
                  </a:lnTo>
                  <a:lnTo>
                    <a:pt x="30" y="91"/>
                  </a:lnTo>
                  <a:close/>
                  <a:moveTo>
                    <a:pt x="30" y="77"/>
                  </a:moveTo>
                  <a:lnTo>
                    <a:pt x="30" y="77"/>
                  </a:lnTo>
                  <a:lnTo>
                    <a:pt x="46" y="77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48" y="74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14" y="72"/>
                  </a:lnTo>
                  <a:lnTo>
                    <a:pt x="14" y="72"/>
                  </a:lnTo>
                  <a:lnTo>
                    <a:pt x="13" y="74"/>
                  </a:lnTo>
                  <a:lnTo>
                    <a:pt x="13" y="76"/>
                  </a:lnTo>
                  <a:lnTo>
                    <a:pt x="13" y="76"/>
                  </a:lnTo>
                  <a:lnTo>
                    <a:pt x="13" y="77"/>
                  </a:lnTo>
                  <a:lnTo>
                    <a:pt x="14" y="77"/>
                  </a:lnTo>
                  <a:lnTo>
                    <a:pt x="14" y="77"/>
                  </a:lnTo>
                  <a:lnTo>
                    <a:pt x="30" y="77"/>
                  </a:lnTo>
                  <a:lnTo>
                    <a:pt x="30" y="77"/>
                  </a:lnTo>
                  <a:close/>
                </a:path>
              </a:pathLst>
            </a:custGeom>
            <a:solidFill>
              <a:srgbClr val="E35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6"/>
            <p:cNvSpPr>
              <a:spLocks/>
            </p:cNvSpPr>
            <p:nvPr/>
          </p:nvSpPr>
          <p:spPr bwMode="auto">
            <a:xfrm>
              <a:off x="425450" y="5845175"/>
              <a:ext cx="22225" cy="28575"/>
            </a:xfrm>
            <a:custGeom>
              <a:avLst/>
              <a:gdLst>
                <a:gd name="T0" fmla="*/ 0 w 14"/>
                <a:gd name="T1" fmla="*/ 9 h 18"/>
                <a:gd name="T2" fmla="*/ 0 w 14"/>
                <a:gd name="T3" fmla="*/ 9 h 18"/>
                <a:gd name="T4" fmla="*/ 0 w 14"/>
                <a:gd name="T5" fmla="*/ 5 h 18"/>
                <a:gd name="T6" fmla="*/ 0 w 14"/>
                <a:gd name="T7" fmla="*/ 5 h 18"/>
                <a:gd name="T8" fmla="*/ 0 w 14"/>
                <a:gd name="T9" fmla="*/ 4 h 18"/>
                <a:gd name="T10" fmla="*/ 0 w 14"/>
                <a:gd name="T11" fmla="*/ 2 h 18"/>
                <a:gd name="T12" fmla="*/ 2 w 14"/>
                <a:gd name="T13" fmla="*/ 0 h 18"/>
                <a:gd name="T14" fmla="*/ 2 w 14"/>
                <a:gd name="T15" fmla="*/ 0 h 18"/>
                <a:gd name="T16" fmla="*/ 6 w 14"/>
                <a:gd name="T17" fmla="*/ 0 h 18"/>
                <a:gd name="T18" fmla="*/ 7 w 14"/>
                <a:gd name="T19" fmla="*/ 0 h 18"/>
                <a:gd name="T20" fmla="*/ 11 w 14"/>
                <a:gd name="T21" fmla="*/ 2 h 18"/>
                <a:gd name="T22" fmla="*/ 13 w 14"/>
                <a:gd name="T23" fmla="*/ 4 h 18"/>
                <a:gd name="T24" fmla="*/ 13 w 14"/>
                <a:gd name="T25" fmla="*/ 4 h 18"/>
                <a:gd name="T26" fmla="*/ 14 w 14"/>
                <a:gd name="T27" fmla="*/ 11 h 18"/>
                <a:gd name="T28" fmla="*/ 11 w 14"/>
                <a:gd name="T29" fmla="*/ 16 h 18"/>
                <a:gd name="T30" fmla="*/ 11 w 14"/>
                <a:gd name="T31" fmla="*/ 16 h 18"/>
                <a:gd name="T32" fmla="*/ 9 w 14"/>
                <a:gd name="T33" fmla="*/ 18 h 18"/>
                <a:gd name="T34" fmla="*/ 7 w 14"/>
                <a:gd name="T35" fmla="*/ 18 h 18"/>
                <a:gd name="T36" fmla="*/ 2 w 14"/>
                <a:gd name="T37" fmla="*/ 18 h 18"/>
                <a:gd name="T38" fmla="*/ 2 w 14"/>
                <a:gd name="T39" fmla="*/ 18 h 18"/>
                <a:gd name="T40" fmla="*/ 0 w 14"/>
                <a:gd name="T41" fmla="*/ 18 h 18"/>
                <a:gd name="T42" fmla="*/ 0 w 14"/>
                <a:gd name="T43" fmla="*/ 16 h 18"/>
                <a:gd name="T44" fmla="*/ 0 w 14"/>
                <a:gd name="T45" fmla="*/ 16 h 18"/>
                <a:gd name="T46" fmla="*/ 0 w 14"/>
                <a:gd name="T47" fmla="*/ 9 h 18"/>
                <a:gd name="T48" fmla="*/ 0 w 14"/>
                <a:gd name="T4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18">
                  <a:moveTo>
                    <a:pt x="0" y="9"/>
                  </a:moveTo>
                  <a:lnTo>
                    <a:pt x="0" y="9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4" y="11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35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7"/>
            <p:cNvSpPr>
              <a:spLocks/>
            </p:cNvSpPr>
            <p:nvPr/>
          </p:nvSpPr>
          <p:spPr bwMode="auto">
            <a:xfrm>
              <a:off x="568325" y="5805488"/>
              <a:ext cx="20638" cy="20638"/>
            </a:xfrm>
            <a:custGeom>
              <a:avLst/>
              <a:gdLst>
                <a:gd name="T0" fmla="*/ 0 w 13"/>
                <a:gd name="T1" fmla="*/ 6 h 13"/>
                <a:gd name="T2" fmla="*/ 0 w 13"/>
                <a:gd name="T3" fmla="*/ 6 h 13"/>
                <a:gd name="T4" fmla="*/ 0 w 13"/>
                <a:gd name="T5" fmla="*/ 2 h 13"/>
                <a:gd name="T6" fmla="*/ 0 w 13"/>
                <a:gd name="T7" fmla="*/ 2 h 13"/>
                <a:gd name="T8" fmla="*/ 0 w 13"/>
                <a:gd name="T9" fmla="*/ 0 h 13"/>
                <a:gd name="T10" fmla="*/ 4 w 13"/>
                <a:gd name="T11" fmla="*/ 0 h 13"/>
                <a:gd name="T12" fmla="*/ 4 w 13"/>
                <a:gd name="T13" fmla="*/ 0 h 13"/>
                <a:gd name="T14" fmla="*/ 7 w 13"/>
                <a:gd name="T15" fmla="*/ 2 h 13"/>
                <a:gd name="T16" fmla="*/ 11 w 13"/>
                <a:gd name="T17" fmla="*/ 4 h 13"/>
                <a:gd name="T18" fmla="*/ 13 w 13"/>
                <a:gd name="T19" fmla="*/ 11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1 w 13"/>
                <a:gd name="T27" fmla="*/ 13 h 13"/>
                <a:gd name="T28" fmla="*/ 4 w 13"/>
                <a:gd name="T29" fmla="*/ 13 h 13"/>
                <a:gd name="T30" fmla="*/ 4 w 13"/>
                <a:gd name="T31" fmla="*/ 13 h 13"/>
                <a:gd name="T32" fmla="*/ 0 w 13"/>
                <a:gd name="T33" fmla="*/ 13 h 13"/>
                <a:gd name="T34" fmla="*/ 0 w 13"/>
                <a:gd name="T35" fmla="*/ 11 h 13"/>
                <a:gd name="T36" fmla="*/ 0 w 13"/>
                <a:gd name="T37" fmla="*/ 11 h 13"/>
                <a:gd name="T38" fmla="*/ 0 w 13"/>
                <a:gd name="T39" fmla="*/ 6 h 13"/>
                <a:gd name="T40" fmla="*/ 0 w 13"/>
                <a:gd name="T4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2"/>
                  </a:lnTo>
                  <a:lnTo>
                    <a:pt x="11" y="4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5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31735"/>
              </p:ext>
            </p:extLst>
          </p:nvPr>
        </p:nvGraphicFramePr>
        <p:xfrm>
          <a:off x="2489200" y="64430"/>
          <a:ext cx="4365626" cy="1542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562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YOUR 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GRAPHIC &amp; WEB DESIGNER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Address - Street line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City, ST 10003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T 000 00 0 0000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email@address.com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1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52412"/>
              </p:ext>
            </p:extLst>
          </p:nvPr>
        </p:nvGraphicFramePr>
        <p:xfrm>
          <a:off x="2489200" y="1946223"/>
          <a:ext cx="4365626" cy="264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562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EXPERIENCE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801197"/>
              </p:ext>
            </p:extLst>
          </p:nvPr>
        </p:nvGraphicFramePr>
        <p:xfrm>
          <a:off x="2489200" y="2350027"/>
          <a:ext cx="4365626" cy="16424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562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all" dirty="0">
                          <a:solidFill>
                            <a:srgbClr val="0078C1"/>
                          </a:solidFill>
                          <a:effectLst/>
                        </a:rPr>
                        <a:t>Job Title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, Company Name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</a:rPr>
                        <a:t>City, State — 2012-2015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Irure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incididunt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labore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et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dolore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magna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aliqua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exercitation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ullamco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laboris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nisi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aliquip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ex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ea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commodo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consequat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Accomplishments: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000" b="0" dirty="0">
                          <a:solidFill>
                            <a:schemeClr val="tx1"/>
                          </a:solidFill>
                          <a:effectLst/>
                        </a:rPr>
                        <a:t>Ut en </a:t>
                      </a:r>
                      <a:r>
                        <a:rPr lang="fr-FR" sz="1000" b="0" dirty="0" err="1">
                          <a:solidFill>
                            <a:schemeClr val="tx1"/>
                          </a:solidFill>
                          <a:effectLst/>
                        </a:rPr>
                        <a:t>im</a:t>
                      </a:r>
                      <a:r>
                        <a:rPr lang="fr-FR" sz="1000" b="0" dirty="0">
                          <a:solidFill>
                            <a:schemeClr val="tx1"/>
                          </a:solidFill>
                          <a:effectLst/>
                        </a:rPr>
                        <a:t> ad </a:t>
                      </a:r>
                      <a:r>
                        <a:rPr lang="fr-FR" sz="1000" b="0" dirty="0" err="1">
                          <a:solidFill>
                            <a:schemeClr val="tx1"/>
                          </a:solidFill>
                          <a:effectLst/>
                        </a:rPr>
                        <a:t>minim</a:t>
                      </a:r>
                      <a:r>
                        <a:rPr lang="fr-FR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fr-F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fr-FR" sz="10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fr-FR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fr-FR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fr-FR" sz="10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000" b="0">
                          <a:solidFill>
                            <a:schemeClr val="tx1"/>
                          </a:solidFill>
                          <a:effectLst/>
                        </a:rPr>
                        <a:t>Exercitation ullamco laboris nisi ut aliquip ex ea commodo consequat.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20814"/>
              </p:ext>
            </p:extLst>
          </p:nvPr>
        </p:nvGraphicFramePr>
        <p:xfrm>
          <a:off x="2492374" y="4221380"/>
          <a:ext cx="4365626" cy="16424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562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all" dirty="0">
                          <a:solidFill>
                            <a:srgbClr val="0078C1"/>
                          </a:solidFill>
                          <a:effectLst/>
                        </a:rPr>
                        <a:t>Job Title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, Company Name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</a:rPr>
                        <a:t>City, State — 2005-2012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Irure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incididunt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labore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et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dolore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magna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aliqua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exercitation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ullamco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laboris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nisi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aliquip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ex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ea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commodo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consequat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Accomplishments: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</a:rPr>
                        <a:t>Ut enim ad minim veniam, quis nostrud exerc.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000" b="0" dirty="0" err="1">
                          <a:solidFill>
                            <a:schemeClr val="tx1"/>
                          </a:solidFill>
                          <a:effectLst/>
                        </a:rPr>
                        <a:t>Exercitation</a:t>
                      </a:r>
                      <a:r>
                        <a:rPr lang="fr-FR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chemeClr val="tx1"/>
                          </a:solidFill>
                          <a:effectLst/>
                        </a:rPr>
                        <a:t>ullamco</a:t>
                      </a:r>
                      <a:r>
                        <a:rPr lang="fr-FR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chemeClr val="tx1"/>
                          </a:solidFill>
                          <a:effectLst/>
                        </a:rPr>
                        <a:t>laboris</a:t>
                      </a:r>
                      <a:r>
                        <a:rPr lang="fr-FR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chemeClr val="tx1"/>
                          </a:solidFill>
                          <a:effectLst/>
                        </a:rPr>
                        <a:t>nisi</a:t>
                      </a:r>
                      <a:r>
                        <a:rPr lang="fr-FR" sz="1000" b="0" dirty="0">
                          <a:solidFill>
                            <a:schemeClr val="tx1"/>
                          </a:solidFill>
                          <a:effectLst/>
                        </a:rPr>
                        <a:t> ut </a:t>
                      </a:r>
                      <a:r>
                        <a:rPr lang="fr-FR" sz="1000" b="0" dirty="0" err="1">
                          <a:solidFill>
                            <a:schemeClr val="tx1"/>
                          </a:solidFill>
                          <a:effectLst/>
                        </a:rPr>
                        <a:t>aliquip</a:t>
                      </a:r>
                      <a:r>
                        <a:rPr lang="fr-FR" sz="1000" b="0" dirty="0">
                          <a:solidFill>
                            <a:schemeClr val="tx1"/>
                          </a:solidFill>
                          <a:effectLst/>
                        </a:rPr>
                        <a:t> ex </a:t>
                      </a:r>
                      <a:r>
                        <a:rPr lang="fr-FR" sz="1000" b="0" dirty="0" err="1">
                          <a:solidFill>
                            <a:schemeClr val="tx1"/>
                          </a:solidFill>
                          <a:effectLst/>
                        </a:rPr>
                        <a:t>ea</a:t>
                      </a:r>
                      <a:r>
                        <a:rPr lang="fr-FR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chemeClr val="tx1"/>
                          </a:solidFill>
                          <a:effectLst/>
                        </a:rPr>
                        <a:t>commodo</a:t>
                      </a:r>
                      <a:r>
                        <a:rPr lang="fr-FR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chemeClr val="tx1"/>
                          </a:solidFill>
                          <a:effectLst/>
                        </a:rPr>
                        <a:t>consequat</a:t>
                      </a:r>
                      <a:r>
                        <a:rPr lang="fr-FR" sz="10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5964"/>
              </p:ext>
            </p:extLst>
          </p:nvPr>
        </p:nvGraphicFramePr>
        <p:xfrm>
          <a:off x="2489200" y="6219296"/>
          <a:ext cx="4365626" cy="264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562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11394"/>
              </p:ext>
            </p:extLst>
          </p:nvPr>
        </p:nvGraphicFramePr>
        <p:xfrm>
          <a:off x="2489200" y="6623100"/>
          <a:ext cx="4365626" cy="7240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562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all" dirty="0">
                          <a:solidFill>
                            <a:srgbClr val="0078C1"/>
                          </a:solidFill>
                          <a:effectLst/>
                        </a:rPr>
                        <a:t>Diploma</a:t>
                      </a:r>
                      <a:endParaRPr lang="en-US" sz="1100" b="1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School Name — 2003-2005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Irure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incididunt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labore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et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dolore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magna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aliqua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87839"/>
              </p:ext>
            </p:extLst>
          </p:nvPr>
        </p:nvGraphicFramePr>
        <p:xfrm>
          <a:off x="2489200" y="7499789"/>
          <a:ext cx="4365626" cy="7240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562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all" dirty="0">
                          <a:solidFill>
                            <a:srgbClr val="0078C1"/>
                          </a:solidFill>
                          <a:effectLst/>
                        </a:rPr>
                        <a:t>Diploma</a:t>
                      </a:r>
                      <a:endParaRPr lang="en-US" sz="1100" b="1" dirty="0">
                        <a:solidFill>
                          <a:srgbClr val="0078C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School Name — 2001-2003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enim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ad minim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veniam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quis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nostrud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exerc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Irure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incididunt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labore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et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dolore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magna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</a:rPr>
                        <a:t>aliqua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14780"/>
              </p:ext>
            </p:extLst>
          </p:nvPr>
        </p:nvGraphicFramePr>
        <p:xfrm>
          <a:off x="2489200" y="8503041"/>
          <a:ext cx="4365626" cy="264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562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REFERENCES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84185"/>
              </p:ext>
            </p:extLst>
          </p:nvPr>
        </p:nvGraphicFramePr>
        <p:xfrm>
          <a:off x="2489200" y="8906849"/>
          <a:ext cx="4365626" cy="163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562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Available upon request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60" name="Straight Connector 159"/>
          <p:cNvCxnSpPr/>
          <p:nvPr/>
        </p:nvCxnSpPr>
        <p:spPr>
          <a:xfrm>
            <a:off x="2489200" y="6092733"/>
            <a:ext cx="4365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2489200" y="8376478"/>
            <a:ext cx="4365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317500" y="1782168"/>
            <a:ext cx="1956816" cy="5486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6209922" y="8097452"/>
            <a:ext cx="1834156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prstClr val="black"/>
                </a:solidFill>
              </a:rPr>
              <a:t>Designed by Showeet.com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347</Words>
  <PresentationFormat>Letter Paper (8.5x11 in)</PresentationFormat>
  <Paragraphs>113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FontAwesome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Bayview - Resume for PowerPoint</dc:title>
  <dc:creator>showeet.com</dc:creator>
  <dc:description>© Copyright Showeet.com</dc:description>
  <dcterms:created xsi:type="dcterms:W3CDTF">2015-10-24T20:43:13Z</dcterms:created>
  <dcterms:modified xsi:type="dcterms:W3CDTF">2015-12-15T03:46:50Z</dcterms:modified>
  <cp:category>Curriculum Vitae/Resume</cp:category>
</cp:coreProperties>
</file>