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6858000" cy="9906000" type="A4"/>
  <p:notesSz cx="6858000" cy="9144000"/>
  <p:defaultTextStyle>
    <a:defPPr>
      <a:defRPr lang="en-US"/>
    </a:defPPr>
    <a:lvl1pPr marL="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D"/>
    <a:srgbClr val="A4B5BF"/>
    <a:srgbClr val="363B45"/>
    <a:srgbClr val="C7D1D7"/>
    <a:srgbClr val="0078C1"/>
    <a:srgbClr val="F0483E"/>
    <a:srgbClr val="EBEBEC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5857" autoAdjust="0"/>
  </p:normalViewPr>
  <p:slideViewPr>
    <p:cSldViewPr snapToGrid="0">
      <p:cViewPr varScale="1">
        <p:scale>
          <a:sx n="75" d="100"/>
          <a:sy n="75" d="100"/>
        </p:scale>
        <p:origin x="30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8001F-4868-41CF-B41C-DAFE8D72A06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63AAC-E467-4483-ADCC-D4C40A0D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1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solidFill>
                  <a:prstClr val="black"/>
                </a:solidFill>
              </a:rPr>
              <a:t>Designed by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63AAC-E467-4483-ADCC-D4C40A0D1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7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5400000">
            <a:off x="-1524000" y="1524000"/>
            <a:ext cx="9906000" cy="6858000"/>
          </a:xfrm>
          <a:custGeom>
            <a:avLst/>
            <a:gdLst>
              <a:gd name="connsiteX0" fmla="*/ 266700 w 9906000"/>
              <a:gd name="connsiteY0" fmla="*/ 6591300 h 6858000"/>
              <a:gd name="connsiteX1" fmla="*/ 9639300 w 9906000"/>
              <a:gd name="connsiteY1" fmla="*/ 6591300 h 6858000"/>
              <a:gd name="connsiteX2" fmla="*/ 9639300 w 9906000"/>
              <a:gd name="connsiteY2" fmla="*/ 266700 h 6858000"/>
              <a:gd name="connsiteX3" fmla="*/ 266700 w 9906000"/>
              <a:gd name="connsiteY3" fmla="*/ 266700 h 6858000"/>
              <a:gd name="connsiteX4" fmla="*/ 0 w 9906000"/>
              <a:gd name="connsiteY4" fmla="*/ 6858000 h 6858000"/>
              <a:gd name="connsiteX5" fmla="*/ 0 w 9906000"/>
              <a:gd name="connsiteY5" fmla="*/ 0 h 6858000"/>
              <a:gd name="connsiteX6" fmla="*/ 0 w 9906000"/>
              <a:gd name="connsiteY6" fmla="*/ 0 h 6858000"/>
              <a:gd name="connsiteX7" fmla="*/ 266700 w 9906000"/>
              <a:gd name="connsiteY7" fmla="*/ 0 h 6858000"/>
              <a:gd name="connsiteX8" fmla="*/ 9639300 w 9906000"/>
              <a:gd name="connsiteY8" fmla="*/ 0 h 6858000"/>
              <a:gd name="connsiteX9" fmla="*/ 9906000 w 9906000"/>
              <a:gd name="connsiteY9" fmla="*/ 0 h 6858000"/>
              <a:gd name="connsiteX10" fmla="*/ 9906000 w 9906000"/>
              <a:gd name="connsiteY10" fmla="*/ 266700 h 6858000"/>
              <a:gd name="connsiteX11" fmla="*/ 9906000 w 9906000"/>
              <a:gd name="connsiteY11" fmla="*/ 6591300 h 6858000"/>
              <a:gd name="connsiteX12" fmla="*/ 9906000 w 9906000"/>
              <a:gd name="connsiteY12" fmla="*/ 6858000 h 6858000"/>
              <a:gd name="connsiteX13" fmla="*/ 9639300 w 9906000"/>
              <a:gd name="connsiteY13" fmla="*/ 6858000 h 6858000"/>
              <a:gd name="connsiteX14" fmla="*/ 266700 w 9906000"/>
              <a:gd name="connsiteY14" fmla="*/ 6858000 h 6858000"/>
              <a:gd name="connsiteX15" fmla="*/ 266700 w 9906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906000" h="6858000">
                <a:moveTo>
                  <a:pt x="266700" y="6591300"/>
                </a:moveTo>
                <a:lnTo>
                  <a:pt x="9639300" y="6591300"/>
                </a:lnTo>
                <a:lnTo>
                  <a:pt x="9639300" y="266700"/>
                </a:lnTo>
                <a:lnTo>
                  <a:pt x="266700" y="266700"/>
                </a:lnTo>
                <a:close/>
                <a:moveTo>
                  <a:pt x="0" y="6858000"/>
                </a:moveTo>
                <a:lnTo>
                  <a:pt x="0" y="0"/>
                </a:lnTo>
                <a:lnTo>
                  <a:pt x="0" y="0"/>
                </a:lnTo>
                <a:lnTo>
                  <a:pt x="266700" y="0"/>
                </a:lnTo>
                <a:lnTo>
                  <a:pt x="9639300" y="0"/>
                </a:lnTo>
                <a:lnTo>
                  <a:pt x="9906000" y="0"/>
                </a:lnTo>
                <a:lnTo>
                  <a:pt x="9906000" y="266700"/>
                </a:lnTo>
                <a:lnTo>
                  <a:pt x="9906000" y="6591300"/>
                </a:lnTo>
                <a:lnTo>
                  <a:pt x="9906000" y="6858000"/>
                </a:lnTo>
                <a:lnTo>
                  <a:pt x="9639300" y="6858000"/>
                </a:lnTo>
                <a:lnTo>
                  <a:pt x="266700" y="6858000"/>
                </a:lnTo>
                <a:lnTo>
                  <a:pt x="266700" y="6858000"/>
                </a:ln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 rot="5400000">
            <a:off x="6209922" y="8850422"/>
            <a:ext cx="1834156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prstClr val="black"/>
                </a:solidFill>
              </a:rPr>
              <a:t>Designed by Showeet.com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6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ABAB-9442-468E-97A9-EBA7FEFF374D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52F0-21BE-412E-A846-9571924C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68578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7" indent="-171447" algn="l" defTabSz="68578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1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34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22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15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09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03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97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4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7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81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75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68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62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56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50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405003" y="418338"/>
            <a:ext cx="2834640" cy="148590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1" name="Picture 5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03" y="418339"/>
            <a:ext cx="1476375" cy="1485900"/>
          </a:xfrm>
          <a:prstGeom prst="rect">
            <a:avLst/>
          </a:prstGeom>
        </p:spPr>
      </p:pic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458772" y="418337"/>
            <a:ext cx="174307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91440" rIns="91440" bIns="0" anchor="ctr" anchorCtr="0">
            <a:spAutoFit/>
          </a:bodyPr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NAME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83441"/>
              </p:ext>
            </p:extLst>
          </p:nvPr>
        </p:nvGraphicFramePr>
        <p:xfrm>
          <a:off x="405003" y="2126139"/>
          <a:ext cx="3219450" cy="89331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77697"/>
                <a:gridCol w="284175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3E3E3D"/>
                          </a:solidFill>
                          <a:latin typeface="FontAwesome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</a:t>
                      </a:r>
                      <a:endParaRPr lang="en-US" sz="1200" dirty="0">
                        <a:solidFill>
                          <a:srgbClr val="3E3E3D"/>
                        </a:solidFill>
                        <a:latin typeface="FontAwesome" pitchFamily="2" charset="0"/>
                      </a:endParaRPr>
                    </a:p>
                  </a:txBody>
                  <a:tcPr marL="73025" marR="73025" marT="3683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Address - Street line - City, ST 10003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3E3E3D"/>
                          </a:solidFill>
                          <a:latin typeface="FontAwesome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</a:t>
                      </a:r>
                      <a:endParaRPr lang="en-US" sz="1200" dirty="0">
                        <a:solidFill>
                          <a:srgbClr val="3E3E3D"/>
                        </a:solidFill>
                        <a:latin typeface="FontAwesome" pitchFamily="2" charset="0"/>
                      </a:endParaRPr>
                    </a:p>
                  </a:txBody>
                  <a:tcPr marL="73025" marR="73025" marT="3683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 000 000 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3E3E3D"/>
                          </a:solidFill>
                          <a:latin typeface="FontAwesome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</a:t>
                      </a:r>
                      <a:endParaRPr lang="en-US" sz="1200" dirty="0">
                        <a:solidFill>
                          <a:srgbClr val="3E3E3D"/>
                        </a:solidFill>
                        <a:latin typeface="FontAwesome" pitchFamily="2" charset="0"/>
                      </a:endParaRPr>
                    </a:p>
                  </a:txBody>
                  <a:tcPr marL="73025" marR="73025" marT="3683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email@address.com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some-url.com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0"/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405003" y="3265979"/>
            <a:ext cx="2834640" cy="32004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1631"/>
              </p:ext>
            </p:extLst>
          </p:nvPr>
        </p:nvGraphicFramePr>
        <p:xfrm>
          <a:off x="405003" y="3725574"/>
          <a:ext cx="2834640" cy="994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464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ysClr val="windowText" lastClr="000000"/>
                          </a:solidFill>
                          <a:effectLst/>
                        </a:rPr>
                        <a:t>Diploma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School Name — 2003-2005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01360"/>
              </p:ext>
            </p:extLst>
          </p:nvPr>
        </p:nvGraphicFramePr>
        <p:xfrm>
          <a:off x="405003" y="4816169"/>
          <a:ext cx="2834640" cy="994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464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ysClr val="windowText" lastClr="000000"/>
                          </a:solidFill>
                          <a:effectLst/>
                        </a:rPr>
                        <a:t>Diploma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ysClr val="windowText" lastClr="000000"/>
                          </a:solidFill>
                          <a:effectLst/>
                        </a:rPr>
                        <a:t>School Name — 2000-2003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17440"/>
              </p:ext>
            </p:extLst>
          </p:nvPr>
        </p:nvGraphicFramePr>
        <p:xfrm>
          <a:off x="405003" y="5906764"/>
          <a:ext cx="2834640" cy="994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464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ysClr val="windowText" lastClr="000000"/>
                          </a:solidFill>
                          <a:effectLst/>
                        </a:rPr>
                        <a:t>Diploma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School Name — 1998-2000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405003" y="7193723"/>
            <a:ext cx="2834640" cy="32004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27240" y="7744140"/>
            <a:ext cx="2590165" cy="1538606"/>
            <a:chOff x="0" y="0"/>
            <a:chExt cx="2590649" cy="1538751"/>
          </a:xfrm>
        </p:grpSpPr>
        <p:sp>
          <p:nvSpPr>
            <p:cNvPr id="56" name="Oval 55"/>
            <p:cNvSpPr/>
            <p:nvPr/>
          </p:nvSpPr>
          <p:spPr>
            <a:xfrm>
              <a:off x="590550" y="257175"/>
              <a:ext cx="931173" cy="931173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Photoshop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257300" y="0"/>
              <a:ext cx="707334" cy="707334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kern="1200">
                  <a:solidFill>
                    <a:srgbClr val="40404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CSS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343025" y="514350"/>
              <a:ext cx="1024401" cy="1024401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kern="1200">
                  <a:solidFill>
                    <a:srgbClr val="40404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Illustrator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847850" y="85725"/>
              <a:ext cx="742799" cy="742799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InDesign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71450" y="85725"/>
              <a:ext cx="609194" cy="609194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C4D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0" y="466725"/>
              <a:ext cx="716762" cy="7167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kern="1200">
                  <a:solidFill>
                    <a:srgbClr val="40404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PHP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3658665" y="422910"/>
            <a:ext cx="2834640" cy="32004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409652"/>
              </p:ext>
            </p:extLst>
          </p:nvPr>
        </p:nvGraphicFramePr>
        <p:xfrm>
          <a:off x="3658665" y="884072"/>
          <a:ext cx="2834640" cy="2772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464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ysClr val="windowText" lastClr="000000"/>
                          </a:solidFill>
                          <a:effectLst/>
                        </a:rPr>
                        <a:t>Job Title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Company Name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ysClr val="windowText" lastClr="000000"/>
                          </a:solidFill>
                          <a:effectLst/>
                        </a:rPr>
                        <a:t>City, State — 2012-2015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exercitation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ullamco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laboris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nisi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aliquip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ex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ea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commodo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consequat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Accomplishments: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Exercitation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ullamco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laboris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nisi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ut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aliquip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ex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ea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commodo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consequat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Donec</a:t>
                      </a:r>
                      <a:r>
                        <a:rPr lang="es-MX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vitae lacinia </a:t>
                      </a:r>
                      <a:r>
                        <a:rPr lang="es-MX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purus</a:t>
                      </a:r>
                      <a:r>
                        <a:rPr lang="es-MX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s-MX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tincidunt</a:t>
                      </a:r>
                      <a:r>
                        <a:rPr lang="es-MX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s-MX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tempor</a:t>
                      </a:r>
                      <a:r>
                        <a:rPr lang="es-MX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mi.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45597"/>
              </p:ext>
            </p:extLst>
          </p:nvPr>
        </p:nvGraphicFramePr>
        <p:xfrm>
          <a:off x="3658665" y="3848023"/>
          <a:ext cx="2834640" cy="2772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464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ysClr val="windowText" lastClr="000000"/>
                          </a:solidFill>
                          <a:effectLst/>
                        </a:rPr>
                        <a:t>Job Title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Company Name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ysClr val="windowText" lastClr="000000"/>
                          </a:solidFill>
                          <a:effectLst/>
                        </a:rPr>
                        <a:t>City, State — 2005-2012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1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Irure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dolor in reprehend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incididunt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labore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et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dolore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magna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aliqua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exercitation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ullamco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laboris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nisi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aliquip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ex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ea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commodo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consequat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effectLst/>
                        </a:rPr>
                        <a:t>Accomplishments: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71450" algn="l"/>
                        </a:tabLst>
                      </a:pP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Exercitation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ullamco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laboris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nisi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ut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aliquip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ex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ea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commodo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consequat</a:t>
                      </a:r>
                      <a:r>
                        <a:rPr lang="fr-FR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Ut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enim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ad minim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veniam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quis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nostrud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exerc</a:t>
                      </a:r>
                      <a:r>
                        <a:rPr lang="en-US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Donec</a:t>
                      </a:r>
                      <a:r>
                        <a:rPr lang="es-MX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vitae lacinia </a:t>
                      </a:r>
                      <a:r>
                        <a:rPr lang="es-MX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purus</a:t>
                      </a:r>
                      <a:r>
                        <a:rPr lang="es-MX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es-MX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tincidunt</a:t>
                      </a:r>
                      <a:r>
                        <a:rPr lang="es-MX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s-MX" sz="10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tempor</a:t>
                      </a:r>
                      <a:r>
                        <a:rPr lang="es-MX" sz="1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mi.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3658665" y="6946085"/>
            <a:ext cx="2834640" cy="32004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INTERESTS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67306"/>
              </p:ext>
            </p:extLst>
          </p:nvPr>
        </p:nvGraphicFramePr>
        <p:xfrm>
          <a:off x="3658665" y="7407246"/>
          <a:ext cx="2834639" cy="9245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08248"/>
                <a:gridCol w="708797"/>
                <a:gridCol w="708797"/>
                <a:gridCol w="708797"/>
              </a:tblGrid>
              <a:tr h="462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E3E3D"/>
                          </a:solidFill>
                          <a:effectLst/>
                          <a:latin typeface="FontAwesome" pitchFamily="2" charset="0"/>
                        </a:rPr>
                        <a:t></a:t>
                      </a:r>
                      <a:endParaRPr lang="en-US" sz="1100" dirty="0">
                        <a:solidFill>
                          <a:srgbClr val="3E3E3D"/>
                        </a:solidFill>
                        <a:effectLst/>
                        <a:latin typeface="FontAwesome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E3E3D"/>
                          </a:solidFill>
                          <a:effectLst/>
                          <a:latin typeface="FontAwesome" pitchFamily="2" charset="0"/>
                        </a:rPr>
                        <a:t></a:t>
                      </a:r>
                      <a:endParaRPr lang="en-US" sz="1100" dirty="0">
                        <a:solidFill>
                          <a:srgbClr val="3E3E3D"/>
                        </a:solidFill>
                        <a:effectLst/>
                        <a:latin typeface="FontAwesome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E3E3D"/>
                          </a:solidFill>
                          <a:effectLst/>
                          <a:latin typeface="FontAwesome" pitchFamily="2" charset="0"/>
                        </a:rPr>
                        <a:t></a:t>
                      </a:r>
                      <a:endParaRPr lang="en-US" sz="1100" dirty="0">
                        <a:solidFill>
                          <a:srgbClr val="3E3E3D"/>
                        </a:solidFill>
                        <a:effectLst/>
                        <a:latin typeface="FontAwesome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3E3E3D"/>
                          </a:solidFill>
                          <a:effectLst/>
                          <a:latin typeface="FontAwesome" pitchFamily="2" charset="0"/>
                        </a:rPr>
                        <a:t></a:t>
                      </a:r>
                      <a:endParaRPr lang="en-US" sz="1100">
                        <a:solidFill>
                          <a:srgbClr val="3E3E3D"/>
                        </a:solidFill>
                        <a:effectLst/>
                        <a:latin typeface="FontAwesome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62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3E3E3D"/>
                          </a:solidFill>
                          <a:effectLst/>
                          <a:latin typeface="FontAwesome" pitchFamily="2" charset="0"/>
                        </a:rPr>
                        <a:t></a:t>
                      </a:r>
                      <a:endParaRPr lang="en-US" sz="1100">
                        <a:solidFill>
                          <a:srgbClr val="3E3E3D"/>
                        </a:solidFill>
                        <a:effectLst/>
                        <a:latin typeface="FontAwesome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E3E3D"/>
                          </a:solidFill>
                          <a:effectLst/>
                          <a:latin typeface="FontAwesome" pitchFamily="2" charset="0"/>
                        </a:rPr>
                        <a:t></a:t>
                      </a:r>
                      <a:endParaRPr lang="en-US" sz="1100" dirty="0">
                        <a:solidFill>
                          <a:srgbClr val="3E3E3D"/>
                        </a:solidFill>
                        <a:effectLst/>
                        <a:latin typeface="FontAwesome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E3E3D"/>
                          </a:solidFill>
                          <a:effectLst/>
                          <a:latin typeface="FontAwesome" pitchFamily="2" charset="0"/>
                        </a:rPr>
                        <a:t></a:t>
                      </a:r>
                      <a:endParaRPr lang="en-US" sz="1100" dirty="0">
                        <a:solidFill>
                          <a:srgbClr val="3E3E3D"/>
                        </a:solidFill>
                        <a:effectLst/>
                        <a:latin typeface="FontAwesome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3E3E3D"/>
                          </a:solidFill>
                          <a:effectLst/>
                          <a:latin typeface="FontAwesome" pitchFamily="2" charset="0"/>
                        </a:rPr>
                        <a:t></a:t>
                      </a:r>
                      <a:endParaRPr lang="en-US" sz="1100" dirty="0">
                        <a:solidFill>
                          <a:srgbClr val="3E3E3D"/>
                        </a:solidFill>
                        <a:effectLst/>
                        <a:latin typeface="FontAwesome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3658665" y="8741151"/>
            <a:ext cx="2834640" cy="32004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>
                <a:solidFill>
                  <a:srgbClr val="40404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48176"/>
              </p:ext>
            </p:extLst>
          </p:nvPr>
        </p:nvGraphicFramePr>
        <p:xfrm>
          <a:off x="3658665" y="9202313"/>
          <a:ext cx="2834640" cy="17938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3464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baseline="0" dirty="0" smtClean="0">
                          <a:effectLst/>
                        </a:rPr>
                        <a:t>Available upon request.</a:t>
                      </a:r>
                      <a:endParaRPr lang="en-US" sz="1100" b="0" cap="none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3429000" y="418337"/>
            <a:ext cx="0" cy="8955426"/>
          </a:xfrm>
          <a:prstGeom prst="line">
            <a:avLst/>
          </a:prstGeom>
          <a:ln w="3175">
            <a:solidFill>
              <a:srgbClr val="3E3E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7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</TotalTime>
  <Words>314</Words>
  <PresentationFormat>A4 Paper (210x297 mm)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FontAwesome</vt:lpstr>
      <vt:lpstr>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Fitzroy - Resume for PowerPoint</dc:title>
  <dc:creator>showeet.com</dc:creator>
  <dc:description>© Copyright Showeet.com</dc:description>
  <dcterms:created xsi:type="dcterms:W3CDTF">2015-10-24T20:43:13Z</dcterms:created>
  <dcterms:modified xsi:type="dcterms:W3CDTF">2015-12-15T03:59:36Z</dcterms:modified>
  <cp:category>Curriculum Vitae/Resume</cp:category>
</cp:coreProperties>
</file>