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2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68206-553D-4E5B-BC0B-8345C7CF9A1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E0F37-2036-4F96-B39E-BCEC3F413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E0F37-2036-4F96-B39E-BCEC3F413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5400000">
            <a:off x="-1143001" y="1142998"/>
            <a:ext cx="9144000" cy="6858002"/>
          </a:xfrm>
          <a:custGeom>
            <a:avLst/>
            <a:gdLst>
              <a:gd name="connsiteX0" fmla="*/ 261258 w 9144000"/>
              <a:gd name="connsiteY0" fmla="*/ 6596743 h 6858002"/>
              <a:gd name="connsiteX1" fmla="*/ 8882743 w 9144000"/>
              <a:gd name="connsiteY1" fmla="*/ 6596743 h 6858002"/>
              <a:gd name="connsiteX2" fmla="*/ 8882743 w 9144000"/>
              <a:gd name="connsiteY2" fmla="*/ 261257 h 6858002"/>
              <a:gd name="connsiteX3" fmla="*/ 261258 w 9144000"/>
              <a:gd name="connsiteY3" fmla="*/ 261257 h 6858002"/>
              <a:gd name="connsiteX4" fmla="*/ 0 w 9144000"/>
              <a:gd name="connsiteY4" fmla="*/ 261257 h 6858002"/>
              <a:gd name="connsiteX5" fmla="*/ 0 w 9144000"/>
              <a:gd name="connsiteY5" fmla="*/ 0 h 6858002"/>
              <a:gd name="connsiteX6" fmla="*/ 9144000 w 9144000"/>
              <a:gd name="connsiteY6" fmla="*/ 0 h 6858002"/>
              <a:gd name="connsiteX7" fmla="*/ 9144000 w 9144000"/>
              <a:gd name="connsiteY7" fmla="*/ 171452 h 6858002"/>
              <a:gd name="connsiteX8" fmla="*/ 9144000 w 9144000"/>
              <a:gd name="connsiteY8" fmla="*/ 261257 h 6858002"/>
              <a:gd name="connsiteX9" fmla="*/ 9144000 w 9144000"/>
              <a:gd name="connsiteY9" fmla="*/ 6858001 h 6858002"/>
              <a:gd name="connsiteX10" fmla="*/ 8882743 w 9144000"/>
              <a:gd name="connsiteY10" fmla="*/ 6858001 h 6858002"/>
              <a:gd name="connsiteX11" fmla="*/ 8882743 w 9144000"/>
              <a:gd name="connsiteY11" fmla="*/ 6858000 h 6858002"/>
              <a:gd name="connsiteX12" fmla="*/ 261258 w 9144000"/>
              <a:gd name="connsiteY12" fmla="*/ 6858000 h 6858002"/>
              <a:gd name="connsiteX13" fmla="*/ 261258 w 9144000"/>
              <a:gd name="connsiteY13" fmla="*/ 6858002 h 6858002"/>
              <a:gd name="connsiteX14" fmla="*/ 1 w 9144000"/>
              <a:gd name="connsiteY14" fmla="*/ 6858002 h 6858002"/>
              <a:gd name="connsiteX15" fmla="*/ 1 w 9144000"/>
              <a:gd name="connsiteY15" fmla="*/ 6858000 h 6858002"/>
              <a:gd name="connsiteX16" fmla="*/ 0 w 9144000"/>
              <a:gd name="connsiteY16" fmla="*/ 6858000 h 6858002"/>
              <a:gd name="connsiteX17" fmla="*/ 0 w 9144000"/>
              <a:gd name="connsiteY17" fmla="*/ 6596743 h 6858002"/>
              <a:gd name="connsiteX18" fmla="*/ 1 w 9144000"/>
              <a:gd name="connsiteY18" fmla="*/ 6596743 h 6858002"/>
              <a:gd name="connsiteX19" fmla="*/ 1 w 9144000"/>
              <a:gd name="connsiteY19" fmla="*/ 26125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44000" h="6858002">
                <a:moveTo>
                  <a:pt x="261258" y="6596743"/>
                </a:moveTo>
                <a:lnTo>
                  <a:pt x="8882743" y="6596743"/>
                </a:lnTo>
                <a:lnTo>
                  <a:pt x="8882743" y="261257"/>
                </a:lnTo>
                <a:lnTo>
                  <a:pt x="261258" y="261257"/>
                </a:lnTo>
                <a:close/>
                <a:moveTo>
                  <a:pt x="0" y="261257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71452"/>
                </a:lnTo>
                <a:lnTo>
                  <a:pt x="9144000" y="261257"/>
                </a:lnTo>
                <a:lnTo>
                  <a:pt x="9144000" y="6858001"/>
                </a:lnTo>
                <a:lnTo>
                  <a:pt x="8882743" y="6858001"/>
                </a:lnTo>
                <a:lnTo>
                  <a:pt x="8882743" y="6858000"/>
                </a:lnTo>
                <a:lnTo>
                  <a:pt x="261258" y="6858000"/>
                </a:lnTo>
                <a:lnTo>
                  <a:pt x="261258" y="6858002"/>
                </a:lnTo>
                <a:lnTo>
                  <a:pt x="1" y="6858002"/>
                </a:lnTo>
                <a:lnTo>
                  <a:pt x="1" y="6858000"/>
                </a:lnTo>
                <a:lnTo>
                  <a:pt x="0" y="6858000"/>
                </a:lnTo>
                <a:lnTo>
                  <a:pt x="0" y="6596743"/>
                </a:lnTo>
                <a:lnTo>
                  <a:pt x="1" y="6596743"/>
                </a:lnTo>
                <a:lnTo>
                  <a:pt x="1" y="261257"/>
                </a:ln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 rot="5400000">
            <a:off x="6209922" y="809745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003" y="418338"/>
            <a:ext cx="2834640" cy="14859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" y="418339"/>
            <a:ext cx="1476375" cy="14859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90830" y="418337"/>
            <a:ext cx="17430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91440" rIns="91440" bIns="0" anchor="ctr" anchorCtr="0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NAME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80326"/>
              </p:ext>
            </p:extLst>
          </p:nvPr>
        </p:nvGraphicFramePr>
        <p:xfrm>
          <a:off x="405003" y="2126139"/>
          <a:ext cx="3219450" cy="8933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7697"/>
                <a:gridCol w="284175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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 - Street line - City, ST 10003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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 000 000 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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email@address.com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some-url.com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5003" y="3203257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23630"/>
              </p:ext>
            </p:extLst>
          </p:nvPr>
        </p:nvGraphicFramePr>
        <p:xfrm>
          <a:off x="405003" y="3662852"/>
          <a:ext cx="2834640" cy="99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2003-2005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73292"/>
              </p:ext>
            </p:extLst>
          </p:nvPr>
        </p:nvGraphicFramePr>
        <p:xfrm>
          <a:off x="405003" y="4753447"/>
          <a:ext cx="2834640" cy="81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2000-2003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67358"/>
              </p:ext>
            </p:extLst>
          </p:nvPr>
        </p:nvGraphicFramePr>
        <p:xfrm>
          <a:off x="405003" y="5844042"/>
          <a:ext cx="2834640" cy="81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1998-2000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05003" y="6869801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6141" y="7420218"/>
            <a:ext cx="2254060" cy="1338953"/>
            <a:chOff x="0" y="0"/>
            <a:chExt cx="2590649" cy="1538751"/>
          </a:xfrm>
        </p:grpSpPr>
        <p:sp>
          <p:nvSpPr>
            <p:cNvPr id="14" name="Oval 13"/>
            <p:cNvSpPr/>
            <p:nvPr/>
          </p:nvSpPr>
          <p:spPr>
            <a:xfrm>
              <a:off x="590550" y="257175"/>
              <a:ext cx="931173" cy="93117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Photoshop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257300" y="0"/>
              <a:ext cx="707334" cy="70733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CSS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343025" y="514350"/>
              <a:ext cx="1024401" cy="102440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Illustrator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847850" y="85725"/>
              <a:ext cx="742799" cy="742799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InDesign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71450" y="85725"/>
              <a:ext cx="609194" cy="60919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C4D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466725"/>
              <a:ext cx="716762" cy="7167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58665" y="422910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66300"/>
              </p:ext>
            </p:extLst>
          </p:nvPr>
        </p:nvGraphicFramePr>
        <p:xfrm>
          <a:off x="3658665" y="821531"/>
          <a:ext cx="2834640" cy="260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Job Title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Company Name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City, State — 2012-2015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Exercitation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nisi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ut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8922"/>
              </p:ext>
            </p:extLst>
          </p:nvPr>
        </p:nvGraphicFramePr>
        <p:xfrm>
          <a:off x="3658665" y="3663033"/>
          <a:ext cx="2834640" cy="260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Job Title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Company Name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1450" algn="l"/>
                        </a:tabLst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Exercitation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nisi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ut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658665" y="6615570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INTERESTS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71634"/>
              </p:ext>
            </p:extLst>
          </p:nvPr>
        </p:nvGraphicFramePr>
        <p:xfrm>
          <a:off x="3658665" y="7076731"/>
          <a:ext cx="2834639" cy="92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8248"/>
                <a:gridCol w="708797"/>
                <a:gridCol w="708797"/>
                <a:gridCol w="708797"/>
              </a:tblGrid>
              <a:tr h="462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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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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</a:t>
                      </a:r>
                      <a:endParaRPr lang="en-US" sz="110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2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</a:t>
                      </a:r>
                      <a:endParaRPr lang="en-US" sz="110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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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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658665" y="8111424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25266"/>
              </p:ext>
            </p:extLst>
          </p:nvPr>
        </p:nvGraphicFramePr>
        <p:xfrm>
          <a:off x="3658665" y="8572586"/>
          <a:ext cx="2834640" cy="1793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baseline="0" dirty="0" smtClean="0">
                          <a:effectLst/>
                        </a:rPr>
                        <a:t>Available upon request.</a:t>
                      </a:r>
                      <a:endParaRPr lang="en-US" sz="1100" b="0" cap="none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29000" y="418337"/>
            <a:ext cx="0" cy="8333637"/>
          </a:xfrm>
          <a:prstGeom prst="line">
            <a:avLst/>
          </a:prstGeom>
          <a:ln w="3175">
            <a:solidFill>
              <a:srgbClr val="3E3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288</Words>
  <PresentationFormat>Letter Paper (8.5x11 in)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Fitzroy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2015-12-15T03:59:27Z</dcterms:modified>
  <cp:category>Curriculum Vitae/Resume</cp:category>
</cp:coreProperties>
</file>