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F80"/>
    <a:srgbClr val="C7D1D7"/>
    <a:srgbClr val="A4B5BF"/>
    <a:srgbClr val="0078C1"/>
    <a:srgbClr val="F0483E"/>
    <a:srgbClr val="EBEBEC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167" autoAdjust="0"/>
  </p:normalViewPr>
  <p:slideViewPr>
    <p:cSldViewPr snapToGrid="0">
      <p:cViewPr varScale="1">
        <p:scale>
          <a:sx n="75" d="100"/>
          <a:sy n="75" d="100"/>
        </p:scale>
        <p:origin x="30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FBD47-38B7-40C1-B04C-6F633998AE6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44A43-02B8-4B88-B58B-D163C245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prstClr val="black"/>
                </a:solidFill>
              </a:rPr>
              <a:t>Designed by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44A43-02B8-4B88-B58B-D163C2453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9852" cy="9906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 rot="5400000">
            <a:off x="6209922" y="8850422"/>
            <a:ext cx="183415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prstClr val="black"/>
                </a:solidFill>
              </a:rPr>
              <a:t>Designed by Showeet.com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4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ABAB-9442-468E-97A9-EBA7FEFF374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52F0-21BE-412E-A846-9571924C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68578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7" indent="-171447" algn="l" defTabSz="68578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1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34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22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15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09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03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97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4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7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81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75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68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62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56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50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213360"/>
            <a:ext cx="1783080" cy="178308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54597"/>
              </p:ext>
            </p:extLst>
          </p:nvPr>
        </p:nvGraphicFramePr>
        <p:xfrm>
          <a:off x="784860" y="2272696"/>
          <a:ext cx="1922145" cy="2022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214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YOUR 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GRAPHIC &amp; WEB DESIGNER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A4F80"/>
                          </a:solidFill>
                          <a:effectLst/>
                        </a:rPr>
                        <a:t>Address - Street line</a:t>
                      </a:r>
                      <a:endParaRPr lang="en-US" sz="1100" b="0" dirty="0">
                        <a:solidFill>
                          <a:srgbClr val="0A4F8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A4F80"/>
                          </a:solidFill>
                          <a:effectLst/>
                        </a:rPr>
                        <a:t>City, ST 10003</a:t>
                      </a:r>
                      <a:endParaRPr lang="en-US" sz="1100" b="0" dirty="0">
                        <a:solidFill>
                          <a:srgbClr val="0A4F8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A4F80"/>
                          </a:solidFill>
                          <a:effectLst/>
                        </a:rPr>
                        <a:t>T 000 00 0 0000</a:t>
                      </a:r>
                      <a:endParaRPr lang="en-US" sz="1100" b="0" dirty="0">
                        <a:solidFill>
                          <a:srgbClr val="0A4F8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A4F80"/>
                          </a:solidFill>
                          <a:effectLst/>
                        </a:rPr>
                        <a:t>email@address.com</a:t>
                      </a:r>
                      <a:endParaRPr lang="en-US" sz="1100" b="0" dirty="0">
                        <a:solidFill>
                          <a:srgbClr val="0A4F8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54447"/>
              </p:ext>
            </p:extLst>
          </p:nvPr>
        </p:nvGraphicFramePr>
        <p:xfrm>
          <a:off x="784860" y="4697603"/>
          <a:ext cx="1922145" cy="1973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214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SUMMARY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Lorem ipsum dolor sit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amet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consectetuer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consectetuer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maecenas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vestibulum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risus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amet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sodales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Nec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donec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Metus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animi.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Commodi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neque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purus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mi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Pharetra mi,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maecenas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aliquam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rutrum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magna.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6839"/>
              </p:ext>
            </p:extLst>
          </p:nvPr>
        </p:nvGraphicFramePr>
        <p:xfrm>
          <a:off x="784860" y="7111206"/>
          <a:ext cx="1922145" cy="1793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214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SKILLS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Lorem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ipsum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dolor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Sit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amet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pellentesque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Duis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morbi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lectus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fusce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ultricies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egestas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risus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suspendisse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Ornare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quam id.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Praesent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ornare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integer.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20452"/>
              </p:ext>
            </p:extLst>
          </p:nvPr>
        </p:nvGraphicFramePr>
        <p:xfrm>
          <a:off x="3033713" y="213360"/>
          <a:ext cx="3840480" cy="358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04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52114"/>
              </p:ext>
            </p:extLst>
          </p:nvPr>
        </p:nvGraphicFramePr>
        <p:xfrm>
          <a:off x="3032126" y="732957"/>
          <a:ext cx="3842067" cy="2527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2067"/>
              </a:tblGrid>
              <a:tr h="97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chemeClr val="tx1"/>
                          </a:solidFill>
                          <a:effectLst/>
                        </a:rPr>
                        <a:t>Job Title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, Company Name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City, State — 2012-2015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3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nisi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aliquip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ex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commodo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consequat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669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>
                          <a:solidFill>
                            <a:schemeClr val="tx1"/>
                          </a:solidFill>
                          <a:effectLst/>
                        </a:rPr>
                        <a:t>Ut en im ad minim veniam, quis nostrud exerc.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733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>
                          <a:solidFill>
                            <a:schemeClr val="tx1"/>
                          </a:solidFill>
                          <a:effectLst/>
                        </a:rPr>
                        <a:t>Exercitation ullamco laboris nisi ut aliquip ex ea commodo consequat.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669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669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100" b="0" dirty="0" err="1">
                          <a:solidFill>
                            <a:schemeClr val="tx1"/>
                          </a:solidFill>
                          <a:effectLst/>
                        </a:rPr>
                        <a:t>Donec</a:t>
                      </a:r>
                      <a:r>
                        <a:rPr lang="es-MX" sz="1100" b="0" dirty="0">
                          <a:solidFill>
                            <a:schemeClr val="tx1"/>
                          </a:solidFill>
                          <a:effectLst/>
                        </a:rPr>
                        <a:t> vitae lacinia </a:t>
                      </a:r>
                      <a:r>
                        <a:rPr lang="es-MX" sz="1100" b="0" dirty="0" err="1">
                          <a:solidFill>
                            <a:schemeClr val="tx1"/>
                          </a:solidFill>
                          <a:effectLst/>
                        </a:rPr>
                        <a:t>purus</a:t>
                      </a:r>
                      <a:r>
                        <a:rPr lang="es-MX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s-MX" sz="1100" b="0" dirty="0" err="1">
                          <a:solidFill>
                            <a:schemeClr val="tx1"/>
                          </a:solidFill>
                          <a:effectLst/>
                        </a:rPr>
                        <a:t>tincidunt</a:t>
                      </a:r>
                      <a:r>
                        <a:rPr lang="es-MX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chemeClr val="tx1"/>
                          </a:solidFill>
                          <a:effectLst/>
                        </a:rPr>
                        <a:t>tempor</a:t>
                      </a:r>
                      <a:r>
                        <a:rPr lang="es-MX" sz="1100" b="0" dirty="0">
                          <a:solidFill>
                            <a:schemeClr val="tx1"/>
                          </a:solidFill>
                          <a:effectLst/>
                        </a:rPr>
                        <a:t> mi.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65326"/>
              </p:ext>
            </p:extLst>
          </p:nvPr>
        </p:nvGraphicFramePr>
        <p:xfrm>
          <a:off x="3032126" y="3425588"/>
          <a:ext cx="3842067" cy="2348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2067"/>
              </a:tblGrid>
              <a:tr h="61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chemeClr val="tx1"/>
                          </a:solidFill>
                          <a:effectLst/>
                        </a:rPr>
                        <a:t>Job Title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, Company Name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City, State — 2005-2012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nisi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aliquip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ex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commodo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consequat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12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Ut enim ad minim veniam, quis nostrud exerc.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2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>
                          <a:solidFill>
                            <a:schemeClr val="tx1"/>
                          </a:solidFill>
                          <a:effectLst/>
                        </a:rPr>
                        <a:t>Exercitation ullamco laboris nisi ut aliquip ex ea commodo consequat.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12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27149"/>
              </p:ext>
            </p:extLst>
          </p:nvPr>
        </p:nvGraphicFramePr>
        <p:xfrm>
          <a:off x="3033713" y="6010970"/>
          <a:ext cx="3840480" cy="358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04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11432"/>
              </p:ext>
            </p:extLst>
          </p:nvPr>
        </p:nvGraphicFramePr>
        <p:xfrm>
          <a:off x="3032126" y="6492467"/>
          <a:ext cx="3842067" cy="1190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2067"/>
              </a:tblGrid>
              <a:tr h="33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chemeClr val="tx1"/>
                          </a:solidFill>
                          <a:effectLst/>
                        </a:rPr>
                        <a:t>Diploma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School Name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— 2003-2005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9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nisi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aliquip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ex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commodo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consequat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47647"/>
              </p:ext>
            </p:extLst>
          </p:nvPr>
        </p:nvGraphicFramePr>
        <p:xfrm>
          <a:off x="3032126" y="7853059"/>
          <a:ext cx="3842067" cy="1011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2067"/>
              </a:tblGrid>
              <a:tr h="90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chemeClr val="tx1"/>
                          </a:solidFill>
                          <a:effectLst/>
                        </a:rPr>
                        <a:t>Diploma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School Name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— 2001-2003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nisi.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17920"/>
              </p:ext>
            </p:extLst>
          </p:nvPr>
        </p:nvGraphicFramePr>
        <p:xfrm>
          <a:off x="3033713" y="9167613"/>
          <a:ext cx="3840480" cy="358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04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REFERENCES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91272"/>
              </p:ext>
            </p:extLst>
          </p:nvPr>
        </p:nvGraphicFramePr>
        <p:xfrm>
          <a:off x="3033713" y="9591959"/>
          <a:ext cx="3840480" cy="179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04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Available upon request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4" name="Straight Connector 43"/>
          <p:cNvCxnSpPr/>
          <p:nvPr/>
        </p:nvCxnSpPr>
        <p:spPr>
          <a:xfrm>
            <a:off x="2869566" y="213360"/>
            <a:ext cx="0" cy="957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360</Words>
  <PresentationFormat>A4 Paper (210x297 mm)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Dalston - Resume for PowerPoint</dc:title>
  <dc:creator>showeet.com</dc:creator>
  <dc:description>© Copyright Showeet.com</dc:description>
  <dcterms:created xsi:type="dcterms:W3CDTF">2015-10-24T20:43:13Z</dcterms:created>
  <dcterms:modified xsi:type="dcterms:W3CDTF">2015-12-15T03:51:27Z</dcterms:modified>
  <cp:category>Curriculum Vitae/Resume</cp:category>
</cp:coreProperties>
</file>