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8"/>
  </p:notesMasterIdLst>
  <p:handoutMasterIdLst>
    <p:handoutMasterId r:id="rId19"/>
  </p:handoutMasterIdLst>
  <p:sldIdLst>
    <p:sldId id="603" r:id="rId6"/>
    <p:sldId id="2464" r:id="rId7"/>
    <p:sldId id="2465" r:id="rId8"/>
    <p:sldId id="259" r:id="rId9"/>
    <p:sldId id="2510" r:id="rId10"/>
    <p:sldId id="2468" r:id="rId11"/>
    <p:sldId id="2511" r:id="rId12"/>
    <p:sldId id="2469" r:id="rId13"/>
    <p:sldId id="2512" r:id="rId14"/>
    <p:sldId id="2513" r:id="rId15"/>
    <p:sldId id="582" r:id="rId16"/>
    <p:sldId id="2419" r:id="rId1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1D1D1A"/>
    <a:srgbClr val="595757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5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40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7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68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昇腾手撕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 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53A425-F185-D44A-DE1D-5F8364A4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Ascend</a:t>
            </a:r>
            <a:r>
              <a:rPr lang="zh-CN" altLang="en-US" dirty="0"/>
              <a:t> </a:t>
            </a:r>
            <a:r>
              <a:rPr lang="en" altLang="zh-CN" dirty="0" err="1"/>
              <a:t>MindStudio</a:t>
            </a:r>
            <a:endParaRPr lang="zh-CN" altLang="en-US" dirty="0"/>
          </a:p>
        </p:txBody>
      </p:sp>
      <p:pic>
        <p:nvPicPr>
          <p:cNvPr id="2050" name="Picture 2" descr="MindStudio概述">
            <a:extLst>
              <a:ext uri="{FF2B5EF4-FFF2-40B4-BE49-F238E27FC236}">
                <a16:creationId xmlns:a16="http://schemas.microsoft.com/office/drawing/2014/main" id="{0C3657B9-E5B9-C71E-C388-4831E29EA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2"/>
          <a:stretch/>
        </p:blipFill>
        <p:spPr bwMode="auto">
          <a:xfrm>
            <a:off x="1087084" y="1134257"/>
            <a:ext cx="10022594" cy="520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9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endParaRPr lang="en-US" altLang="zh-CN" dirty="0"/>
          </a:p>
          <a:p>
            <a:pPr algn="l"/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单卡版</a:t>
            </a:r>
            <a:r>
              <a:rPr lang="en-US" altLang="zh-CN" sz="2800" dirty="0"/>
              <a:t> MoE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单机八卡版 </a:t>
            </a:r>
            <a:r>
              <a:rPr lang="en-US" altLang="zh-CN" sz="2800" dirty="0"/>
              <a:t>MoE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Profiling</a:t>
            </a:r>
            <a:r>
              <a:rPr lang="zh-CN" altLang="en-US" sz="2800" dirty="0"/>
              <a:t> </a:t>
            </a:r>
            <a:r>
              <a:rPr lang="en-US" altLang="zh-CN" sz="2800" dirty="0"/>
              <a:t>MoE</a:t>
            </a:r>
            <a:r>
              <a:rPr lang="zh-CN" altLang="en-US" sz="2800" dirty="0"/>
              <a:t> 看计算 </a:t>
            </a:r>
            <a:r>
              <a:rPr lang="en-US" altLang="zh-CN" sz="2800" dirty="0"/>
              <a:t>&amp;</a:t>
            </a:r>
            <a:r>
              <a:rPr lang="zh-CN" altLang="en-US" sz="2800" dirty="0"/>
              <a:t> 通信耗时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9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9F5B1A-1220-035D-DF25-953DA3C2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5" y="1111979"/>
            <a:ext cx="8099125" cy="52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单卡版 </a:t>
            </a:r>
            <a:r>
              <a:rPr lang="en-US" altLang="zh-CN" sz="9600" b="1" dirty="0">
                <a:solidFill>
                  <a:schemeClr val="bg1"/>
                </a:solidFill>
              </a:rPr>
              <a:t>MoE</a:t>
            </a:r>
            <a:r>
              <a:rPr lang="zh-CN" altLang="en-US" sz="9600" b="1" dirty="0">
                <a:solidFill>
                  <a:schemeClr val="bg1"/>
                </a:solidFill>
              </a:rPr>
              <a:t> 实现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E106B-D1FA-46DB-79CC-B545576C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40CE0-98B1-56A4-94DE-AE50E839F5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460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单机八卡版 </a:t>
            </a:r>
            <a:r>
              <a:rPr lang="en-US" altLang="zh-CN" sz="9600" b="1" dirty="0">
                <a:solidFill>
                  <a:schemeClr val="bg1"/>
                </a:solidFill>
              </a:rPr>
              <a:t>MoE</a:t>
            </a:r>
          </a:p>
        </p:txBody>
      </p:sp>
    </p:spTree>
    <p:extLst>
      <p:ext uri="{BB962C8B-B14F-4D97-AF65-F5344CB8AC3E}">
        <p14:creationId xmlns:p14="http://schemas.microsoft.com/office/powerpoint/2010/main" val="243328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35BF5-9FB3-3FB8-342A-92F601BE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C72A6-2AC2-D7D9-24D4-AF38A2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75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Profiling</a:t>
            </a:r>
            <a:r>
              <a:rPr lang="zh-CN" altLang="en-US" sz="9600" b="1" dirty="0">
                <a:solidFill>
                  <a:schemeClr val="bg1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</a:t>
            </a:r>
          </a:p>
        </p:txBody>
      </p:sp>
    </p:spTree>
    <p:extLst>
      <p:ext uri="{BB962C8B-B14F-4D97-AF65-F5344CB8AC3E}">
        <p14:creationId xmlns:p14="http://schemas.microsoft.com/office/powerpoint/2010/main" val="125383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53A425-F185-D44A-DE1D-5F8364A4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NVIDIA </a:t>
            </a:r>
            <a:r>
              <a:rPr lang="en" altLang="zh-CN" dirty="0" err="1"/>
              <a:t>Nsight</a:t>
            </a:r>
            <a:r>
              <a:rPr lang="en" altLang="zh-CN" dirty="0"/>
              <a:t> Systems</a:t>
            </a:r>
            <a:endParaRPr lang="zh-CN" altLang="en-US" dirty="0"/>
          </a:p>
        </p:txBody>
      </p:sp>
      <p:pic>
        <p:nvPicPr>
          <p:cNvPr id="1026" name="Picture 2" descr="Nsight Systems | NVIDIA Developer">
            <a:extLst>
              <a:ext uri="{FF2B5EF4-FFF2-40B4-BE49-F238E27FC236}">
                <a16:creationId xmlns:a16="http://schemas.microsoft.com/office/drawing/2014/main" id="{9E74B8DF-7D9D-2182-764D-FBA75820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89" y="1246909"/>
            <a:ext cx="9834563" cy="51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6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30128</TotalTime>
  <Words>225</Words>
  <Application>Microsoft Macintosh PowerPoint</Application>
  <PresentationFormat>自定义</PresentationFormat>
  <Paragraphs>36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视频目录大纲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NVIDIA Nsight Systems</vt:lpstr>
      <vt:lpstr>Ascend MindStudio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10071</cp:revision>
  <cp:lastPrinted>2023-09-08T09:14:01Z</cp:lastPrinted>
  <dcterms:created xsi:type="dcterms:W3CDTF">2020-08-28T08:44:19Z</dcterms:created>
  <dcterms:modified xsi:type="dcterms:W3CDTF">2025-03-08T08:17:46Z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