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5.xml" ContentType="application/vnd.openxmlformats-officedocument.theme+xml"/>
  <Override PartName="/ppt/slideLayouts/slideLayout29.xml" ContentType="application/vnd.openxmlformats-officedocument.presentationml.slideLayout+xml"/>
  <Override PartName="/ppt/theme/theme6.xml" ContentType="application/vnd.openxmlformats-officedocument.theme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9"/>
  </p:notesMasterIdLst>
  <p:handoutMasterIdLst>
    <p:handoutMasterId r:id="rId10"/>
  </p:handoutMasterIdLst>
  <p:sldIdLst>
    <p:sldId id="259" r:id="rId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2D050"/>
    <a:srgbClr val="0432FF"/>
    <a:srgbClr val="0096FF"/>
    <a:srgbClr val="1D1D1A"/>
    <a:srgbClr val="F2F2F2"/>
    <a:srgbClr val="4F81BD"/>
    <a:srgbClr val="E2F9D0"/>
    <a:srgbClr val="221815"/>
    <a:srgbClr val="91A2BF"/>
    <a:srgbClr val="66B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15" autoAdjust="0"/>
    <p:restoredTop sz="70449" autoAdjust="0"/>
  </p:normalViewPr>
  <p:slideViewPr>
    <p:cSldViewPr snapToGrid="0" snapToObjects="1">
      <p:cViewPr varScale="1">
        <p:scale>
          <a:sx n="67" d="100"/>
          <a:sy n="67" d="100"/>
        </p:scale>
        <p:origin x="231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79170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chenzomi12/DeepLearningSyste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chenzomi12.github.io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hyperlink" Target="https://chenzomi12.github.io/" TargetMode="Externa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hyperlink" Target="https://chenzomi12.github.io/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2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2025/9/6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2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  <p:sldLayoutId id="2147483981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161560" y="3429000"/>
            <a:ext cx="10707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zh-CN" sz="5400" b="1" dirty="0">
              <a:solidFill>
                <a:srgbClr val="F2F2F2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45068</TotalTime>
  <Words>2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</vt:i4>
      </vt:variant>
    </vt:vector>
  </HeadingPairs>
  <TitlesOfParts>
    <vt:vector size="19" baseType="lpstr">
      <vt:lpstr>ACGN-MiaoGB-Flash</vt:lpstr>
      <vt:lpstr>Futura Medium</vt:lpstr>
      <vt:lpstr>Futura-Medium</vt:lpstr>
      <vt:lpstr>Lexend</vt:lpstr>
      <vt:lpstr>微软雅黑</vt:lpstr>
      <vt:lpstr>微软雅黑</vt:lpstr>
      <vt:lpstr>PingFang SC Semibold</vt:lpstr>
      <vt:lpstr>Arial</vt:lpstr>
      <vt:lpstr>Calibri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Presentation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Jiayao Zhang</cp:lastModifiedBy>
  <cp:revision>11003</cp:revision>
  <cp:lastPrinted>2023-09-08T09:14:01Z</cp:lastPrinted>
  <dcterms:created xsi:type="dcterms:W3CDTF">2020-08-28T08:44:19Z</dcterms:created>
  <dcterms:modified xsi:type="dcterms:W3CDTF">2025-09-06T13:02:32Z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