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theme/theme4.xml" ContentType="application/vnd.openxmlformats-officedocument.theme+xml"/>
  <Override PartName="/ppt/slideLayouts/slideLayout1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 id="2147483905" r:id="rId2"/>
    <p:sldMasterId id="2147483948" r:id="rId3"/>
    <p:sldMasterId id="2147483950" r:id="rId4"/>
    <p:sldMasterId id="2147483683" r:id="rId5"/>
  </p:sldMasterIdLst>
  <p:notesMasterIdLst>
    <p:notesMasterId r:id="rId42"/>
  </p:notesMasterIdLst>
  <p:handoutMasterIdLst>
    <p:handoutMasterId r:id="rId43"/>
  </p:handoutMasterIdLst>
  <p:sldIdLst>
    <p:sldId id="603" r:id="rId6"/>
    <p:sldId id="2504" r:id="rId7"/>
    <p:sldId id="2516" r:id="rId8"/>
    <p:sldId id="2511" r:id="rId9"/>
    <p:sldId id="2512" r:id="rId10"/>
    <p:sldId id="2513" r:id="rId11"/>
    <p:sldId id="2514" r:id="rId12"/>
    <p:sldId id="2515" r:id="rId13"/>
    <p:sldId id="2500" r:id="rId14"/>
    <p:sldId id="2501" r:id="rId15"/>
    <p:sldId id="2502" r:id="rId16"/>
    <p:sldId id="2503" r:id="rId17"/>
    <p:sldId id="2522" r:id="rId18"/>
    <p:sldId id="2523" r:id="rId19"/>
    <p:sldId id="2524" r:id="rId20"/>
    <p:sldId id="2525" r:id="rId21"/>
    <p:sldId id="2526" r:id="rId22"/>
    <p:sldId id="2527" r:id="rId23"/>
    <p:sldId id="2528" r:id="rId24"/>
    <p:sldId id="2529" r:id="rId25"/>
    <p:sldId id="2533" r:id="rId26"/>
    <p:sldId id="2536" r:id="rId27"/>
    <p:sldId id="2535" r:id="rId28"/>
    <p:sldId id="2534" r:id="rId29"/>
    <p:sldId id="2537" r:id="rId30"/>
    <p:sldId id="2538" r:id="rId31"/>
    <p:sldId id="2540" r:id="rId32"/>
    <p:sldId id="2539" r:id="rId33"/>
    <p:sldId id="2498" r:id="rId34"/>
    <p:sldId id="2530" r:id="rId35"/>
    <p:sldId id="2495" r:id="rId36"/>
    <p:sldId id="2508" r:id="rId37"/>
    <p:sldId id="2531" r:id="rId38"/>
    <p:sldId id="2532" r:id="rId39"/>
    <p:sldId id="582" r:id="rId40"/>
    <p:sldId id="2419" r:id="rId41"/>
  </p:sldIdLst>
  <p:sldSz cx="12196763" cy="6858000"/>
  <p:notesSz cx="6858000" cy="91440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595757"/>
    <a:srgbClr val="221815"/>
    <a:srgbClr val="1D1D1A"/>
    <a:srgbClr val="66BA36"/>
    <a:srgbClr val="91A2BF"/>
    <a:srgbClr val="E4EBEA"/>
    <a:srgbClr val="C00000"/>
    <a:srgbClr val="FFFF00"/>
    <a:srgbClr val="FFFFFF"/>
    <a:srgbClr val="E900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23" autoAdjust="0"/>
    <p:restoredTop sz="96291" autoAdjust="0"/>
  </p:normalViewPr>
  <p:slideViewPr>
    <p:cSldViewPr snapToGrid="0" snapToObjects="1">
      <p:cViewPr varScale="1">
        <p:scale>
          <a:sx n="124" d="100"/>
          <a:sy n="124" d="100"/>
        </p:scale>
        <p:origin x="208" y="2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3688"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F71B8-DF2A-2E41-BE66-2E18A767DA8A}" type="datetimeFigureOut">
              <a:rPr lang="en-US" smtClean="0"/>
              <a:t>5/11/25</a:t>
            </a:fld>
            <a:endParaRPr lang="en-US"/>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60A27-BF12-6744-9E93-932A0E34D8BB}" type="datetimeFigureOut">
              <a:rPr lang="en-US" smtClean="0"/>
              <a:t>5/11/25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326F3-4732-B74B-9C70-D0992466E499}" type="slidenum">
              <a:rPr lang="en-US" smtClean="0"/>
              <a:t>‹#›</a:t>
            </a:fld>
            <a:endParaRPr lang="en-US"/>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0" algn="l" defTabSz="1219304" rtl="0" eaLnBrk="1" latinLnBrk="0" hangingPunct="1">
      <a:defRPr sz="1600" kern="1200">
        <a:solidFill>
          <a:schemeClr val="tx1"/>
        </a:solidFill>
        <a:latin typeface="+mn-lt"/>
        <a:ea typeface="+mn-ea"/>
        <a:cs typeface="+mn-cs"/>
      </a:defRPr>
    </a:lvl1pPr>
    <a:lvl2pPr marL="609651" algn="l" defTabSz="1219304" rtl="0" eaLnBrk="1" latinLnBrk="0" hangingPunct="1">
      <a:defRPr sz="1600" kern="1200">
        <a:solidFill>
          <a:schemeClr val="tx1"/>
        </a:solidFill>
        <a:latin typeface="+mn-lt"/>
        <a:ea typeface="+mn-ea"/>
        <a:cs typeface="+mn-cs"/>
      </a:defRPr>
    </a:lvl2pPr>
    <a:lvl3pPr marL="1219304" algn="l" defTabSz="1219304" rtl="0" eaLnBrk="1" latinLnBrk="0" hangingPunct="1">
      <a:defRPr sz="1600" kern="1200">
        <a:solidFill>
          <a:schemeClr val="tx1"/>
        </a:solidFill>
        <a:latin typeface="+mn-lt"/>
        <a:ea typeface="+mn-ea"/>
        <a:cs typeface="+mn-cs"/>
      </a:defRPr>
    </a:lvl3pPr>
    <a:lvl4pPr marL="1828957" algn="l" defTabSz="1219304" rtl="0" eaLnBrk="1" latinLnBrk="0" hangingPunct="1">
      <a:defRPr sz="1600" kern="1200">
        <a:solidFill>
          <a:schemeClr val="tx1"/>
        </a:solidFill>
        <a:latin typeface="+mn-lt"/>
        <a:ea typeface="+mn-ea"/>
        <a:cs typeface="+mn-cs"/>
      </a:defRPr>
    </a:lvl4pPr>
    <a:lvl5pPr marL="2438609" algn="l" defTabSz="1219304" rtl="0" eaLnBrk="1" latinLnBrk="0" hangingPunct="1">
      <a:defRPr sz="16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F07326F3-4732-B74B-9C70-D0992466E499}" type="slidenum">
              <a:rPr lang="en-US" smtClean="0"/>
              <a:t>1</a:t>
            </a:fld>
            <a:endParaRPr lang="en-US"/>
          </a:p>
        </p:txBody>
      </p:sp>
    </p:spTree>
    <p:extLst>
      <p:ext uri="{BB962C8B-B14F-4D97-AF65-F5344CB8AC3E}">
        <p14:creationId xmlns:p14="http://schemas.microsoft.com/office/powerpoint/2010/main" val="1961161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3</a:t>
            </a:fld>
            <a:endParaRPr kumimoji="1" lang="zh-CN" altLang="en-US"/>
          </a:p>
        </p:txBody>
      </p:sp>
    </p:spTree>
    <p:extLst>
      <p:ext uri="{BB962C8B-B14F-4D97-AF65-F5344CB8AC3E}">
        <p14:creationId xmlns:p14="http://schemas.microsoft.com/office/powerpoint/2010/main" val="1134537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29</a:t>
            </a:fld>
            <a:endParaRPr kumimoji="1" lang="zh-CN" altLang="en-US"/>
          </a:p>
        </p:txBody>
      </p:sp>
    </p:spTree>
    <p:extLst>
      <p:ext uri="{BB962C8B-B14F-4D97-AF65-F5344CB8AC3E}">
        <p14:creationId xmlns:p14="http://schemas.microsoft.com/office/powerpoint/2010/main" val="2921739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lumMod val="5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1460F0-4107-44B1-9AC0-A3E3C7045FFE}"/>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4" name="TextBox 3">
            <a:extLst>
              <a:ext uri="{FF2B5EF4-FFF2-40B4-BE49-F238E27FC236}">
                <a16:creationId xmlns:a16="http://schemas.microsoft.com/office/drawing/2014/main" id="{7084E815-EB58-B7F4-CA07-DB3A06195A8C}"/>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2"/>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2"/>
              </a:solidFill>
              <a:latin typeface="Arial" panose="020B0604020202020204" pitchFamily="34" charset="0"/>
              <a:ea typeface="华文细黑" pitchFamily="2" charset="-122"/>
              <a:cs typeface="Arial" panose="020B0604020202020204" pitchFamily="34" charset="0"/>
            </a:endParaRPr>
          </a:p>
        </p:txBody>
      </p:sp>
      <p:pic>
        <p:nvPicPr>
          <p:cNvPr id="5" name="图片 4">
            <a:extLst>
              <a:ext uri="{FF2B5EF4-FFF2-40B4-BE49-F238E27FC236}">
                <a16:creationId xmlns:a16="http://schemas.microsoft.com/office/drawing/2014/main" id="{E610E3CC-989A-8250-417F-7E17E488D201}"/>
              </a:ext>
            </a:extLst>
          </p:cNvPr>
          <p:cNvPicPr>
            <a:picLocks noChangeAspect="1"/>
          </p:cNvPicPr>
          <p:nvPr userDrawn="1"/>
        </p:nvPicPr>
        <p:blipFill>
          <a:blip r:embed="rId2"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6" name="TextBox 2">
            <a:extLst>
              <a:ext uri="{FF2B5EF4-FFF2-40B4-BE49-F238E27FC236}">
                <a16:creationId xmlns:a16="http://schemas.microsoft.com/office/drawing/2014/main" id="{2B6BBB75-E7CF-676E-F204-FA4CCAFAF988}"/>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2"/>
                </a:solidFill>
                <a:latin typeface="Gill Sans MT" panose="020B0502020104020203" pitchFamily="34" charset="0"/>
                <a:ea typeface="+mj-ea"/>
                <a:cs typeface="Futura-Medium" panose="020B0602020204020303" pitchFamily="34" charset="-79"/>
              </a:rPr>
              <a:t>GitHub</a:t>
            </a:r>
            <a:r>
              <a:rPr lang="zh-CN" altLang="en-US" sz="1100" dirty="0">
                <a:solidFill>
                  <a:schemeClr val="tx2"/>
                </a:solidFill>
                <a:latin typeface="Gill Sans MT" panose="020B0502020104020203" pitchFamily="34" charset="0"/>
                <a:ea typeface="+mj-ea"/>
                <a:cs typeface="Futura-Medium" panose="020B0602020204020303" pitchFamily="34" charset="-79"/>
              </a:rPr>
              <a:t> </a:t>
            </a:r>
            <a:r>
              <a:rPr lang="en-US" altLang="zh-CN" sz="1100" dirty="0">
                <a:solidFill>
                  <a:schemeClr val="tx2"/>
                </a:solidFill>
                <a:latin typeface="Gill Sans MT" panose="020B0502020104020203" pitchFamily="34" charset="0"/>
                <a:ea typeface="+mj-ea"/>
                <a:cs typeface="Futura-Medium" panose="020B0602020204020303" pitchFamily="34" charset="-79"/>
              </a:rPr>
              <a:t>https://</a:t>
            </a:r>
            <a:r>
              <a:rPr lang="en-US" altLang="zh-CN" sz="1100" dirty="0" err="1">
                <a:solidFill>
                  <a:schemeClr val="tx2"/>
                </a:solidFill>
                <a:latin typeface="Gill Sans MT" panose="020B0502020104020203" pitchFamily="34" charset="0"/>
                <a:ea typeface="+mj-ea"/>
                <a:cs typeface="Futura-Medium" panose="020B0602020204020303" pitchFamily="34" charset="-79"/>
              </a:rPr>
              <a:t>github.com</a:t>
            </a:r>
            <a:r>
              <a:rPr lang="en-US" altLang="zh-CN" sz="1100" dirty="0">
                <a:solidFill>
                  <a:schemeClr val="tx2"/>
                </a:solidFill>
                <a:latin typeface="Gill Sans MT" panose="020B0502020104020203" pitchFamily="34" charset="0"/>
                <a:ea typeface="+mj-ea"/>
                <a:cs typeface="Futura-Medium" panose="020B0602020204020303" pitchFamily="34" charset="-79"/>
              </a:rPr>
              <a:t>/chenzomi12/</a:t>
            </a:r>
            <a:r>
              <a:rPr lang="en-US" altLang="zh-CN" sz="1100" dirty="0" err="1">
                <a:solidFill>
                  <a:schemeClr val="tx2"/>
                </a:solidFill>
                <a:latin typeface="Gill Sans MT" panose="020B0502020104020203" pitchFamily="34" charset="0"/>
                <a:ea typeface="+mj-ea"/>
                <a:cs typeface="Futura-Medium" panose="020B0602020204020303" pitchFamily="34" charset="-79"/>
              </a:rPr>
              <a:t>AIInfra</a:t>
            </a:r>
            <a:endParaRPr lang="en-US" sz="1100" dirty="0">
              <a:solidFill>
                <a:schemeClr val="tx2"/>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2951395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3200" b="1">
                <a:solidFill>
                  <a:schemeClr val="bg1"/>
                </a:solidFill>
                <a:latin typeface="Lexend" pitchFamily="2" charset="0"/>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623635" y="1351536"/>
            <a:ext cx="10963473" cy="4957784"/>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Lexend" pitchFamily="2" charset="0"/>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Lexend" pitchFamily="2" charset="0"/>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Lexend" pitchFamily="2" charset="0"/>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370003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结束页">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960DD1-8AC3-8F46-9D2D-BF81187F43FC}"/>
              </a:ext>
            </a:extLst>
          </p:cNvPr>
          <p:cNvSpPr txBox="1"/>
          <p:nvPr userDrawn="1"/>
        </p:nvSpPr>
        <p:spPr>
          <a:xfrm>
            <a:off x="1502228" y="2617826"/>
            <a:ext cx="5494473" cy="1323439"/>
          </a:xfrm>
          <a:prstGeom prst="rect">
            <a:avLst/>
          </a:prstGeom>
          <a:noFill/>
        </p:spPr>
        <p:txBody>
          <a:bodyPr wrap="square" rtlCol="0">
            <a:spAutoFit/>
          </a:bodyPr>
          <a:lstStyle/>
          <a:p>
            <a:pPr algn="l"/>
            <a:r>
              <a:rPr lang="en-US" sz="8000" dirty="0">
                <a:solidFill>
                  <a:srgbClr val="221815"/>
                </a:solidFill>
                <a:latin typeface="Lexend" pitchFamily="2" charset="0"/>
                <a:cs typeface="Futura-Medium" panose="020B0602020204020303" pitchFamily="34" charset="-79"/>
              </a:rPr>
              <a:t>Thank you</a:t>
            </a:r>
          </a:p>
        </p:txBody>
      </p:sp>
    </p:spTree>
    <p:extLst>
      <p:ext uri="{BB962C8B-B14F-4D97-AF65-F5344CB8AC3E}">
        <p14:creationId xmlns:p14="http://schemas.microsoft.com/office/powerpoint/2010/main" val="3664786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E415327-0213-194E-B61D-B6ACD31780B0}"/>
              </a:ext>
            </a:extLst>
          </p:cNvPr>
          <p:cNvSpPr>
            <a:spLocks noGrp="1"/>
          </p:cNvSpPr>
          <p:nvPr>
            <p:ph type="title"/>
          </p:nvPr>
        </p:nvSpPr>
        <p:spPr>
          <a:xfrm>
            <a:off x="623635" y="522789"/>
            <a:ext cx="10963473" cy="589190"/>
          </a:xfrm>
          <a:prstGeom prst="rect">
            <a:avLst/>
          </a:prstGeom>
        </p:spPr>
        <p:txBody>
          <a:bodyPr anchor="ctr"/>
          <a:lstStyle>
            <a:lvl1pPr algn="l">
              <a:defRPr kumimoji="0" lang="zh-CN" altLang="en-US" sz="3200" b="1" i="0" u="none" strike="noStrike" kern="0" cap="none" spc="0" normalizeH="0" baseline="0" dirty="0">
                <a:ln>
                  <a:noFill/>
                </a:ln>
                <a:solidFill>
                  <a:srgbClr val="C00000"/>
                </a:solidFill>
                <a:effectLst/>
                <a:uLnTx/>
                <a:uFillTx/>
                <a:latin typeface="Lexend" pitchFamily="2" charset="0"/>
                <a:ea typeface="微软雅黑" pitchFamily="34" charset="-122"/>
                <a:cs typeface="Futura-Medium" panose="020B0602020204020303" pitchFamily="34" charset="-79"/>
              </a:defRPr>
            </a:lvl1pPr>
          </a:lstStyle>
          <a:p>
            <a:r>
              <a:rPr lang="zh-CN" altLang="en-US" dirty="0"/>
              <a:t>单击此处编辑母版标题样式</a:t>
            </a:r>
          </a:p>
        </p:txBody>
      </p:sp>
      <p:sp>
        <p:nvSpPr>
          <p:cNvPr id="5" name="内容占位符 2">
            <a:extLst>
              <a:ext uri="{FF2B5EF4-FFF2-40B4-BE49-F238E27FC236}">
                <a16:creationId xmlns:a16="http://schemas.microsoft.com/office/drawing/2014/main" id="{6F51793D-2582-2644-B9F5-2A41076AAC3F}"/>
              </a:ext>
            </a:extLst>
          </p:cNvPr>
          <p:cNvSpPr>
            <a:spLocks noGrp="1"/>
          </p:cNvSpPr>
          <p:nvPr>
            <p:ph sz="half" idx="1" hasCustomPrompt="1"/>
          </p:nvPr>
        </p:nvSpPr>
        <p:spPr>
          <a:xfrm>
            <a:off x="623635" y="1246909"/>
            <a:ext cx="10963473" cy="5108171"/>
          </a:xfrm>
          <a:prstGeom prst="rect">
            <a:avLst/>
          </a:prstGeom>
          <a:noFill/>
        </p:spPr>
        <p:txBody>
          <a:bodyPr/>
          <a:lstStyle>
            <a:lvl1pPr marL="239106" marR="0" indent="-239106" algn="l" defTabSz="1218804" rtl="0" eaLnBrk="1" fontAlgn="base" latinLnBrk="1" hangingPunct="1">
              <a:lnSpc>
                <a:spcPct val="150000"/>
              </a:lnSpc>
              <a:spcBef>
                <a:spcPts val="0"/>
              </a:spcBef>
              <a:spcAft>
                <a:spcPts val="800"/>
              </a:spcAft>
              <a:buClr>
                <a:srgbClr val="92D050"/>
              </a:buClr>
              <a:tabLst/>
              <a:defRPr kumimoji="0" lang="zh-CN" altLang="en-US" sz="20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 </a:t>
            </a:r>
            <a:r>
              <a:rPr lang="en-US" altLang="zh-CN" dirty="0"/>
              <a:t>title</a:t>
            </a:r>
            <a:endParaRPr lang="zh-CN" altLang="en-US" dirty="0"/>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707671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E415327-0213-194E-B61D-B6ACD31780B0}"/>
              </a:ext>
            </a:extLst>
          </p:cNvPr>
          <p:cNvSpPr>
            <a:spLocks noGrp="1"/>
          </p:cNvSpPr>
          <p:nvPr>
            <p:ph type="title"/>
          </p:nvPr>
        </p:nvSpPr>
        <p:spPr>
          <a:xfrm>
            <a:off x="623635" y="522789"/>
            <a:ext cx="10963473" cy="589190"/>
          </a:xfrm>
          <a:prstGeom prst="rect">
            <a:avLst/>
          </a:prstGeom>
        </p:spPr>
        <p:txBody>
          <a:bodyPr anchor="ctr"/>
          <a:lstStyle>
            <a:lvl1pPr algn="l">
              <a:defRPr kumimoji="0" lang="zh-CN" altLang="en-US" sz="3200" b="1" i="0" u="none" strike="noStrike" kern="0" cap="none" spc="0" normalizeH="0" baseline="0" dirty="0">
                <a:ln>
                  <a:noFill/>
                </a:ln>
                <a:solidFill>
                  <a:srgbClr val="C00000"/>
                </a:solidFill>
                <a:effectLst/>
                <a:uLnTx/>
                <a:uFillTx/>
                <a:latin typeface="Lexend" pitchFamily="2" charset="0"/>
                <a:ea typeface="微软雅黑" pitchFamily="34" charset="-122"/>
                <a:cs typeface="Futura-Medium" panose="020B0602020204020303" pitchFamily="34" charset="-79"/>
              </a:defRPr>
            </a:lvl1pPr>
          </a:lstStyle>
          <a:p>
            <a:r>
              <a:rPr lang="zh-CN" altLang="en-US" dirty="0"/>
              <a:t>单击此处编辑母版标题样式</a:t>
            </a:r>
          </a:p>
        </p:txBody>
      </p:sp>
      <p:sp>
        <p:nvSpPr>
          <p:cNvPr id="5" name="内容占位符 2">
            <a:extLst>
              <a:ext uri="{FF2B5EF4-FFF2-40B4-BE49-F238E27FC236}">
                <a16:creationId xmlns:a16="http://schemas.microsoft.com/office/drawing/2014/main" id="{6F51793D-2582-2644-B9F5-2A41076AAC3F}"/>
              </a:ext>
            </a:extLst>
          </p:cNvPr>
          <p:cNvSpPr>
            <a:spLocks noGrp="1"/>
          </p:cNvSpPr>
          <p:nvPr>
            <p:ph sz="half" idx="1" hasCustomPrompt="1"/>
          </p:nvPr>
        </p:nvSpPr>
        <p:spPr>
          <a:xfrm>
            <a:off x="623635" y="1246909"/>
            <a:ext cx="10963473" cy="5108171"/>
          </a:xfrm>
          <a:prstGeom prst="rect">
            <a:avLst/>
          </a:prstGeom>
          <a:noFill/>
        </p:spPr>
        <p:txBody>
          <a:bodyPr/>
          <a:lstStyle>
            <a:lvl1pPr marL="239106" marR="0" indent="-239106" algn="l" defTabSz="1218804" rtl="0" eaLnBrk="1" fontAlgn="base" latinLnBrk="1" hangingPunct="1">
              <a:lnSpc>
                <a:spcPct val="150000"/>
              </a:lnSpc>
              <a:spcBef>
                <a:spcPts val="0"/>
              </a:spcBef>
              <a:spcAft>
                <a:spcPts val="800"/>
              </a:spcAft>
              <a:buClr>
                <a:srgbClr val="92D050"/>
              </a:buClr>
              <a:tabLst/>
              <a:defRPr kumimoji="0" lang="zh-CN" altLang="en-US" sz="20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 </a:t>
            </a:r>
            <a:r>
              <a:rPr lang="en-US" altLang="zh-CN" dirty="0"/>
              <a:t>title</a:t>
            </a:r>
            <a:endParaRPr lang="zh-CN" altLang="en-US" dirty="0"/>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471818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E415327-0213-194E-B61D-B6ACD31780B0}"/>
              </a:ext>
            </a:extLst>
          </p:cNvPr>
          <p:cNvSpPr>
            <a:spLocks noGrp="1"/>
          </p:cNvSpPr>
          <p:nvPr>
            <p:ph type="title"/>
          </p:nvPr>
        </p:nvSpPr>
        <p:spPr>
          <a:xfrm>
            <a:off x="623635" y="522789"/>
            <a:ext cx="10963473" cy="589190"/>
          </a:xfrm>
          <a:prstGeom prst="rect">
            <a:avLst/>
          </a:prstGeom>
        </p:spPr>
        <p:txBody>
          <a:bodyPr anchor="ctr"/>
          <a:lstStyle>
            <a:lvl1pPr algn="l">
              <a:defRPr kumimoji="0" lang="zh-CN" altLang="en-US" sz="3200" b="1" i="0" u="none" strike="noStrike" kern="0" cap="none" spc="0" normalizeH="0" baseline="0" dirty="0">
                <a:ln>
                  <a:noFill/>
                </a:ln>
                <a:solidFill>
                  <a:srgbClr val="C00000"/>
                </a:solidFill>
                <a:effectLst/>
                <a:uLnTx/>
                <a:uFillTx/>
                <a:latin typeface="Lexend" pitchFamily="2" charset="0"/>
                <a:ea typeface="微软雅黑" pitchFamily="34" charset="-122"/>
                <a:cs typeface="Futura-Medium" panose="020B0602020204020303" pitchFamily="34" charset="-79"/>
              </a:defRPr>
            </a:lvl1pPr>
          </a:lstStyle>
          <a:p>
            <a:r>
              <a:rPr lang="zh-CN" altLang="en-US" dirty="0"/>
              <a:t>单击此处编辑母版标题样式</a:t>
            </a:r>
          </a:p>
        </p:txBody>
      </p:sp>
      <p:sp>
        <p:nvSpPr>
          <p:cNvPr id="5" name="内容占位符 2">
            <a:extLst>
              <a:ext uri="{FF2B5EF4-FFF2-40B4-BE49-F238E27FC236}">
                <a16:creationId xmlns:a16="http://schemas.microsoft.com/office/drawing/2014/main" id="{6F51793D-2582-2644-B9F5-2A41076AAC3F}"/>
              </a:ext>
            </a:extLst>
          </p:cNvPr>
          <p:cNvSpPr>
            <a:spLocks noGrp="1"/>
          </p:cNvSpPr>
          <p:nvPr>
            <p:ph sz="half" idx="1" hasCustomPrompt="1"/>
          </p:nvPr>
        </p:nvSpPr>
        <p:spPr>
          <a:xfrm>
            <a:off x="623635" y="1246909"/>
            <a:ext cx="4451799" cy="5108171"/>
          </a:xfrm>
          <a:prstGeom prst="rect">
            <a:avLst/>
          </a:prstGeom>
          <a:noFill/>
        </p:spPr>
        <p:txBody>
          <a:bodyPr/>
          <a:lstStyle>
            <a:lvl1pPr marL="239106" marR="0" indent="-239106" algn="l" defTabSz="1218804" rtl="0" eaLnBrk="1" fontAlgn="base" latinLnBrk="1" hangingPunct="1">
              <a:lnSpc>
                <a:spcPct val="150000"/>
              </a:lnSpc>
              <a:spcBef>
                <a:spcPts val="0"/>
              </a:spcBef>
              <a:spcAft>
                <a:spcPts val="800"/>
              </a:spcAft>
              <a:buClr>
                <a:srgbClr val="92D050"/>
              </a:buClr>
              <a:tabLst/>
              <a:defRPr kumimoji="0" lang="zh-CN" altLang="en-US" sz="20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 </a:t>
            </a:r>
            <a:r>
              <a:rPr lang="en-US" altLang="zh-CN" dirty="0"/>
              <a:t>title</a:t>
            </a:r>
            <a:endParaRPr lang="zh-CN" altLang="en-US" dirty="0"/>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06932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8A3E95B-424F-4B49-B3DA-B4C38534752B}"/>
              </a:ext>
            </a:extLst>
          </p:cNvPr>
          <p:cNvSpPr>
            <a:spLocks noGrp="1"/>
          </p:cNvSpPr>
          <p:nvPr>
            <p:ph type="title" hasCustomPrompt="1"/>
          </p:nvPr>
        </p:nvSpPr>
        <p:spPr>
          <a:xfrm>
            <a:off x="481757" y="476672"/>
            <a:ext cx="11161239" cy="589190"/>
          </a:xfrm>
          <a:prstGeom prst="rect">
            <a:avLst/>
          </a:prstGeom>
        </p:spPr>
        <p:txBody>
          <a:bodyPr anchor="ctr"/>
          <a:lstStyle>
            <a:lvl1pPr algn="l">
              <a:defRPr kumimoji="0" lang="zh-CN" altLang="en-US" sz="3200" b="1" i="0" u="none" strike="noStrike" kern="0" cap="none" spc="0" normalizeH="0" baseline="0" dirty="0">
                <a:ln>
                  <a:noFill/>
                </a:ln>
                <a:solidFill>
                  <a:srgbClr val="C00000"/>
                </a:solidFill>
                <a:effectLst/>
                <a:uLnTx/>
                <a:uFillTx/>
                <a:latin typeface="Lexend" pitchFamily="2" charset="0"/>
                <a:ea typeface="微软雅黑" pitchFamily="34" charset="-122"/>
                <a:cs typeface="Futura-Medium" panose="020B0602020204020303" pitchFamily="34" charset="-79"/>
              </a:defRPr>
            </a:lvl1pPr>
          </a:lstStyle>
          <a:p>
            <a:r>
              <a:rPr lang="en-US" altLang="zh-CN" dirty="0"/>
              <a:t>Reference</a:t>
            </a:r>
            <a:r>
              <a:rPr lang="zh-CN" altLang="en-US" dirty="0"/>
              <a:t> 引用</a:t>
            </a:r>
            <a:r>
              <a:rPr lang="en-US" altLang="zh-CN" dirty="0"/>
              <a:t>&amp;</a:t>
            </a:r>
            <a:r>
              <a:rPr lang="zh-CN" altLang="en-US" dirty="0"/>
              <a:t>参考</a:t>
            </a:r>
          </a:p>
        </p:txBody>
      </p:sp>
      <p:sp>
        <p:nvSpPr>
          <p:cNvPr id="8" name="内容占位符 2">
            <a:extLst>
              <a:ext uri="{FF2B5EF4-FFF2-40B4-BE49-F238E27FC236}">
                <a16:creationId xmlns:a16="http://schemas.microsoft.com/office/drawing/2014/main" id="{B5938B7C-F138-C248-A0C6-6700C114BA5D}"/>
              </a:ext>
            </a:extLst>
          </p:cNvPr>
          <p:cNvSpPr>
            <a:spLocks noGrp="1"/>
          </p:cNvSpPr>
          <p:nvPr>
            <p:ph sz="half" idx="1"/>
          </p:nvPr>
        </p:nvSpPr>
        <p:spPr>
          <a:xfrm>
            <a:off x="481757" y="1295400"/>
            <a:ext cx="11161240" cy="5085928"/>
          </a:xfrm>
          <a:prstGeom prst="rect">
            <a:avLst/>
          </a:prstGeom>
          <a:noFill/>
        </p:spPr>
        <p:txBody>
          <a:bodyPr/>
          <a:lstStyle>
            <a:lvl1pPr marL="457200" marR="0" indent="-457200" algn="l" defTabSz="1218804" rtl="0" eaLnBrk="0" fontAlgn="base" latinLnBrk="0" hangingPunct="0">
              <a:lnSpc>
                <a:spcPct val="150000"/>
              </a:lnSpc>
              <a:spcBef>
                <a:spcPts val="0"/>
              </a:spcBef>
              <a:spcAft>
                <a:spcPct val="0"/>
              </a:spcAft>
              <a:buClr>
                <a:srgbClr val="71B2FF"/>
              </a:buClr>
              <a:buSzPct val="110000"/>
              <a:buFont typeface="+mj-lt"/>
              <a:buAutoNum type="arabicPeriod"/>
              <a:tabLst/>
              <a:defRPr kumimoji="0" lang="zh-CN" altLang="en-US" sz="12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2849391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rgbClr val="C00000"/>
                </a:solidFill>
                <a:effectLst/>
                <a:uLnTx/>
                <a:uFillTx/>
                <a:latin typeface="Lexend" pitchFamily="2"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3839072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篇章页">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BD3EAA6-5124-3D4A-95FF-740B70F6031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2" name="TextBox 2">
            <a:extLst>
              <a:ext uri="{FF2B5EF4-FFF2-40B4-BE49-F238E27FC236}">
                <a16:creationId xmlns:a16="http://schemas.microsoft.com/office/drawing/2014/main" id="{F3652C3B-3BDF-C967-C9F7-FC41B185F5A1}"/>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3" name="TextBox 3">
            <a:extLst>
              <a:ext uri="{FF2B5EF4-FFF2-40B4-BE49-F238E27FC236}">
                <a16:creationId xmlns:a16="http://schemas.microsoft.com/office/drawing/2014/main" id="{62216C8F-403B-B46A-188F-43EEF71787A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2"/>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2"/>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1503A16B-634D-EAB9-B25D-7FC30383ACC6}"/>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6" name="TextBox 2">
            <a:extLst>
              <a:ext uri="{FF2B5EF4-FFF2-40B4-BE49-F238E27FC236}">
                <a16:creationId xmlns:a16="http://schemas.microsoft.com/office/drawing/2014/main" id="{1F0AA649-F2A3-8307-89FA-873D519CD422}"/>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2"/>
                </a:solidFill>
                <a:latin typeface="Gill Sans MT" panose="020B0502020104020203" pitchFamily="34" charset="0"/>
                <a:ea typeface="+mj-ea"/>
                <a:cs typeface="Futura-Medium" panose="020B0602020204020303" pitchFamily="34" charset="-79"/>
              </a:rPr>
              <a:t>GitHub</a:t>
            </a:r>
            <a:r>
              <a:rPr lang="zh-CN" altLang="en-US" sz="1100" dirty="0">
                <a:solidFill>
                  <a:schemeClr val="tx2"/>
                </a:solidFill>
                <a:latin typeface="Gill Sans MT" panose="020B0502020104020203" pitchFamily="34" charset="0"/>
                <a:ea typeface="+mj-ea"/>
                <a:cs typeface="Futura-Medium" panose="020B0602020204020303" pitchFamily="34" charset="-79"/>
              </a:rPr>
              <a:t> </a:t>
            </a:r>
            <a:r>
              <a:rPr lang="en-US" altLang="zh-CN" sz="1100" dirty="0">
                <a:solidFill>
                  <a:schemeClr val="tx2"/>
                </a:solidFill>
                <a:latin typeface="Gill Sans MT" panose="020B0502020104020203" pitchFamily="34" charset="0"/>
                <a:ea typeface="+mj-ea"/>
                <a:cs typeface="Futura-Medium" panose="020B0602020204020303" pitchFamily="34" charset="-79"/>
              </a:rPr>
              <a:t>https://</a:t>
            </a:r>
            <a:r>
              <a:rPr lang="en-US" altLang="zh-CN" sz="1100" dirty="0" err="1">
                <a:solidFill>
                  <a:schemeClr val="tx2"/>
                </a:solidFill>
                <a:latin typeface="Gill Sans MT" panose="020B0502020104020203" pitchFamily="34" charset="0"/>
                <a:ea typeface="+mj-ea"/>
                <a:cs typeface="Futura-Medium" panose="020B0602020204020303" pitchFamily="34" charset="-79"/>
              </a:rPr>
              <a:t>github.com</a:t>
            </a:r>
            <a:r>
              <a:rPr lang="en-US" altLang="zh-CN" sz="1100" dirty="0">
                <a:solidFill>
                  <a:schemeClr val="tx2"/>
                </a:solidFill>
                <a:latin typeface="Gill Sans MT" panose="020B0502020104020203" pitchFamily="34" charset="0"/>
                <a:ea typeface="+mj-ea"/>
                <a:cs typeface="Futura-Medium" panose="020B0602020204020303" pitchFamily="34" charset="-79"/>
              </a:rPr>
              <a:t>/chenzomi12/</a:t>
            </a:r>
            <a:r>
              <a:rPr lang="en-US" altLang="zh-CN" sz="1100" dirty="0" err="1">
                <a:solidFill>
                  <a:schemeClr val="tx2"/>
                </a:solidFill>
                <a:latin typeface="Gill Sans MT" panose="020B0502020104020203" pitchFamily="34" charset="0"/>
                <a:ea typeface="+mj-ea"/>
                <a:cs typeface="Futura-Medium" panose="020B0602020204020303" pitchFamily="34" charset="-79"/>
              </a:rPr>
              <a:t>AIInfra</a:t>
            </a:r>
            <a:endParaRPr lang="en-US" sz="1100" dirty="0">
              <a:solidFill>
                <a:schemeClr val="tx2"/>
              </a:solidFill>
              <a:latin typeface="Gill Sans MT" panose="020B0502020104020203" pitchFamily="34" charset="0"/>
              <a:ea typeface="+mj-ea"/>
              <a:cs typeface="Futura-Medium" panose="020B0602020204020303" pitchFamily="34" charset="-79"/>
            </a:endParaRPr>
          </a:p>
        </p:txBody>
      </p:sp>
      <p:sp>
        <p:nvSpPr>
          <p:cNvPr id="7" name="内容占位符 2">
            <a:extLst>
              <a:ext uri="{FF2B5EF4-FFF2-40B4-BE49-F238E27FC236}">
                <a16:creationId xmlns:a16="http://schemas.microsoft.com/office/drawing/2014/main" id="{35A58353-89D2-75E1-4F31-34BFB4BE3291}"/>
              </a:ext>
            </a:extLst>
          </p:cNvPr>
          <p:cNvSpPr>
            <a:spLocks noGrp="1"/>
          </p:cNvSpPr>
          <p:nvPr>
            <p:ph sz="half" idx="1"/>
          </p:nvPr>
        </p:nvSpPr>
        <p:spPr>
          <a:xfrm>
            <a:off x="481757" y="2406869"/>
            <a:ext cx="11161240" cy="3603651"/>
          </a:xfrm>
          <a:prstGeom prst="rect">
            <a:avLst/>
          </a:prstGeom>
          <a:noFill/>
        </p:spPr>
        <p:txBody>
          <a:bodyPr anchor="ctr">
            <a:normAutofit/>
          </a:bodyPr>
          <a:lstStyle>
            <a:lvl1pPr marL="0" marR="0" indent="0" algn="ctr" defTabSz="1218804" rtl="0" eaLnBrk="0" fontAlgn="base" latinLnBrk="0" hangingPunct="0">
              <a:lnSpc>
                <a:spcPct val="10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chemeClr val="bg1"/>
                </a:solidFill>
                <a:effectLst/>
                <a:uLnTx/>
                <a:uFillTx/>
                <a:latin typeface="Lexend" pitchFamily="2" charset="0"/>
                <a:ea typeface="微软雅黑" pitchFamily="34" charset="-122"/>
                <a:cs typeface="Futura-Medium" panose="020B0602020204020303" pitchFamily="34" charset="-79"/>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116339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04664"/>
            <a:ext cx="10963473" cy="589190"/>
          </a:xfrm>
          <a:prstGeom prst="rect">
            <a:avLst/>
          </a:prstGeom>
        </p:spPr>
        <p:txBody>
          <a:bodyPr anchor="ctr"/>
          <a:lstStyle>
            <a:lvl1pPr>
              <a:defRPr sz="3200" b="1">
                <a:solidFill>
                  <a:schemeClr val="tx1">
                    <a:lumMod val="95000"/>
                  </a:schemeClr>
                </a:solidFill>
                <a:latin typeface="Lexend" pitchFamily="2" charset="0"/>
                <a:ea typeface="微软雅黑" panose="020B0503020204020204" pitchFamily="34" charset="-122"/>
                <a:cs typeface="Futura-Medium" panose="020B0602020204020303" pitchFamily="34" charset="-79"/>
              </a:defRPr>
            </a:lvl1pPr>
          </a:lstStyle>
          <a:p>
            <a:r>
              <a:rPr lang="zh-CN" altLang="en-US" dirty="0"/>
              <a:t>单击此处编辑母版标题样式</a:t>
            </a:r>
          </a:p>
        </p:txBody>
      </p:sp>
      <p:sp>
        <p:nvSpPr>
          <p:cNvPr id="10" name="内容占位符 2"/>
          <p:cNvSpPr>
            <a:spLocks noGrp="1"/>
          </p:cNvSpPr>
          <p:nvPr>
            <p:ph sz="half" idx="1"/>
          </p:nvPr>
        </p:nvSpPr>
        <p:spPr>
          <a:xfrm>
            <a:off x="623635" y="1196752"/>
            <a:ext cx="10963473" cy="5197702"/>
          </a:xfrm>
          <a:prstGeom prst="rect">
            <a:avLst/>
          </a:prstGeom>
        </p:spPr>
        <p:txBody>
          <a:bodyPr/>
          <a:lstStyle>
            <a:lvl1pPr marL="239106" indent="-239106">
              <a:lnSpc>
                <a:spcPct val="150000"/>
              </a:lnSpc>
              <a:spcBef>
                <a:spcPts val="0"/>
              </a:spcBef>
              <a:buClr>
                <a:schemeClr val="accent2">
                  <a:lumMod val="90000"/>
                </a:schemeClr>
              </a:buClr>
              <a:defRPr sz="2000" b="0">
                <a:solidFill>
                  <a:schemeClr val="tx1">
                    <a:lumMod val="95000"/>
                  </a:schemeClr>
                </a:solidFill>
                <a:latin typeface="Lexend" pitchFamily="2" charset="0"/>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tx1">
                    <a:lumMod val="95000"/>
                  </a:schemeClr>
                </a:solidFill>
                <a:latin typeface="Lexend" pitchFamily="2" charset="0"/>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tx1">
                    <a:lumMod val="95000"/>
                  </a:schemeClr>
                </a:solidFill>
                <a:latin typeface="Lexend" pitchFamily="2" charset="0"/>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337576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hasCustomPrompt="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chemeClr val="tx1"/>
                </a:solidFill>
                <a:effectLst/>
                <a:uLnTx/>
                <a:uFillTx/>
                <a:latin typeface="Lexend" pitchFamily="2" charset="0"/>
                <a:ea typeface="微软雅黑" pitchFamily="34" charset="-122"/>
                <a:cs typeface="Futura-Medium" panose="020B0602020204020303" pitchFamily="34" charset="-79"/>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en-US" altLang="zh-CN" dirty="0"/>
              <a:t>N.</a:t>
            </a:r>
            <a:r>
              <a:rPr lang="zh-CN" altLang="en-US" dirty="0"/>
              <a:t> 单击此处编辑母版文本样式</a:t>
            </a:r>
          </a:p>
        </p:txBody>
      </p:sp>
    </p:spTree>
    <p:extLst>
      <p:ext uri="{BB962C8B-B14F-4D97-AF65-F5344CB8AC3E}">
        <p14:creationId xmlns:p14="http://schemas.microsoft.com/office/powerpoint/2010/main" val="238927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0.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5.xml"/><Relationship Id="rId1" Type="http://schemas.openxmlformats.org/officeDocument/2006/relationships/slideLayout" Target="../slideLayouts/slideLayout1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6" name="TextBox 2">
            <a:extLst>
              <a:ext uri="{FF2B5EF4-FFF2-40B4-BE49-F238E27FC236}">
                <a16:creationId xmlns:a16="http://schemas.microsoft.com/office/drawing/2014/main" id="{DAA57E4D-57AC-4B4A-BA6C-86FA5001E093}"/>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7" name="TextBox 3">
            <a:extLst>
              <a:ext uri="{FF2B5EF4-FFF2-40B4-BE49-F238E27FC236}">
                <a16:creationId xmlns:a16="http://schemas.microsoft.com/office/drawing/2014/main" id="{B55D2D48-944A-9C4D-BB22-D76C71F4D94F}"/>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rgbClr val="1D1D1B"/>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rgbClr val="1D1D1B"/>
              </a:solidFill>
              <a:latin typeface="Arial" panose="020B0604020202020204" pitchFamily="34" charset="0"/>
              <a:ea typeface="华文细黑" pitchFamily="2" charset="-122"/>
              <a:cs typeface="Arial" panose="020B0604020202020204" pitchFamily="34" charset="0"/>
            </a:endParaRPr>
          </a:p>
        </p:txBody>
      </p:sp>
      <p:pic>
        <p:nvPicPr>
          <p:cNvPr id="9" name="图片 8">
            <a:extLst>
              <a:ext uri="{FF2B5EF4-FFF2-40B4-BE49-F238E27FC236}">
                <a16:creationId xmlns:a16="http://schemas.microsoft.com/office/drawing/2014/main" id="{DBE738B7-F398-0746-82A7-6856A70110C5}"/>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10" name="TextBox 2">
            <a:extLst>
              <a:ext uri="{FF2B5EF4-FFF2-40B4-BE49-F238E27FC236}">
                <a16:creationId xmlns:a16="http://schemas.microsoft.com/office/drawing/2014/main" id="{0021EBA7-FAE3-FF4A-A451-258276F9F3D7}"/>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rgbClr val="374154"/>
                </a:solidFill>
                <a:latin typeface="Gill Sans MT" panose="020B0502020104020203" pitchFamily="34" charset="0"/>
                <a:ea typeface="+mj-ea"/>
                <a:cs typeface="Futura-Medium" panose="020B0602020204020303" pitchFamily="34" charset="-79"/>
              </a:rPr>
              <a:t>GitHub</a:t>
            </a:r>
            <a:r>
              <a:rPr lang="zh-CN" altLang="en-US" sz="1100" dirty="0">
                <a:solidFill>
                  <a:srgbClr val="374154"/>
                </a:solidFill>
                <a:latin typeface="Gill Sans MT" panose="020B0502020104020203" pitchFamily="34" charset="0"/>
                <a:ea typeface="+mj-ea"/>
                <a:cs typeface="Futura-Medium" panose="020B0602020204020303" pitchFamily="34" charset="-79"/>
              </a:rPr>
              <a:t> </a:t>
            </a:r>
            <a:r>
              <a:rPr lang="en-US" altLang="zh-CN" sz="1100" dirty="0">
                <a:solidFill>
                  <a:srgbClr val="C7000B"/>
                </a:solidFill>
                <a:latin typeface="Gill Sans MT" panose="020B0502020104020203" pitchFamily="34" charset="0"/>
                <a:ea typeface="+mj-ea"/>
                <a:cs typeface="Futura-Medium" panose="020B0602020204020303" pitchFamily="34" charset="-79"/>
              </a:rPr>
              <a:t>https://</a:t>
            </a:r>
            <a:r>
              <a:rPr lang="en-US" altLang="zh-CN" sz="1100" dirty="0" err="1">
                <a:solidFill>
                  <a:srgbClr val="C7000B"/>
                </a:solidFill>
                <a:latin typeface="Gill Sans MT" panose="020B0502020104020203" pitchFamily="34" charset="0"/>
                <a:ea typeface="+mj-ea"/>
                <a:cs typeface="Futura-Medium" panose="020B0602020204020303" pitchFamily="34" charset="-79"/>
              </a:rPr>
              <a:t>github.com</a:t>
            </a:r>
            <a:r>
              <a:rPr lang="en-US" altLang="zh-CN" sz="1100" dirty="0">
                <a:solidFill>
                  <a:srgbClr val="C7000B"/>
                </a:solidFill>
                <a:latin typeface="Gill Sans MT" panose="020B0502020104020203" pitchFamily="34" charset="0"/>
                <a:ea typeface="+mj-ea"/>
                <a:cs typeface="Futura-Medium" panose="020B0602020204020303" pitchFamily="34" charset="-79"/>
              </a:rPr>
              <a:t>/chenzomi12/</a:t>
            </a:r>
            <a:r>
              <a:rPr lang="en-US" altLang="zh-CN" sz="1100" dirty="0" err="1">
                <a:solidFill>
                  <a:srgbClr val="C7000B"/>
                </a:solidFill>
                <a:latin typeface="Gill Sans MT" panose="020B0502020104020203" pitchFamily="34" charset="0"/>
                <a:ea typeface="+mj-ea"/>
                <a:cs typeface="Futura-Medium" panose="020B0602020204020303" pitchFamily="34" charset="-79"/>
              </a:rPr>
              <a:t>AIInfra</a:t>
            </a:r>
            <a:endParaRPr lang="en-US" sz="1100" dirty="0">
              <a:solidFill>
                <a:srgbClr val="C00000"/>
              </a:solidFill>
              <a:latin typeface="Gill Sans MT" panose="020B0502020104020203" pitchFamily="34" charset="0"/>
              <a:ea typeface="+mj-ea"/>
              <a:cs typeface="Futura-Medium" panose="020B0602020204020303" pitchFamily="34" charset="-79"/>
            </a:endParaRPr>
          </a:p>
        </p:txBody>
      </p:sp>
      <p:sp>
        <p:nvSpPr>
          <p:cNvPr id="11" name="Rectangle 15">
            <a:extLst>
              <a:ext uri="{FF2B5EF4-FFF2-40B4-BE49-F238E27FC236}">
                <a16:creationId xmlns:a16="http://schemas.microsoft.com/office/drawing/2014/main" id="{2B527018-A8C0-2549-A68F-07BA1E998618}"/>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2" name="组合 11">
            <a:extLst>
              <a:ext uri="{FF2B5EF4-FFF2-40B4-BE49-F238E27FC236}">
                <a16:creationId xmlns:a16="http://schemas.microsoft.com/office/drawing/2014/main" id="{E6C2E1D7-5E39-AB4F-9CBA-46A0ADF0768E}"/>
              </a:ext>
            </a:extLst>
          </p:cNvPr>
          <p:cNvGrpSpPr/>
          <p:nvPr userDrawn="1"/>
        </p:nvGrpSpPr>
        <p:grpSpPr>
          <a:xfrm>
            <a:off x="12590924" y="3356218"/>
            <a:ext cx="1214711" cy="3499198"/>
            <a:chOff x="12438524" y="3358802"/>
            <a:chExt cx="1214711" cy="3499198"/>
          </a:xfrm>
        </p:grpSpPr>
        <p:sp>
          <p:nvSpPr>
            <p:cNvPr id="13" name="矩形 12">
              <a:extLst>
                <a:ext uri="{FF2B5EF4-FFF2-40B4-BE49-F238E27FC236}">
                  <a16:creationId xmlns:a16="http://schemas.microsoft.com/office/drawing/2014/main" id="{6F1C80BB-D03E-114E-9AE3-8A8609E07672}"/>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4" name="Group 18">
              <a:extLst>
                <a:ext uri="{FF2B5EF4-FFF2-40B4-BE49-F238E27FC236}">
                  <a16:creationId xmlns:a16="http://schemas.microsoft.com/office/drawing/2014/main" id="{2F0883A7-BCE1-2342-91EE-B3A807B5EE35}"/>
                </a:ext>
              </a:extLst>
            </p:cNvPr>
            <p:cNvGrpSpPr>
              <a:grpSpLocks/>
            </p:cNvGrpSpPr>
            <p:nvPr/>
          </p:nvGrpSpPr>
          <p:grpSpPr bwMode="auto">
            <a:xfrm>
              <a:off x="12552504" y="3727418"/>
              <a:ext cx="986752" cy="182532"/>
              <a:chOff x="5893" y="2387"/>
              <a:chExt cx="466" cy="115"/>
            </a:xfrm>
          </p:grpSpPr>
          <p:sp>
            <p:nvSpPr>
              <p:cNvPr id="75" name="Rectangle 19">
                <a:extLst>
                  <a:ext uri="{FF2B5EF4-FFF2-40B4-BE49-F238E27FC236}">
                    <a16:creationId xmlns:a16="http://schemas.microsoft.com/office/drawing/2014/main" id="{69E12922-9CE0-8144-94EA-24B51ED17EF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0">
                <a:extLst>
                  <a:ext uri="{FF2B5EF4-FFF2-40B4-BE49-F238E27FC236}">
                    <a16:creationId xmlns:a16="http://schemas.microsoft.com/office/drawing/2014/main" id="{0F94F024-0AF6-FC47-8DFC-F35CD6931E9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1">
                <a:extLst>
                  <a:ext uri="{FF2B5EF4-FFF2-40B4-BE49-F238E27FC236}">
                    <a16:creationId xmlns:a16="http://schemas.microsoft.com/office/drawing/2014/main" id="{6DB1F3D1-02FB-D34F-A2B5-3688CF5FB86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8" name="Rectangle 22">
                <a:extLst>
                  <a:ext uri="{FF2B5EF4-FFF2-40B4-BE49-F238E27FC236}">
                    <a16:creationId xmlns:a16="http://schemas.microsoft.com/office/drawing/2014/main" id="{F78FB0B0-0E5C-954F-8BC1-1A273BD1E9D1}"/>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04B50A98-6A94-6845-B2AF-0E608B122E53}"/>
                </a:ext>
              </a:extLst>
            </p:cNvPr>
            <p:cNvGrpSpPr>
              <a:grpSpLocks/>
            </p:cNvGrpSpPr>
            <p:nvPr/>
          </p:nvGrpSpPr>
          <p:grpSpPr bwMode="auto">
            <a:xfrm>
              <a:off x="12552504" y="3943282"/>
              <a:ext cx="986752" cy="182532"/>
              <a:chOff x="5893" y="2523"/>
              <a:chExt cx="466" cy="115"/>
            </a:xfrm>
          </p:grpSpPr>
          <p:sp>
            <p:nvSpPr>
              <p:cNvPr id="71" name="Rectangle 24">
                <a:extLst>
                  <a:ext uri="{FF2B5EF4-FFF2-40B4-BE49-F238E27FC236}">
                    <a16:creationId xmlns:a16="http://schemas.microsoft.com/office/drawing/2014/main" id="{BCE565D0-22C1-2E47-ADDF-A42AB04FB624}"/>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5">
                <a:extLst>
                  <a:ext uri="{FF2B5EF4-FFF2-40B4-BE49-F238E27FC236}">
                    <a16:creationId xmlns:a16="http://schemas.microsoft.com/office/drawing/2014/main" id="{7031360E-60D8-3748-820B-120AFA81DD5C}"/>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6">
                <a:extLst>
                  <a:ext uri="{FF2B5EF4-FFF2-40B4-BE49-F238E27FC236}">
                    <a16:creationId xmlns:a16="http://schemas.microsoft.com/office/drawing/2014/main" id="{5E103C08-5827-934C-9FE6-DE811B5CBA98}"/>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7">
                <a:extLst>
                  <a:ext uri="{FF2B5EF4-FFF2-40B4-BE49-F238E27FC236}">
                    <a16:creationId xmlns:a16="http://schemas.microsoft.com/office/drawing/2014/main" id="{51B2DE11-DBCC-F442-A2A8-08E9F5E752AC}"/>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28">
              <a:extLst>
                <a:ext uri="{FF2B5EF4-FFF2-40B4-BE49-F238E27FC236}">
                  <a16:creationId xmlns:a16="http://schemas.microsoft.com/office/drawing/2014/main" id="{BA4F0379-6F0F-1648-B5CB-024104F1D90F}"/>
                </a:ext>
              </a:extLst>
            </p:cNvPr>
            <p:cNvGrpSpPr>
              <a:grpSpLocks/>
            </p:cNvGrpSpPr>
            <p:nvPr/>
          </p:nvGrpSpPr>
          <p:grpSpPr bwMode="auto">
            <a:xfrm>
              <a:off x="12552504" y="4159146"/>
              <a:ext cx="986752" cy="182532"/>
              <a:chOff x="5893" y="2659"/>
              <a:chExt cx="466" cy="115"/>
            </a:xfrm>
          </p:grpSpPr>
          <p:sp>
            <p:nvSpPr>
              <p:cNvPr id="67" name="Rectangle 29">
                <a:extLst>
                  <a:ext uri="{FF2B5EF4-FFF2-40B4-BE49-F238E27FC236}">
                    <a16:creationId xmlns:a16="http://schemas.microsoft.com/office/drawing/2014/main" id="{52A1B2A2-CFB4-474D-98D0-AB031967571A}"/>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0">
                <a:extLst>
                  <a:ext uri="{FF2B5EF4-FFF2-40B4-BE49-F238E27FC236}">
                    <a16:creationId xmlns:a16="http://schemas.microsoft.com/office/drawing/2014/main" id="{3811321C-E020-4C46-80FA-B6E6B3D232A3}"/>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1">
                <a:extLst>
                  <a:ext uri="{FF2B5EF4-FFF2-40B4-BE49-F238E27FC236}">
                    <a16:creationId xmlns:a16="http://schemas.microsoft.com/office/drawing/2014/main" id="{42CE6974-5699-B64E-8748-C7AA8B59A66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32">
                <a:extLst>
                  <a:ext uri="{FF2B5EF4-FFF2-40B4-BE49-F238E27FC236}">
                    <a16:creationId xmlns:a16="http://schemas.microsoft.com/office/drawing/2014/main" id="{CCDD0EC8-DEF3-D74F-A0CE-471C31C18552}"/>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3">
              <a:extLst>
                <a:ext uri="{FF2B5EF4-FFF2-40B4-BE49-F238E27FC236}">
                  <a16:creationId xmlns:a16="http://schemas.microsoft.com/office/drawing/2014/main" id="{86D01087-413E-624D-80E9-CFAFB3275F0F}"/>
                </a:ext>
              </a:extLst>
            </p:cNvPr>
            <p:cNvGrpSpPr>
              <a:grpSpLocks/>
            </p:cNvGrpSpPr>
            <p:nvPr/>
          </p:nvGrpSpPr>
          <p:grpSpPr bwMode="auto">
            <a:xfrm>
              <a:off x="12552504" y="3511551"/>
              <a:ext cx="986752" cy="188882"/>
              <a:chOff x="5893" y="2251"/>
              <a:chExt cx="466" cy="119"/>
            </a:xfrm>
          </p:grpSpPr>
          <p:sp>
            <p:nvSpPr>
              <p:cNvPr id="63" name="Rectangle 34">
                <a:extLst>
                  <a:ext uri="{FF2B5EF4-FFF2-40B4-BE49-F238E27FC236}">
                    <a16:creationId xmlns:a16="http://schemas.microsoft.com/office/drawing/2014/main" id="{752C8B9C-9D84-5845-BD1F-44013C8C647A}"/>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5">
                <a:extLst>
                  <a:ext uri="{FF2B5EF4-FFF2-40B4-BE49-F238E27FC236}">
                    <a16:creationId xmlns:a16="http://schemas.microsoft.com/office/drawing/2014/main" id="{4EB35639-3259-C847-8C55-4E4D266ABB4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6">
                <a:extLst>
                  <a:ext uri="{FF2B5EF4-FFF2-40B4-BE49-F238E27FC236}">
                    <a16:creationId xmlns:a16="http://schemas.microsoft.com/office/drawing/2014/main" id="{A11EF571-49DB-8249-99C5-89BC145C8999}"/>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7">
                <a:extLst>
                  <a:ext uri="{FF2B5EF4-FFF2-40B4-BE49-F238E27FC236}">
                    <a16:creationId xmlns:a16="http://schemas.microsoft.com/office/drawing/2014/main" id="{3E8B53FC-E145-3F43-AFF8-EB48BC38C45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38">
              <a:extLst>
                <a:ext uri="{FF2B5EF4-FFF2-40B4-BE49-F238E27FC236}">
                  <a16:creationId xmlns:a16="http://schemas.microsoft.com/office/drawing/2014/main" id="{E83DBCC2-696B-AD41-A7AF-7192CD834A84}"/>
                </a:ext>
              </a:extLst>
            </p:cNvPr>
            <p:cNvGrpSpPr>
              <a:grpSpLocks/>
            </p:cNvGrpSpPr>
            <p:nvPr/>
          </p:nvGrpSpPr>
          <p:grpSpPr bwMode="auto">
            <a:xfrm>
              <a:off x="12552504" y="4519449"/>
              <a:ext cx="986752" cy="182532"/>
              <a:chOff x="5893" y="2886"/>
              <a:chExt cx="466" cy="115"/>
            </a:xfrm>
          </p:grpSpPr>
          <p:sp>
            <p:nvSpPr>
              <p:cNvPr id="59" name="Rectangle 39">
                <a:extLst>
                  <a:ext uri="{FF2B5EF4-FFF2-40B4-BE49-F238E27FC236}">
                    <a16:creationId xmlns:a16="http://schemas.microsoft.com/office/drawing/2014/main" id="{6A0F83C8-66F9-C646-AA29-C7361B3002D4}"/>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0">
                <a:extLst>
                  <a:ext uri="{FF2B5EF4-FFF2-40B4-BE49-F238E27FC236}">
                    <a16:creationId xmlns:a16="http://schemas.microsoft.com/office/drawing/2014/main" id="{E6045887-7F8F-F440-87E6-90112BBCABFA}"/>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1">
                <a:extLst>
                  <a:ext uri="{FF2B5EF4-FFF2-40B4-BE49-F238E27FC236}">
                    <a16:creationId xmlns:a16="http://schemas.microsoft.com/office/drawing/2014/main" id="{FADBF25C-CD8A-344D-A2B6-9F694BE521B2}"/>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42">
                <a:extLst>
                  <a:ext uri="{FF2B5EF4-FFF2-40B4-BE49-F238E27FC236}">
                    <a16:creationId xmlns:a16="http://schemas.microsoft.com/office/drawing/2014/main" id="{5756FACE-B85A-BE48-89D3-72CDE423EA7C}"/>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3">
              <a:extLst>
                <a:ext uri="{FF2B5EF4-FFF2-40B4-BE49-F238E27FC236}">
                  <a16:creationId xmlns:a16="http://schemas.microsoft.com/office/drawing/2014/main" id="{6E6546FA-A3AE-1445-B5F3-D3FDF9B38BA6}"/>
                </a:ext>
              </a:extLst>
            </p:cNvPr>
            <p:cNvGrpSpPr>
              <a:grpSpLocks/>
            </p:cNvGrpSpPr>
            <p:nvPr/>
          </p:nvGrpSpPr>
          <p:grpSpPr bwMode="auto">
            <a:xfrm>
              <a:off x="12552504" y="4735313"/>
              <a:ext cx="986752" cy="182532"/>
              <a:chOff x="5893" y="3022"/>
              <a:chExt cx="466" cy="115"/>
            </a:xfrm>
          </p:grpSpPr>
          <p:sp>
            <p:nvSpPr>
              <p:cNvPr id="55" name="Rectangle 44">
                <a:extLst>
                  <a:ext uri="{FF2B5EF4-FFF2-40B4-BE49-F238E27FC236}">
                    <a16:creationId xmlns:a16="http://schemas.microsoft.com/office/drawing/2014/main" id="{0213551D-0E39-714A-974C-324089C1451F}"/>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5">
                <a:extLst>
                  <a:ext uri="{FF2B5EF4-FFF2-40B4-BE49-F238E27FC236}">
                    <a16:creationId xmlns:a16="http://schemas.microsoft.com/office/drawing/2014/main" id="{38E6BB56-0E57-4D4C-B890-D407AD37061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6">
                <a:extLst>
                  <a:ext uri="{FF2B5EF4-FFF2-40B4-BE49-F238E27FC236}">
                    <a16:creationId xmlns:a16="http://schemas.microsoft.com/office/drawing/2014/main" id="{016E85E5-8603-064F-9B53-45C9479EF17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7">
                <a:extLst>
                  <a:ext uri="{FF2B5EF4-FFF2-40B4-BE49-F238E27FC236}">
                    <a16:creationId xmlns:a16="http://schemas.microsoft.com/office/drawing/2014/main" id="{61979A07-7FC0-794E-902D-DE18D921B81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48">
              <a:extLst>
                <a:ext uri="{FF2B5EF4-FFF2-40B4-BE49-F238E27FC236}">
                  <a16:creationId xmlns:a16="http://schemas.microsoft.com/office/drawing/2014/main" id="{3F0325B4-35DD-E041-BA7F-B681242FA419}"/>
                </a:ext>
              </a:extLst>
            </p:cNvPr>
            <p:cNvGrpSpPr>
              <a:grpSpLocks/>
            </p:cNvGrpSpPr>
            <p:nvPr/>
          </p:nvGrpSpPr>
          <p:grpSpPr bwMode="auto">
            <a:xfrm>
              <a:off x="12552504" y="4951179"/>
              <a:ext cx="986752" cy="182532"/>
              <a:chOff x="5893" y="3158"/>
              <a:chExt cx="466" cy="115"/>
            </a:xfrm>
          </p:grpSpPr>
          <p:sp>
            <p:nvSpPr>
              <p:cNvPr id="51" name="Rectangle 49">
                <a:extLst>
                  <a:ext uri="{FF2B5EF4-FFF2-40B4-BE49-F238E27FC236}">
                    <a16:creationId xmlns:a16="http://schemas.microsoft.com/office/drawing/2014/main" id="{160A308A-50A9-9C4C-AF71-79017E36F09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0">
                <a:extLst>
                  <a:ext uri="{FF2B5EF4-FFF2-40B4-BE49-F238E27FC236}">
                    <a16:creationId xmlns:a16="http://schemas.microsoft.com/office/drawing/2014/main" id="{97497718-5961-5446-9E28-15CA3A21387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1">
                <a:extLst>
                  <a:ext uri="{FF2B5EF4-FFF2-40B4-BE49-F238E27FC236}">
                    <a16:creationId xmlns:a16="http://schemas.microsoft.com/office/drawing/2014/main" id="{8375F904-41AE-8146-8E09-C35AB795A7B7}"/>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52">
                <a:extLst>
                  <a:ext uri="{FF2B5EF4-FFF2-40B4-BE49-F238E27FC236}">
                    <a16:creationId xmlns:a16="http://schemas.microsoft.com/office/drawing/2014/main" id="{A1D3B9B0-CDE9-5244-9364-3FE76EE1F912}"/>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3">
              <a:extLst>
                <a:ext uri="{FF2B5EF4-FFF2-40B4-BE49-F238E27FC236}">
                  <a16:creationId xmlns:a16="http://schemas.microsoft.com/office/drawing/2014/main" id="{AF07594E-C433-FB4E-964B-FCB6E508F19E}"/>
                </a:ext>
              </a:extLst>
            </p:cNvPr>
            <p:cNvGrpSpPr>
              <a:grpSpLocks/>
            </p:cNvGrpSpPr>
            <p:nvPr/>
          </p:nvGrpSpPr>
          <p:grpSpPr bwMode="auto">
            <a:xfrm>
              <a:off x="12552504" y="5311482"/>
              <a:ext cx="986752" cy="182532"/>
              <a:chOff x="5893" y="3385"/>
              <a:chExt cx="466" cy="115"/>
            </a:xfrm>
          </p:grpSpPr>
          <p:sp>
            <p:nvSpPr>
              <p:cNvPr id="47" name="Rectangle 54">
                <a:extLst>
                  <a:ext uri="{FF2B5EF4-FFF2-40B4-BE49-F238E27FC236}">
                    <a16:creationId xmlns:a16="http://schemas.microsoft.com/office/drawing/2014/main" id="{472C57FE-7162-354F-8D2E-9F74E180F647}"/>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5">
                <a:extLst>
                  <a:ext uri="{FF2B5EF4-FFF2-40B4-BE49-F238E27FC236}">
                    <a16:creationId xmlns:a16="http://schemas.microsoft.com/office/drawing/2014/main" id="{8BB07287-2BF7-1B49-8591-59AFBCE1E15D}"/>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6">
                <a:extLst>
                  <a:ext uri="{FF2B5EF4-FFF2-40B4-BE49-F238E27FC236}">
                    <a16:creationId xmlns:a16="http://schemas.microsoft.com/office/drawing/2014/main" id="{61C593D7-BCA8-E243-A350-D473367FC045}"/>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7">
                <a:extLst>
                  <a:ext uri="{FF2B5EF4-FFF2-40B4-BE49-F238E27FC236}">
                    <a16:creationId xmlns:a16="http://schemas.microsoft.com/office/drawing/2014/main" id="{96E2ACF3-8945-A846-9A76-24E4F1DE4479}"/>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58">
              <a:extLst>
                <a:ext uri="{FF2B5EF4-FFF2-40B4-BE49-F238E27FC236}">
                  <a16:creationId xmlns:a16="http://schemas.microsoft.com/office/drawing/2014/main" id="{53F68A40-98FE-C049-8646-AF3B4B8F3F13}"/>
                </a:ext>
              </a:extLst>
            </p:cNvPr>
            <p:cNvGrpSpPr>
              <a:grpSpLocks/>
            </p:cNvGrpSpPr>
            <p:nvPr/>
          </p:nvGrpSpPr>
          <p:grpSpPr bwMode="auto">
            <a:xfrm>
              <a:off x="12552504" y="5527346"/>
              <a:ext cx="986752" cy="182532"/>
              <a:chOff x="5893" y="3521"/>
              <a:chExt cx="466" cy="115"/>
            </a:xfrm>
          </p:grpSpPr>
          <p:sp>
            <p:nvSpPr>
              <p:cNvPr id="43" name="Rectangle 59">
                <a:extLst>
                  <a:ext uri="{FF2B5EF4-FFF2-40B4-BE49-F238E27FC236}">
                    <a16:creationId xmlns:a16="http://schemas.microsoft.com/office/drawing/2014/main" id="{3BFBC783-6197-584C-9E4F-7F6798332AFF}"/>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0">
                <a:extLst>
                  <a:ext uri="{FF2B5EF4-FFF2-40B4-BE49-F238E27FC236}">
                    <a16:creationId xmlns:a16="http://schemas.microsoft.com/office/drawing/2014/main" id="{F328BC2C-2255-5149-9F7A-DC0F920F680C}"/>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1">
                <a:extLst>
                  <a:ext uri="{FF2B5EF4-FFF2-40B4-BE49-F238E27FC236}">
                    <a16:creationId xmlns:a16="http://schemas.microsoft.com/office/drawing/2014/main" id="{AAB98B3A-E4B0-2D42-BAB5-43D7B746DD00}"/>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62">
                <a:extLst>
                  <a:ext uri="{FF2B5EF4-FFF2-40B4-BE49-F238E27FC236}">
                    <a16:creationId xmlns:a16="http://schemas.microsoft.com/office/drawing/2014/main" id="{8D176379-BF63-7941-891A-34942201E5E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3">
              <a:extLst>
                <a:ext uri="{FF2B5EF4-FFF2-40B4-BE49-F238E27FC236}">
                  <a16:creationId xmlns:a16="http://schemas.microsoft.com/office/drawing/2014/main" id="{13D5D356-16D2-B246-A39E-2D07E1183D70}"/>
                </a:ext>
              </a:extLst>
            </p:cNvPr>
            <p:cNvGrpSpPr>
              <a:grpSpLocks/>
            </p:cNvGrpSpPr>
            <p:nvPr/>
          </p:nvGrpSpPr>
          <p:grpSpPr bwMode="auto">
            <a:xfrm>
              <a:off x="12552504" y="5743210"/>
              <a:ext cx="986752" cy="182532"/>
              <a:chOff x="5893" y="3657"/>
              <a:chExt cx="466" cy="115"/>
            </a:xfrm>
          </p:grpSpPr>
          <p:sp>
            <p:nvSpPr>
              <p:cNvPr id="39" name="Rectangle 64">
                <a:extLst>
                  <a:ext uri="{FF2B5EF4-FFF2-40B4-BE49-F238E27FC236}">
                    <a16:creationId xmlns:a16="http://schemas.microsoft.com/office/drawing/2014/main" id="{FECA42F8-FF45-2044-BDE7-C7DC7313FF4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5">
                <a:extLst>
                  <a:ext uri="{FF2B5EF4-FFF2-40B4-BE49-F238E27FC236}">
                    <a16:creationId xmlns:a16="http://schemas.microsoft.com/office/drawing/2014/main" id="{876AF6DD-69F9-C045-A4F0-136C6B6FD94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6">
                <a:extLst>
                  <a:ext uri="{FF2B5EF4-FFF2-40B4-BE49-F238E27FC236}">
                    <a16:creationId xmlns:a16="http://schemas.microsoft.com/office/drawing/2014/main" id="{4F4D979B-6877-8B4F-A4FA-9E3CE00D72B4}"/>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7">
                <a:extLst>
                  <a:ext uri="{FF2B5EF4-FFF2-40B4-BE49-F238E27FC236}">
                    <a16:creationId xmlns:a16="http://schemas.microsoft.com/office/drawing/2014/main" id="{E43DD49F-0BC6-3747-A13F-DE3AA7A7B31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68">
              <a:extLst>
                <a:ext uri="{FF2B5EF4-FFF2-40B4-BE49-F238E27FC236}">
                  <a16:creationId xmlns:a16="http://schemas.microsoft.com/office/drawing/2014/main" id="{BB6E2340-8FC3-9F41-90FC-E9FA72BF8FA0}"/>
                </a:ext>
              </a:extLst>
            </p:cNvPr>
            <p:cNvGrpSpPr>
              <a:grpSpLocks/>
            </p:cNvGrpSpPr>
            <p:nvPr/>
          </p:nvGrpSpPr>
          <p:grpSpPr bwMode="auto">
            <a:xfrm>
              <a:off x="12552504" y="6103513"/>
              <a:ext cx="986752" cy="182532"/>
              <a:chOff x="5893" y="3884"/>
              <a:chExt cx="466" cy="115"/>
            </a:xfrm>
          </p:grpSpPr>
          <p:sp>
            <p:nvSpPr>
              <p:cNvPr id="35" name="Rectangle 69">
                <a:extLst>
                  <a:ext uri="{FF2B5EF4-FFF2-40B4-BE49-F238E27FC236}">
                    <a16:creationId xmlns:a16="http://schemas.microsoft.com/office/drawing/2014/main" id="{F263B7C8-E521-0E45-9A58-8DDA996B85B8}"/>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0">
                <a:extLst>
                  <a:ext uri="{FF2B5EF4-FFF2-40B4-BE49-F238E27FC236}">
                    <a16:creationId xmlns:a16="http://schemas.microsoft.com/office/drawing/2014/main" id="{A6737B0A-F864-984A-A19F-C3EC17AAFA8E}"/>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1">
                <a:extLst>
                  <a:ext uri="{FF2B5EF4-FFF2-40B4-BE49-F238E27FC236}">
                    <a16:creationId xmlns:a16="http://schemas.microsoft.com/office/drawing/2014/main" id="{E5B9BA48-ED89-8B49-AD44-240DFC5FFF6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72">
                <a:extLst>
                  <a:ext uri="{FF2B5EF4-FFF2-40B4-BE49-F238E27FC236}">
                    <a16:creationId xmlns:a16="http://schemas.microsoft.com/office/drawing/2014/main" id="{F26C55AE-82C0-774A-882B-C78331504E77}"/>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3">
              <a:extLst>
                <a:ext uri="{FF2B5EF4-FFF2-40B4-BE49-F238E27FC236}">
                  <a16:creationId xmlns:a16="http://schemas.microsoft.com/office/drawing/2014/main" id="{CCAFAE89-B656-4746-BC1E-D3C1280B5EB3}"/>
                </a:ext>
              </a:extLst>
            </p:cNvPr>
            <p:cNvGrpSpPr>
              <a:grpSpLocks/>
            </p:cNvGrpSpPr>
            <p:nvPr/>
          </p:nvGrpSpPr>
          <p:grpSpPr bwMode="auto">
            <a:xfrm>
              <a:off x="12552504" y="6328901"/>
              <a:ext cx="986752" cy="182532"/>
              <a:chOff x="5893" y="4026"/>
              <a:chExt cx="466" cy="115"/>
            </a:xfrm>
          </p:grpSpPr>
          <p:sp>
            <p:nvSpPr>
              <p:cNvPr id="31" name="Rectangle 74">
                <a:extLst>
                  <a:ext uri="{FF2B5EF4-FFF2-40B4-BE49-F238E27FC236}">
                    <a16:creationId xmlns:a16="http://schemas.microsoft.com/office/drawing/2014/main" id="{6D795F3C-0237-324F-80C3-9430CC4BF91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5">
                <a:extLst>
                  <a:ext uri="{FF2B5EF4-FFF2-40B4-BE49-F238E27FC236}">
                    <a16:creationId xmlns:a16="http://schemas.microsoft.com/office/drawing/2014/main" id="{9ADB2399-C60A-7A44-8C6F-E3590DEF5000}"/>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6">
                <a:extLst>
                  <a:ext uri="{FF2B5EF4-FFF2-40B4-BE49-F238E27FC236}">
                    <a16:creationId xmlns:a16="http://schemas.microsoft.com/office/drawing/2014/main" id="{912018D6-5AF7-5943-B320-8F5D8908087A}"/>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7">
                <a:extLst>
                  <a:ext uri="{FF2B5EF4-FFF2-40B4-BE49-F238E27FC236}">
                    <a16:creationId xmlns:a16="http://schemas.microsoft.com/office/drawing/2014/main" id="{6EF094BD-5040-0B4A-B88D-E7F28A84D4A2}"/>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78">
              <a:extLst>
                <a:ext uri="{FF2B5EF4-FFF2-40B4-BE49-F238E27FC236}">
                  <a16:creationId xmlns:a16="http://schemas.microsoft.com/office/drawing/2014/main" id="{502C6170-7CB7-394C-BE52-E190A4301F87}"/>
                </a:ext>
              </a:extLst>
            </p:cNvPr>
            <p:cNvGrpSpPr>
              <a:grpSpLocks/>
            </p:cNvGrpSpPr>
            <p:nvPr/>
          </p:nvGrpSpPr>
          <p:grpSpPr bwMode="auto">
            <a:xfrm>
              <a:off x="12552504" y="6552703"/>
              <a:ext cx="986752" cy="182532"/>
              <a:chOff x="5893" y="4167"/>
              <a:chExt cx="466" cy="115"/>
            </a:xfrm>
          </p:grpSpPr>
          <p:sp>
            <p:nvSpPr>
              <p:cNvPr id="27" name="Rectangle 79">
                <a:extLst>
                  <a:ext uri="{FF2B5EF4-FFF2-40B4-BE49-F238E27FC236}">
                    <a16:creationId xmlns:a16="http://schemas.microsoft.com/office/drawing/2014/main" id="{47A3800C-B41D-234A-A87E-252E6E1FA0FB}"/>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0">
                <a:extLst>
                  <a:ext uri="{FF2B5EF4-FFF2-40B4-BE49-F238E27FC236}">
                    <a16:creationId xmlns:a16="http://schemas.microsoft.com/office/drawing/2014/main" id="{23322F17-4B9D-694B-B104-8990972D163D}"/>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1">
                <a:extLst>
                  <a:ext uri="{FF2B5EF4-FFF2-40B4-BE49-F238E27FC236}">
                    <a16:creationId xmlns:a16="http://schemas.microsoft.com/office/drawing/2014/main" id="{9797F0C5-A026-3244-A76E-D6D13AD0BE3E}"/>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82">
                <a:extLst>
                  <a:ext uri="{FF2B5EF4-FFF2-40B4-BE49-F238E27FC236}">
                    <a16:creationId xmlns:a16="http://schemas.microsoft.com/office/drawing/2014/main" id="{97DCAD35-B13D-434B-8C71-4E7F9CB050F3}"/>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9" name="Rectangle 83">
            <a:extLst>
              <a:ext uri="{FF2B5EF4-FFF2-40B4-BE49-F238E27FC236}">
                <a16:creationId xmlns:a16="http://schemas.microsoft.com/office/drawing/2014/main" id="{DC6B5320-2274-E045-B8A8-8FE53CC3B6D3}"/>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0" name="Rectangle 84">
            <a:extLst>
              <a:ext uri="{FF2B5EF4-FFF2-40B4-BE49-F238E27FC236}">
                <a16:creationId xmlns:a16="http://schemas.microsoft.com/office/drawing/2014/main" id="{BC896F73-AACB-B442-98B8-56AAA8850380}"/>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4087104836"/>
      </p:ext>
    </p:extLst>
  </p:cSld>
  <p:clrMap bg1="lt1" tx1="dk1" bg2="lt2" tx2="dk2" accent1="accent1" accent2="accent2" accent3="accent3" accent4="accent4" accent5="accent5" accent6="accent6" hlink="hlink" folHlink="folHlink"/>
  <p:sldLayoutIdLst>
    <p:sldLayoutId id="2147483970" r:id="rId1"/>
    <p:sldLayoutId id="2147483982"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l" defTabSz="914400" rtl="0" eaLnBrk="1" latinLnBrk="0" hangingPunct="1">
        <a:lnSpc>
          <a:spcPts val="3440"/>
        </a:lnSpc>
        <a:spcBef>
          <a:spcPct val="0"/>
        </a:spcBef>
        <a:buNone/>
        <a:defRPr sz="32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5">
            <a:extLst>
              <a:ext uri="{FF2B5EF4-FFF2-40B4-BE49-F238E27FC236}">
                <a16:creationId xmlns:a16="http://schemas.microsoft.com/office/drawing/2014/main" id="{5BBC3D22-C8BD-6E40-9853-81A509B6306E}"/>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2" name="组合 11">
            <a:extLst>
              <a:ext uri="{FF2B5EF4-FFF2-40B4-BE49-F238E27FC236}">
                <a16:creationId xmlns:a16="http://schemas.microsoft.com/office/drawing/2014/main" id="{435D8D64-3517-884F-A63A-6B170EC85CBD}"/>
              </a:ext>
            </a:extLst>
          </p:cNvPr>
          <p:cNvGrpSpPr/>
          <p:nvPr userDrawn="1"/>
        </p:nvGrpSpPr>
        <p:grpSpPr>
          <a:xfrm>
            <a:off x="12590924" y="3356218"/>
            <a:ext cx="1214711" cy="3499198"/>
            <a:chOff x="12438524" y="3358802"/>
            <a:chExt cx="1214711" cy="3499198"/>
          </a:xfrm>
        </p:grpSpPr>
        <p:sp>
          <p:nvSpPr>
            <p:cNvPr id="13" name="矩形 12">
              <a:extLst>
                <a:ext uri="{FF2B5EF4-FFF2-40B4-BE49-F238E27FC236}">
                  <a16:creationId xmlns:a16="http://schemas.microsoft.com/office/drawing/2014/main" id="{468E3478-8E25-0C41-BD64-C4CBF7CC9FC7}"/>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4" name="Group 18">
              <a:extLst>
                <a:ext uri="{FF2B5EF4-FFF2-40B4-BE49-F238E27FC236}">
                  <a16:creationId xmlns:a16="http://schemas.microsoft.com/office/drawing/2014/main" id="{99A42DA1-5B3C-B74E-A538-0FE12DEAAE24}"/>
                </a:ext>
              </a:extLst>
            </p:cNvPr>
            <p:cNvGrpSpPr>
              <a:grpSpLocks/>
            </p:cNvGrpSpPr>
            <p:nvPr/>
          </p:nvGrpSpPr>
          <p:grpSpPr bwMode="auto">
            <a:xfrm>
              <a:off x="12552504" y="3727418"/>
              <a:ext cx="986752" cy="182532"/>
              <a:chOff x="5893" y="2387"/>
              <a:chExt cx="466" cy="115"/>
            </a:xfrm>
          </p:grpSpPr>
          <p:sp>
            <p:nvSpPr>
              <p:cNvPr id="75" name="Rectangle 19">
                <a:extLst>
                  <a:ext uri="{FF2B5EF4-FFF2-40B4-BE49-F238E27FC236}">
                    <a16:creationId xmlns:a16="http://schemas.microsoft.com/office/drawing/2014/main" id="{EAC6B2B5-38BF-D042-A46B-CDC1AC508FA7}"/>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0">
                <a:extLst>
                  <a:ext uri="{FF2B5EF4-FFF2-40B4-BE49-F238E27FC236}">
                    <a16:creationId xmlns:a16="http://schemas.microsoft.com/office/drawing/2014/main" id="{F9D1E726-1474-2649-B299-B3482A2F1F23}"/>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1">
                <a:extLst>
                  <a:ext uri="{FF2B5EF4-FFF2-40B4-BE49-F238E27FC236}">
                    <a16:creationId xmlns:a16="http://schemas.microsoft.com/office/drawing/2014/main" id="{637D7899-2375-9A40-AE33-ADF2A472574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8" name="Rectangle 22">
                <a:extLst>
                  <a:ext uri="{FF2B5EF4-FFF2-40B4-BE49-F238E27FC236}">
                    <a16:creationId xmlns:a16="http://schemas.microsoft.com/office/drawing/2014/main" id="{5CF63C11-61F8-AD4E-BA74-564C0CB428E5}"/>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6C44727B-F11C-CF4F-9470-4376C255CC5C}"/>
                </a:ext>
              </a:extLst>
            </p:cNvPr>
            <p:cNvGrpSpPr>
              <a:grpSpLocks/>
            </p:cNvGrpSpPr>
            <p:nvPr/>
          </p:nvGrpSpPr>
          <p:grpSpPr bwMode="auto">
            <a:xfrm>
              <a:off x="12552504" y="3943282"/>
              <a:ext cx="986752" cy="182532"/>
              <a:chOff x="5893" y="2523"/>
              <a:chExt cx="466" cy="115"/>
            </a:xfrm>
          </p:grpSpPr>
          <p:sp>
            <p:nvSpPr>
              <p:cNvPr id="71" name="Rectangle 24">
                <a:extLst>
                  <a:ext uri="{FF2B5EF4-FFF2-40B4-BE49-F238E27FC236}">
                    <a16:creationId xmlns:a16="http://schemas.microsoft.com/office/drawing/2014/main" id="{87D9D541-DBBF-204B-99C2-317D2560BCA3}"/>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5">
                <a:extLst>
                  <a:ext uri="{FF2B5EF4-FFF2-40B4-BE49-F238E27FC236}">
                    <a16:creationId xmlns:a16="http://schemas.microsoft.com/office/drawing/2014/main" id="{7255439D-C16A-584B-8A71-64DEC7A13A77}"/>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6">
                <a:extLst>
                  <a:ext uri="{FF2B5EF4-FFF2-40B4-BE49-F238E27FC236}">
                    <a16:creationId xmlns:a16="http://schemas.microsoft.com/office/drawing/2014/main" id="{851D12BE-779D-2248-A49C-B2A3E190C1B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7">
                <a:extLst>
                  <a:ext uri="{FF2B5EF4-FFF2-40B4-BE49-F238E27FC236}">
                    <a16:creationId xmlns:a16="http://schemas.microsoft.com/office/drawing/2014/main" id="{E3E05B9C-6535-1145-A5FB-362B2D3C598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28">
              <a:extLst>
                <a:ext uri="{FF2B5EF4-FFF2-40B4-BE49-F238E27FC236}">
                  <a16:creationId xmlns:a16="http://schemas.microsoft.com/office/drawing/2014/main" id="{40AB3C45-D453-8445-A666-F4AB773FD2B7}"/>
                </a:ext>
              </a:extLst>
            </p:cNvPr>
            <p:cNvGrpSpPr>
              <a:grpSpLocks/>
            </p:cNvGrpSpPr>
            <p:nvPr/>
          </p:nvGrpSpPr>
          <p:grpSpPr bwMode="auto">
            <a:xfrm>
              <a:off x="12552504" y="4159146"/>
              <a:ext cx="986752" cy="182532"/>
              <a:chOff x="5893" y="2659"/>
              <a:chExt cx="466" cy="115"/>
            </a:xfrm>
          </p:grpSpPr>
          <p:sp>
            <p:nvSpPr>
              <p:cNvPr id="67" name="Rectangle 29">
                <a:extLst>
                  <a:ext uri="{FF2B5EF4-FFF2-40B4-BE49-F238E27FC236}">
                    <a16:creationId xmlns:a16="http://schemas.microsoft.com/office/drawing/2014/main" id="{2BE8D4FD-647F-484A-BB3D-3A53BE127C2D}"/>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0">
                <a:extLst>
                  <a:ext uri="{FF2B5EF4-FFF2-40B4-BE49-F238E27FC236}">
                    <a16:creationId xmlns:a16="http://schemas.microsoft.com/office/drawing/2014/main" id="{98D950A1-D582-7D40-ACAD-024FDCD176F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1">
                <a:extLst>
                  <a:ext uri="{FF2B5EF4-FFF2-40B4-BE49-F238E27FC236}">
                    <a16:creationId xmlns:a16="http://schemas.microsoft.com/office/drawing/2014/main" id="{477D579F-3EEC-D94E-9BE8-2749901AD7B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32">
                <a:extLst>
                  <a:ext uri="{FF2B5EF4-FFF2-40B4-BE49-F238E27FC236}">
                    <a16:creationId xmlns:a16="http://schemas.microsoft.com/office/drawing/2014/main" id="{E9024426-6600-B444-9917-C935F8151D6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3">
              <a:extLst>
                <a:ext uri="{FF2B5EF4-FFF2-40B4-BE49-F238E27FC236}">
                  <a16:creationId xmlns:a16="http://schemas.microsoft.com/office/drawing/2014/main" id="{6DDF88EC-F185-FC48-9C8B-64D35611CA82}"/>
                </a:ext>
              </a:extLst>
            </p:cNvPr>
            <p:cNvGrpSpPr>
              <a:grpSpLocks/>
            </p:cNvGrpSpPr>
            <p:nvPr/>
          </p:nvGrpSpPr>
          <p:grpSpPr bwMode="auto">
            <a:xfrm>
              <a:off x="12552504" y="3511551"/>
              <a:ext cx="986752" cy="188882"/>
              <a:chOff x="5893" y="2251"/>
              <a:chExt cx="466" cy="119"/>
            </a:xfrm>
          </p:grpSpPr>
          <p:sp>
            <p:nvSpPr>
              <p:cNvPr id="63" name="Rectangle 34">
                <a:extLst>
                  <a:ext uri="{FF2B5EF4-FFF2-40B4-BE49-F238E27FC236}">
                    <a16:creationId xmlns:a16="http://schemas.microsoft.com/office/drawing/2014/main" id="{389678E6-E69F-CB4D-A47C-84CC217B6C13}"/>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5">
                <a:extLst>
                  <a:ext uri="{FF2B5EF4-FFF2-40B4-BE49-F238E27FC236}">
                    <a16:creationId xmlns:a16="http://schemas.microsoft.com/office/drawing/2014/main" id="{0643F449-48E1-7447-BAEA-1D5F093D4ED7}"/>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6">
                <a:extLst>
                  <a:ext uri="{FF2B5EF4-FFF2-40B4-BE49-F238E27FC236}">
                    <a16:creationId xmlns:a16="http://schemas.microsoft.com/office/drawing/2014/main" id="{4B468376-C520-154C-AC89-55E375AB1A8B}"/>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7">
                <a:extLst>
                  <a:ext uri="{FF2B5EF4-FFF2-40B4-BE49-F238E27FC236}">
                    <a16:creationId xmlns:a16="http://schemas.microsoft.com/office/drawing/2014/main" id="{1CB5AA30-0ADA-A349-A715-C82F1250203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38">
              <a:extLst>
                <a:ext uri="{FF2B5EF4-FFF2-40B4-BE49-F238E27FC236}">
                  <a16:creationId xmlns:a16="http://schemas.microsoft.com/office/drawing/2014/main" id="{F2485F85-A439-F243-A409-617485D046E8}"/>
                </a:ext>
              </a:extLst>
            </p:cNvPr>
            <p:cNvGrpSpPr>
              <a:grpSpLocks/>
            </p:cNvGrpSpPr>
            <p:nvPr/>
          </p:nvGrpSpPr>
          <p:grpSpPr bwMode="auto">
            <a:xfrm>
              <a:off x="12552504" y="4519449"/>
              <a:ext cx="986752" cy="182532"/>
              <a:chOff x="5893" y="2886"/>
              <a:chExt cx="466" cy="115"/>
            </a:xfrm>
          </p:grpSpPr>
          <p:sp>
            <p:nvSpPr>
              <p:cNvPr id="59" name="Rectangle 39">
                <a:extLst>
                  <a:ext uri="{FF2B5EF4-FFF2-40B4-BE49-F238E27FC236}">
                    <a16:creationId xmlns:a16="http://schemas.microsoft.com/office/drawing/2014/main" id="{4BECDF48-4AE9-F94C-882E-CE5B445C92D3}"/>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0">
                <a:extLst>
                  <a:ext uri="{FF2B5EF4-FFF2-40B4-BE49-F238E27FC236}">
                    <a16:creationId xmlns:a16="http://schemas.microsoft.com/office/drawing/2014/main" id="{04A87568-2F86-3C45-B686-C972508EB75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1">
                <a:extLst>
                  <a:ext uri="{FF2B5EF4-FFF2-40B4-BE49-F238E27FC236}">
                    <a16:creationId xmlns:a16="http://schemas.microsoft.com/office/drawing/2014/main" id="{FAFABB8C-8CD0-9C41-84FA-F73A526CF5B3}"/>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42">
                <a:extLst>
                  <a:ext uri="{FF2B5EF4-FFF2-40B4-BE49-F238E27FC236}">
                    <a16:creationId xmlns:a16="http://schemas.microsoft.com/office/drawing/2014/main" id="{BFC0E70D-422D-F347-8E12-5B62F6EA7B42}"/>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3">
              <a:extLst>
                <a:ext uri="{FF2B5EF4-FFF2-40B4-BE49-F238E27FC236}">
                  <a16:creationId xmlns:a16="http://schemas.microsoft.com/office/drawing/2014/main" id="{626CB16A-C156-0A41-AE7F-15D3D11786E1}"/>
                </a:ext>
              </a:extLst>
            </p:cNvPr>
            <p:cNvGrpSpPr>
              <a:grpSpLocks/>
            </p:cNvGrpSpPr>
            <p:nvPr/>
          </p:nvGrpSpPr>
          <p:grpSpPr bwMode="auto">
            <a:xfrm>
              <a:off x="12552504" y="4735313"/>
              <a:ext cx="986752" cy="182532"/>
              <a:chOff x="5893" y="3022"/>
              <a:chExt cx="466" cy="115"/>
            </a:xfrm>
          </p:grpSpPr>
          <p:sp>
            <p:nvSpPr>
              <p:cNvPr id="55" name="Rectangle 44">
                <a:extLst>
                  <a:ext uri="{FF2B5EF4-FFF2-40B4-BE49-F238E27FC236}">
                    <a16:creationId xmlns:a16="http://schemas.microsoft.com/office/drawing/2014/main" id="{F452AD4A-D9DB-6444-A6BE-EF26185799F2}"/>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5">
                <a:extLst>
                  <a:ext uri="{FF2B5EF4-FFF2-40B4-BE49-F238E27FC236}">
                    <a16:creationId xmlns:a16="http://schemas.microsoft.com/office/drawing/2014/main" id="{F3770997-588A-094B-B497-0102B223270C}"/>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6">
                <a:extLst>
                  <a:ext uri="{FF2B5EF4-FFF2-40B4-BE49-F238E27FC236}">
                    <a16:creationId xmlns:a16="http://schemas.microsoft.com/office/drawing/2014/main" id="{B03F1CF5-E133-D247-A1CE-1CFCEC83E8F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7">
                <a:extLst>
                  <a:ext uri="{FF2B5EF4-FFF2-40B4-BE49-F238E27FC236}">
                    <a16:creationId xmlns:a16="http://schemas.microsoft.com/office/drawing/2014/main" id="{60CDEEAF-577F-3C49-A82A-82596D84BE57}"/>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48">
              <a:extLst>
                <a:ext uri="{FF2B5EF4-FFF2-40B4-BE49-F238E27FC236}">
                  <a16:creationId xmlns:a16="http://schemas.microsoft.com/office/drawing/2014/main" id="{6603BD30-8AE9-7245-853C-33F5F4A0E2D7}"/>
                </a:ext>
              </a:extLst>
            </p:cNvPr>
            <p:cNvGrpSpPr>
              <a:grpSpLocks/>
            </p:cNvGrpSpPr>
            <p:nvPr/>
          </p:nvGrpSpPr>
          <p:grpSpPr bwMode="auto">
            <a:xfrm>
              <a:off x="12552504" y="4951179"/>
              <a:ext cx="986752" cy="182532"/>
              <a:chOff x="5893" y="3158"/>
              <a:chExt cx="466" cy="115"/>
            </a:xfrm>
          </p:grpSpPr>
          <p:sp>
            <p:nvSpPr>
              <p:cNvPr id="51" name="Rectangle 49">
                <a:extLst>
                  <a:ext uri="{FF2B5EF4-FFF2-40B4-BE49-F238E27FC236}">
                    <a16:creationId xmlns:a16="http://schemas.microsoft.com/office/drawing/2014/main" id="{3A0A4AC8-171B-3E49-A644-F47B5969E32F}"/>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0">
                <a:extLst>
                  <a:ext uri="{FF2B5EF4-FFF2-40B4-BE49-F238E27FC236}">
                    <a16:creationId xmlns:a16="http://schemas.microsoft.com/office/drawing/2014/main" id="{1B268DC4-FD2C-D141-BBA4-3BE35F658A3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1">
                <a:extLst>
                  <a:ext uri="{FF2B5EF4-FFF2-40B4-BE49-F238E27FC236}">
                    <a16:creationId xmlns:a16="http://schemas.microsoft.com/office/drawing/2014/main" id="{07980EB2-A6E5-594E-9970-70D98AD88459}"/>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52">
                <a:extLst>
                  <a:ext uri="{FF2B5EF4-FFF2-40B4-BE49-F238E27FC236}">
                    <a16:creationId xmlns:a16="http://schemas.microsoft.com/office/drawing/2014/main" id="{1BE35F9F-DB1B-2043-9520-4EF858CC6E8A}"/>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3">
              <a:extLst>
                <a:ext uri="{FF2B5EF4-FFF2-40B4-BE49-F238E27FC236}">
                  <a16:creationId xmlns:a16="http://schemas.microsoft.com/office/drawing/2014/main" id="{4823545C-798A-6542-BB3C-C0BF810FA0B6}"/>
                </a:ext>
              </a:extLst>
            </p:cNvPr>
            <p:cNvGrpSpPr>
              <a:grpSpLocks/>
            </p:cNvGrpSpPr>
            <p:nvPr/>
          </p:nvGrpSpPr>
          <p:grpSpPr bwMode="auto">
            <a:xfrm>
              <a:off x="12552504" y="5311482"/>
              <a:ext cx="986752" cy="182532"/>
              <a:chOff x="5893" y="3385"/>
              <a:chExt cx="466" cy="115"/>
            </a:xfrm>
          </p:grpSpPr>
          <p:sp>
            <p:nvSpPr>
              <p:cNvPr id="47" name="Rectangle 54">
                <a:extLst>
                  <a:ext uri="{FF2B5EF4-FFF2-40B4-BE49-F238E27FC236}">
                    <a16:creationId xmlns:a16="http://schemas.microsoft.com/office/drawing/2014/main" id="{290EEB78-501D-6449-BDE5-919C25BC72A6}"/>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5">
                <a:extLst>
                  <a:ext uri="{FF2B5EF4-FFF2-40B4-BE49-F238E27FC236}">
                    <a16:creationId xmlns:a16="http://schemas.microsoft.com/office/drawing/2014/main" id="{BA89D749-719F-0443-BA3E-46E58348095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6">
                <a:extLst>
                  <a:ext uri="{FF2B5EF4-FFF2-40B4-BE49-F238E27FC236}">
                    <a16:creationId xmlns:a16="http://schemas.microsoft.com/office/drawing/2014/main" id="{35E598F0-CA20-B14D-83D1-9E589F45DFAA}"/>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7">
                <a:extLst>
                  <a:ext uri="{FF2B5EF4-FFF2-40B4-BE49-F238E27FC236}">
                    <a16:creationId xmlns:a16="http://schemas.microsoft.com/office/drawing/2014/main" id="{77F1BE84-112F-894B-ADCE-96902DB88D05}"/>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58">
              <a:extLst>
                <a:ext uri="{FF2B5EF4-FFF2-40B4-BE49-F238E27FC236}">
                  <a16:creationId xmlns:a16="http://schemas.microsoft.com/office/drawing/2014/main" id="{66DC0D8F-F34A-6A4C-B199-F26232921171}"/>
                </a:ext>
              </a:extLst>
            </p:cNvPr>
            <p:cNvGrpSpPr>
              <a:grpSpLocks/>
            </p:cNvGrpSpPr>
            <p:nvPr/>
          </p:nvGrpSpPr>
          <p:grpSpPr bwMode="auto">
            <a:xfrm>
              <a:off x="12552504" y="5527346"/>
              <a:ext cx="986752" cy="182532"/>
              <a:chOff x="5893" y="3521"/>
              <a:chExt cx="466" cy="115"/>
            </a:xfrm>
          </p:grpSpPr>
          <p:sp>
            <p:nvSpPr>
              <p:cNvPr id="43" name="Rectangle 59">
                <a:extLst>
                  <a:ext uri="{FF2B5EF4-FFF2-40B4-BE49-F238E27FC236}">
                    <a16:creationId xmlns:a16="http://schemas.microsoft.com/office/drawing/2014/main" id="{CEFF4B89-757A-734B-9E48-EDBF09A15FF5}"/>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0">
                <a:extLst>
                  <a:ext uri="{FF2B5EF4-FFF2-40B4-BE49-F238E27FC236}">
                    <a16:creationId xmlns:a16="http://schemas.microsoft.com/office/drawing/2014/main" id="{A86470B6-3FF2-BB43-A0FF-24683492840A}"/>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1">
                <a:extLst>
                  <a:ext uri="{FF2B5EF4-FFF2-40B4-BE49-F238E27FC236}">
                    <a16:creationId xmlns:a16="http://schemas.microsoft.com/office/drawing/2014/main" id="{78065FA0-C09E-F946-BD70-9BD0F6651D81}"/>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62">
                <a:extLst>
                  <a:ext uri="{FF2B5EF4-FFF2-40B4-BE49-F238E27FC236}">
                    <a16:creationId xmlns:a16="http://schemas.microsoft.com/office/drawing/2014/main" id="{5A4E9EBA-3AA7-C844-8A86-D54CBFA09A60}"/>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3">
              <a:extLst>
                <a:ext uri="{FF2B5EF4-FFF2-40B4-BE49-F238E27FC236}">
                  <a16:creationId xmlns:a16="http://schemas.microsoft.com/office/drawing/2014/main" id="{53BD6958-0F63-EC42-9B25-255D536CB4E2}"/>
                </a:ext>
              </a:extLst>
            </p:cNvPr>
            <p:cNvGrpSpPr>
              <a:grpSpLocks/>
            </p:cNvGrpSpPr>
            <p:nvPr/>
          </p:nvGrpSpPr>
          <p:grpSpPr bwMode="auto">
            <a:xfrm>
              <a:off x="12552504" y="5743210"/>
              <a:ext cx="986752" cy="182532"/>
              <a:chOff x="5893" y="3657"/>
              <a:chExt cx="466" cy="115"/>
            </a:xfrm>
          </p:grpSpPr>
          <p:sp>
            <p:nvSpPr>
              <p:cNvPr id="39" name="Rectangle 64">
                <a:extLst>
                  <a:ext uri="{FF2B5EF4-FFF2-40B4-BE49-F238E27FC236}">
                    <a16:creationId xmlns:a16="http://schemas.microsoft.com/office/drawing/2014/main" id="{014E0DB4-2157-1741-8B3C-4D60FE00F28A}"/>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5">
                <a:extLst>
                  <a:ext uri="{FF2B5EF4-FFF2-40B4-BE49-F238E27FC236}">
                    <a16:creationId xmlns:a16="http://schemas.microsoft.com/office/drawing/2014/main" id="{F2134725-6CDE-8E44-B6FE-84B4170796CC}"/>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6">
                <a:extLst>
                  <a:ext uri="{FF2B5EF4-FFF2-40B4-BE49-F238E27FC236}">
                    <a16:creationId xmlns:a16="http://schemas.microsoft.com/office/drawing/2014/main" id="{7B152D95-53AB-1446-8963-4F690D0B4DD7}"/>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7">
                <a:extLst>
                  <a:ext uri="{FF2B5EF4-FFF2-40B4-BE49-F238E27FC236}">
                    <a16:creationId xmlns:a16="http://schemas.microsoft.com/office/drawing/2014/main" id="{501AC583-7D2F-4E47-805E-A70E2CF2C74B}"/>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68">
              <a:extLst>
                <a:ext uri="{FF2B5EF4-FFF2-40B4-BE49-F238E27FC236}">
                  <a16:creationId xmlns:a16="http://schemas.microsoft.com/office/drawing/2014/main" id="{D5FD12C7-5303-CE46-863E-E4BA220910A0}"/>
                </a:ext>
              </a:extLst>
            </p:cNvPr>
            <p:cNvGrpSpPr>
              <a:grpSpLocks/>
            </p:cNvGrpSpPr>
            <p:nvPr/>
          </p:nvGrpSpPr>
          <p:grpSpPr bwMode="auto">
            <a:xfrm>
              <a:off x="12552504" y="6103513"/>
              <a:ext cx="986752" cy="182532"/>
              <a:chOff x="5893" y="3884"/>
              <a:chExt cx="466" cy="115"/>
            </a:xfrm>
          </p:grpSpPr>
          <p:sp>
            <p:nvSpPr>
              <p:cNvPr id="35" name="Rectangle 69">
                <a:extLst>
                  <a:ext uri="{FF2B5EF4-FFF2-40B4-BE49-F238E27FC236}">
                    <a16:creationId xmlns:a16="http://schemas.microsoft.com/office/drawing/2014/main" id="{752B8E1E-F1FA-6246-B1E2-9C6A76F473EB}"/>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0">
                <a:extLst>
                  <a:ext uri="{FF2B5EF4-FFF2-40B4-BE49-F238E27FC236}">
                    <a16:creationId xmlns:a16="http://schemas.microsoft.com/office/drawing/2014/main" id="{104731CA-2266-3A44-9795-1845012CDE50}"/>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1">
                <a:extLst>
                  <a:ext uri="{FF2B5EF4-FFF2-40B4-BE49-F238E27FC236}">
                    <a16:creationId xmlns:a16="http://schemas.microsoft.com/office/drawing/2014/main" id="{E848CB10-70CB-CF43-90F7-F595FCB7B5D1}"/>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72">
                <a:extLst>
                  <a:ext uri="{FF2B5EF4-FFF2-40B4-BE49-F238E27FC236}">
                    <a16:creationId xmlns:a16="http://schemas.microsoft.com/office/drawing/2014/main" id="{6645FE51-27F5-B248-BE72-49BDC5BB5570}"/>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3">
              <a:extLst>
                <a:ext uri="{FF2B5EF4-FFF2-40B4-BE49-F238E27FC236}">
                  <a16:creationId xmlns:a16="http://schemas.microsoft.com/office/drawing/2014/main" id="{C4AF28F0-D2D6-F14D-B230-C6C34D67222D}"/>
                </a:ext>
              </a:extLst>
            </p:cNvPr>
            <p:cNvGrpSpPr>
              <a:grpSpLocks/>
            </p:cNvGrpSpPr>
            <p:nvPr/>
          </p:nvGrpSpPr>
          <p:grpSpPr bwMode="auto">
            <a:xfrm>
              <a:off x="12552504" y="6328901"/>
              <a:ext cx="986752" cy="182532"/>
              <a:chOff x="5893" y="4026"/>
              <a:chExt cx="466" cy="115"/>
            </a:xfrm>
          </p:grpSpPr>
          <p:sp>
            <p:nvSpPr>
              <p:cNvPr id="31" name="Rectangle 74">
                <a:extLst>
                  <a:ext uri="{FF2B5EF4-FFF2-40B4-BE49-F238E27FC236}">
                    <a16:creationId xmlns:a16="http://schemas.microsoft.com/office/drawing/2014/main" id="{56498193-3B70-7347-8991-3903693076BE}"/>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5">
                <a:extLst>
                  <a:ext uri="{FF2B5EF4-FFF2-40B4-BE49-F238E27FC236}">
                    <a16:creationId xmlns:a16="http://schemas.microsoft.com/office/drawing/2014/main" id="{78FD35E8-09A6-714A-BAF7-F9832E076060}"/>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6">
                <a:extLst>
                  <a:ext uri="{FF2B5EF4-FFF2-40B4-BE49-F238E27FC236}">
                    <a16:creationId xmlns:a16="http://schemas.microsoft.com/office/drawing/2014/main" id="{4CE4DCF4-6042-C841-9228-FAD129DAC19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7">
                <a:extLst>
                  <a:ext uri="{FF2B5EF4-FFF2-40B4-BE49-F238E27FC236}">
                    <a16:creationId xmlns:a16="http://schemas.microsoft.com/office/drawing/2014/main" id="{43CB7E77-D2AD-B949-96C6-A0EE7618C968}"/>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78">
              <a:extLst>
                <a:ext uri="{FF2B5EF4-FFF2-40B4-BE49-F238E27FC236}">
                  <a16:creationId xmlns:a16="http://schemas.microsoft.com/office/drawing/2014/main" id="{8171FCA2-A2FC-5148-BE04-F1B1D5574832}"/>
                </a:ext>
              </a:extLst>
            </p:cNvPr>
            <p:cNvGrpSpPr>
              <a:grpSpLocks/>
            </p:cNvGrpSpPr>
            <p:nvPr/>
          </p:nvGrpSpPr>
          <p:grpSpPr bwMode="auto">
            <a:xfrm>
              <a:off x="12552504" y="6552703"/>
              <a:ext cx="986752" cy="182532"/>
              <a:chOff x="5893" y="4167"/>
              <a:chExt cx="466" cy="115"/>
            </a:xfrm>
          </p:grpSpPr>
          <p:sp>
            <p:nvSpPr>
              <p:cNvPr id="27" name="Rectangle 79">
                <a:extLst>
                  <a:ext uri="{FF2B5EF4-FFF2-40B4-BE49-F238E27FC236}">
                    <a16:creationId xmlns:a16="http://schemas.microsoft.com/office/drawing/2014/main" id="{BDFE6B5E-28A5-1841-9B7A-60D3BFEADB39}"/>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0">
                <a:extLst>
                  <a:ext uri="{FF2B5EF4-FFF2-40B4-BE49-F238E27FC236}">
                    <a16:creationId xmlns:a16="http://schemas.microsoft.com/office/drawing/2014/main" id="{8B212038-05CE-D340-81F3-474863485609}"/>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1">
                <a:extLst>
                  <a:ext uri="{FF2B5EF4-FFF2-40B4-BE49-F238E27FC236}">
                    <a16:creationId xmlns:a16="http://schemas.microsoft.com/office/drawing/2014/main" id="{C439AEEB-9DFA-9640-8B30-6322301EF442}"/>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82">
                <a:extLst>
                  <a:ext uri="{FF2B5EF4-FFF2-40B4-BE49-F238E27FC236}">
                    <a16:creationId xmlns:a16="http://schemas.microsoft.com/office/drawing/2014/main" id="{AD11A216-A03A-C042-A782-43EC94D9FBE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9" name="Rectangle 83">
            <a:extLst>
              <a:ext uri="{FF2B5EF4-FFF2-40B4-BE49-F238E27FC236}">
                <a16:creationId xmlns:a16="http://schemas.microsoft.com/office/drawing/2014/main" id="{3D0F0BF1-B66F-6949-972A-F9A738440879}"/>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0" name="Rectangle 84">
            <a:extLst>
              <a:ext uri="{FF2B5EF4-FFF2-40B4-BE49-F238E27FC236}">
                <a16:creationId xmlns:a16="http://schemas.microsoft.com/office/drawing/2014/main" id="{16D311E9-0B5E-5149-BD0E-7C502CD6B265}"/>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81" name="TextBox 2">
            <a:extLst>
              <a:ext uri="{FF2B5EF4-FFF2-40B4-BE49-F238E27FC236}">
                <a16:creationId xmlns:a16="http://schemas.microsoft.com/office/drawing/2014/main" id="{A889820E-F4CC-AC5B-9669-79FCD2076373}"/>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82" name="TextBox 3">
            <a:extLst>
              <a:ext uri="{FF2B5EF4-FFF2-40B4-BE49-F238E27FC236}">
                <a16:creationId xmlns:a16="http://schemas.microsoft.com/office/drawing/2014/main" id="{6ED18A3F-5D6E-8C14-CCE2-48DD7047557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rgbClr val="1D1D1B"/>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rgbClr val="1D1D1B"/>
              </a:solidFill>
              <a:latin typeface="Arial" panose="020B0604020202020204" pitchFamily="34" charset="0"/>
              <a:ea typeface="华文细黑" pitchFamily="2" charset="-122"/>
              <a:cs typeface="Arial" panose="020B0604020202020204" pitchFamily="34" charset="0"/>
            </a:endParaRPr>
          </a:p>
        </p:txBody>
      </p:sp>
      <p:pic>
        <p:nvPicPr>
          <p:cNvPr id="83" name="图片 82">
            <a:extLst>
              <a:ext uri="{FF2B5EF4-FFF2-40B4-BE49-F238E27FC236}">
                <a16:creationId xmlns:a16="http://schemas.microsoft.com/office/drawing/2014/main" id="{4FE289D2-5824-FA98-93EC-11278F58E315}"/>
              </a:ext>
            </a:extLst>
          </p:cNvPr>
          <p:cNvPicPr>
            <a:picLocks noChangeAspect="1"/>
          </p:cNvPicPr>
          <p:nvPr userDrawn="1"/>
        </p:nvPicPr>
        <p:blipFill>
          <a:blip r:embed="rId7"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84" name="TextBox 2">
            <a:extLst>
              <a:ext uri="{FF2B5EF4-FFF2-40B4-BE49-F238E27FC236}">
                <a16:creationId xmlns:a16="http://schemas.microsoft.com/office/drawing/2014/main" id="{F5B0A06F-8FA9-A4D1-3C6E-01790866E6A9}"/>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rgbClr val="374154"/>
                </a:solidFill>
                <a:latin typeface="Gill Sans MT" panose="020B0502020104020203" pitchFamily="34" charset="0"/>
                <a:ea typeface="+mj-ea"/>
                <a:cs typeface="Futura-Medium" panose="020B0602020204020303" pitchFamily="34" charset="-79"/>
              </a:rPr>
              <a:t>GitHub</a:t>
            </a:r>
            <a:r>
              <a:rPr lang="zh-CN" altLang="en-US" sz="1100" dirty="0">
                <a:solidFill>
                  <a:srgbClr val="374154"/>
                </a:solidFill>
                <a:latin typeface="Gill Sans MT" panose="020B0502020104020203" pitchFamily="34" charset="0"/>
                <a:ea typeface="+mj-ea"/>
                <a:cs typeface="Futura-Medium" panose="020B0602020204020303" pitchFamily="34" charset="-79"/>
              </a:rPr>
              <a:t> </a:t>
            </a:r>
            <a:r>
              <a:rPr lang="en-US" altLang="zh-CN" sz="1100" dirty="0">
                <a:solidFill>
                  <a:srgbClr val="C7000B"/>
                </a:solidFill>
                <a:latin typeface="Gill Sans MT" panose="020B0502020104020203" pitchFamily="34" charset="0"/>
                <a:ea typeface="+mj-ea"/>
                <a:cs typeface="Futura-Medium" panose="020B0602020204020303" pitchFamily="34" charset="-79"/>
              </a:rPr>
              <a:t>https://</a:t>
            </a:r>
            <a:r>
              <a:rPr lang="en-US" altLang="zh-CN" sz="1100" dirty="0" err="1">
                <a:solidFill>
                  <a:srgbClr val="C7000B"/>
                </a:solidFill>
                <a:latin typeface="Gill Sans MT" panose="020B0502020104020203" pitchFamily="34" charset="0"/>
                <a:ea typeface="+mj-ea"/>
                <a:cs typeface="Futura-Medium" panose="020B0602020204020303" pitchFamily="34" charset="-79"/>
              </a:rPr>
              <a:t>github.com</a:t>
            </a:r>
            <a:r>
              <a:rPr lang="en-US" altLang="zh-CN" sz="1100" dirty="0">
                <a:solidFill>
                  <a:srgbClr val="C7000B"/>
                </a:solidFill>
                <a:latin typeface="Gill Sans MT" panose="020B0502020104020203" pitchFamily="34" charset="0"/>
                <a:ea typeface="+mj-ea"/>
                <a:cs typeface="Futura-Medium" panose="020B0602020204020303" pitchFamily="34" charset="-79"/>
              </a:rPr>
              <a:t>/chenzomi12/</a:t>
            </a:r>
            <a:r>
              <a:rPr lang="en-US" altLang="zh-CN" sz="1100" dirty="0" err="1">
                <a:solidFill>
                  <a:srgbClr val="C7000B"/>
                </a:solidFill>
                <a:latin typeface="Gill Sans MT" panose="020B0502020104020203" pitchFamily="34" charset="0"/>
                <a:ea typeface="+mj-ea"/>
                <a:cs typeface="Futura-Medium" panose="020B0602020204020303" pitchFamily="34" charset="-79"/>
              </a:rPr>
              <a:t>AIInfra</a:t>
            </a:r>
            <a:endParaRPr lang="en-US" sz="1100" dirty="0">
              <a:solidFill>
                <a:srgbClr val="C00000"/>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1423272734"/>
      </p:ext>
    </p:extLst>
  </p:cSld>
  <p:clrMap bg1="lt1" tx1="dk1" bg2="lt2" tx2="dk2" accent1="accent1" accent2="accent2" accent3="accent3" accent4="accent4" accent5="accent5" accent6="accent6" hlink="hlink" folHlink="folHlink"/>
  <p:sldLayoutIdLst>
    <p:sldLayoutId id="2147483906" r:id="rId1"/>
    <p:sldLayoutId id="2147483983" r:id="rId2"/>
    <p:sldLayoutId id="2147483963" r:id="rId3"/>
    <p:sldLayoutId id="2147483964" r:id="rId4"/>
    <p:sldLayoutId id="2147483981" r:id="rId5"/>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1219200" rtl="0" eaLnBrk="1" latinLnBrk="0" hangingPunct="1">
        <a:spcBef>
          <a:spcPct val="0"/>
        </a:spcBef>
        <a:buNone/>
        <a:defRPr sz="5899"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itchFamily="34" charset="0"/>
        <a:buChar char="•"/>
        <a:defRPr sz="4299" kern="1200">
          <a:solidFill>
            <a:schemeClr val="tx1"/>
          </a:solidFill>
          <a:latin typeface="+mn-lt"/>
          <a:ea typeface="+mn-ea"/>
          <a:cs typeface="+mn-cs"/>
        </a:defRPr>
      </a:lvl1pPr>
      <a:lvl2pPr marL="990600" indent="-381000" algn="l" defTabSz="1219200" rtl="0" eaLnBrk="1" latinLnBrk="0" hangingPunct="1">
        <a:spcBef>
          <a:spcPct val="20000"/>
        </a:spcBef>
        <a:buFont typeface="Arial" pitchFamily="34" charset="0"/>
        <a:buChar char="–"/>
        <a:defRPr sz="3699" kern="1200">
          <a:solidFill>
            <a:schemeClr val="tx1"/>
          </a:solidFill>
          <a:latin typeface="+mn-lt"/>
          <a:ea typeface="+mn-ea"/>
          <a:cs typeface="+mn-cs"/>
        </a:defRPr>
      </a:lvl2pPr>
      <a:lvl3pPr marL="1524000" indent="-304800" algn="l" defTabSz="1219200" rtl="0" eaLnBrk="1" latinLnBrk="0" hangingPunct="1">
        <a:spcBef>
          <a:spcPct val="20000"/>
        </a:spcBef>
        <a:buFont typeface="Arial" pitchFamily="34" charset="0"/>
        <a:buChar char="•"/>
        <a:defRPr sz="3199" kern="1200">
          <a:solidFill>
            <a:schemeClr val="tx1"/>
          </a:solidFill>
          <a:latin typeface="+mn-lt"/>
          <a:ea typeface="+mn-ea"/>
          <a:cs typeface="+mn-cs"/>
        </a:defRPr>
      </a:lvl3pPr>
      <a:lvl4pPr marL="21336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199" algn="l" defTabSz="1219200" rtl="0" eaLnBrk="1" latinLnBrk="0" hangingPunct="1">
        <a:defRPr sz="2400" kern="1200">
          <a:solidFill>
            <a:schemeClr val="tx1"/>
          </a:solidFill>
          <a:latin typeface="+mn-lt"/>
          <a:ea typeface="+mn-ea"/>
          <a:cs typeface="+mn-cs"/>
        </a:defRPr>
      </a:lvl8pPr>
      <a:lvl9pPr marL="4876799"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2" name="TextBox 2">
            <a:extLst>
              <a:ext uri="{FF2B5EF4-FFF2-40B4-BE49-F238E27FC236}">
                <a16:creationId xmlns:a16="http://schemas.microsoft.com/office/drawing/2014/main" id="{5096ED63-C01A-E59A-0E51-6A0B0BBA116D}"/>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3" name="TextBox 3">
            <a:extLst>
              <a:ext uri="{FF2B5EF4-FFF2-40B4-BE49-F238E27FC236}">
                <a16:creationId xmlns:a16="http://schemas.microsoft.com/office/drawing/2014/main" id="{B9CF2DFB-DA79-1FAD-2622-D489DADA98F8}"/>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1"/>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1"/>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BB1FF1E5-88CB-58A6-2633-0268AAB8D1A3}"/>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8" name="TextBox 2">
            <a:extLst>
              <a:ext uri="{FF2B5EF4-FFF2-40B4-BE49-F238E27FC236}">
                <a16:creationId xmlns:a16="http://schemas.microsoft.com/office/drawing/2014/main" id="{8D01B9C1-1218-999A-DD42-4FB0536564EA}"/>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1"/>
                </a:solidFill>
                <a:latin typeface="Gill Sans MT" panose="020B0502020104020203" pitchFamily="34" charset="0"/>
                <a:ea typeface="+mj-ea"/>
                <a:cs typeface="Futura-Medium" panose="020B0602020204020303" pitchFamily="34" charset="-79"/>
              </a:rPr>
              <a:t>GitHub</a:t>
            </a:r>
            <a:r>
              <a:rPr lang="zh-CN" altLang="en-US" sz="1100" dirty="0">
                <a:solidFill>
                  <a:schemeClr val="tx1"/>
                </a:solidFill>
                <a:latin typeface="Gill Sans MT" panose="020B0502020104020203" pitchFamily="34" charset="0"/>
                <a:ea typeface="+mj-ea"/>
                <a:cs typeface="Futura-Medium" panose="020B0602020204020303" pitchFamily="34" charset="-79"/>
              </a:rPr>
              <a:t> </a:t>
            </a:r>
            <a:r>
              <a:rPr lang="en-US" altLang="zh-CN" sz="1100" dirty="0">
                <a:solidFill>
                  <a:schemeClr val="tx1"/>
                </a:solidFill>
                <a:latin typeface="Gill Sans MT" panose="020B0502020104020203" pitchFamily="34" charset="0"/>
                <a:ea typeface="+mj-ea"/>
                <a:cs typeface="Futura-Medium" panose="020B0602020204020303" pitchFamily="34" charset="-79"/>
              </a:rPr>
              <a:t>https://</a:t>
            </a:r>
            <a:r>
              <a:rPr lang="en-US" altLang="zh-CN" sz="1100" dirty="0" err="1">
                <a:solidFill>
                  <a:schemeClr val="tx1"/>
                </a:solidFill>
                <a:latin typeface="Gill Sans MT" panose="020B0502020104020203" pitchFamily="34" charset="0"/>
                <a:ea typeface="+mj-ea"/>
                <a:cs typeface="Futura-Medium" panose="020B0602020204020303" pitchFamily="34" charset="-79"/>
              </a:rPr>
              <a:t>github.com</a:t>
            </a:r>
            <a:r>
              <a:rPr lang="en-US" altLang="zh-CN" sz="1100" dirty="0">
                <a:solidFill>
                  <a:schemeClr val="tx1"/>
                </a:solidFill>
                <a:latin typeface="Gill Sans MT" panose="020B0502020104020203" pitchFamily="34" charset="0"/>
                <a:ea typeface="+mj-ea"/>
                <a:cs typeface="Futura-Medium" panose="020B0602020204020303" pitchFamily="34" charset="-79"/>
              </a:rPr>
              <a:t>/chenzomi12/</a:t>
            </a:r>
            <a:r>
              <a:rPr lang="en-US" altLang="zh-CN" sz="1100" dirty="0" err="1">
                <a:solidFill>
                  <a:schemeClr val="tx1"/>
                </a:solidFill>
                <a:latin typeface="Gill Sans MT" panose="020B0502020104020203" pitchFamily="34" charset="0"/>
                <a:ea typeface="+mj-ea"/>
                <a:cs typeface="Futura-Medium" panose="020B0602020204020303" pitchFamily="34" charset="-79"/>
              </a:rPr>
              <a:t>AIInfra</a:t>
            </a:r>
            <a:endParaRPr lang="en-US" sz="1100" dirty="0">
              <a:solidFill>
                <a:schemeClr val="tx1"/>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2121100311"/>
      </p:ext>
    </p:extLst>
  </p:cSld>
  <p:clrMap bg1="dk1" tx1="lt1" bg2="dk2" tx2="lt2" accent1="accent1" accent2="accent2" accent3="accent3" accent4="accent4" accent5="accent5" accent6="accent6" hlink="hlink" folHlink="folHlink"/>
  <p:sldLayoutIdLst>
    <p:sldLayoutId id="2147483949" r:id="rId1"/>
    <p:sldLayoutId id="2147483980"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154" name="Rectangle 15">
            <a:extLst>
              <a:ext uri="{FF2B5EF4-FFF2-40B4-BE49-F238E27FC236}">
                <a16:creationId xmlns:a16="http://schemas.microsoft.com/office/drawing/2014/main" id="{9198A4EC-9B6A-3249-AB0F-2C7B54FCA143}"/>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55" name="组合 154">
            <a:extLst>
              <a:ext uri="{FF2B5EF4-FFF2-40B4-BE49-F238E27FC236}">
                <a16:creationId xmlns:a16="http://schemas.microsoft.com/office/drawing/2014/main" id="{C325AB4E-F86A-864D-B4CB-796E69148147}"/>
              </a:ext>
            </a:extLst>
          </p:cNvPr>
          <p:cNvGrpSpPr/>
          <p:nvPr userDrawn="1"/>
        </p:nvGrpSpPr>
        <p:grpSpPr>
          <a:xfrm>
            <a:off x="12590924" y="3356218"/>
            <a:ext cx="1214711" cy="3499198"/>
            <a:chOff x="12438524" y="3358802"/>
            <a:chExt cx="1214711" cy="3499198"/>
          </a:xfrm>
        </p:grpSpPr>
        <p:sp>
          <p:nvSpPr>
            <p:cNvPr id="156" name="矩形 155">
              <a:extLst>
                <a:ext uri="{FF2B5EF4-FFF2-40B4-BE49-F238E27FC236}">
                  <a16:creationId xmlns:a16="http://schemas.microsoft.com/office/drawing/2014/main" id="{28F9D94E-ED0F-3A41-841B-DABDE0E237C8}"/>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57" name="Group 18">
              <a:extLst>
                <a:ext uri="{FF2B5EF4-FFF2-40B4-BE49-F238E27FC236}">
                  <a16:creationId xmlns:a16="http://schemas.microsoft.com/office/drawing/2014/main" id="{A233F840-0E81-564E-B143-F110894CEC5D}"/>
                </a:ext>
              </a:extLst>
            </p:cNvPr>
            <p:cNvGrpSpPr>
              <a:grpSpLocks/>
            </p:cNvGrpSpPr>
            <p:nvPr/>
          </p:nvGrpSpPr>
          <p:grpSpPr bwMode="auto">
            <a:xfrm>
              <a:off x="12552504" y="3727418"/>
              <a:ext cx="986752" cy="182532"/>
              <a:chOff x="5893" y="2387"/>
              <a:chExt cx="466" cy="115"/>
            </a:xfrm>
          </p:grpSpPr>
          <p:sp>
            <p:nvSpPr>
              <p:cNvPr id="218" name="Rectangle 19">
                <a:extLst>
                  <a:ext uri="{FF2B5EF4-FFF2-40B4-BE49-F238E27FC236}">
                    <a16:creationId xmlns:a16="http://schemas.microsoft.com/office/drawing/2014/main" id="{CBD70A2E-15AA-4C4D-A1F0-6DB40ADE2CD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9" name="Rectangle 20">
                <a:extLst>
                  <a:ext uri="{FF2B5EF4-FFF2-40B4-BE49-F238E27FC236}">
                    <a16:creationId xmlns:a16="http://schemas.microsoft.com/office/drawing/2014/main" id="{5A005B31-94F9-1E42-880D-FFA22477FFA4}"/>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0" name="Rectangle 21">
                <a:extLst>
                  <a:ext uri="{FF2B5EF4-FFF2-40B4-BE49-F238E27FC236}">
                    <a16:creationId xmlns:a16="http://schemas.microsoft.com/office/drawing/2014/main" id="{DDDCE69F-4C1D-1243-8C09-1562262E80B3}"/>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1" name="Rectangle 22">
                <a:extLst>
                  <a:ext uri="{FF2B5EF4-FFF2-40B4-BE49-F238E27FC236}">
                    <a16:creationId xmlns:a16="http://schemas.microsoft.com/office/drawing/2014/main" id="{54B59A2F-5F33-3C46-94F0-83F728C4F7B1}"/>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8" name="Group 23">
              <a:extLst>
                <a:ext uri="{FF2B5EF4-FFF2-40B4-BE49-F238E27FC236}">
                  <a16:creationId xmlns:a16="http://schemas.microsoft.com/office/drawing/2014/main" id="{B8A28144-362A-A64D-9561-389D2A7B89AD}"/>
                </a:ext>
              </a:extLst>
            </p:cNvPr>
            <p:cNvGrpSpPr>
              <a:grpSpLocks/>
            </p:cNvGrpSpPr>
            <p:nvPr/>
          </p:nvGrpSpPr>
          <p:grpSpPr bwMode="auto">
            <a:xfrm>
              <a:off x="12552504" y="3943282"/>
              <a:ext cx="986752" cy="182532"/>
              <a:chOff x="5893" y="2523"/>
              <a:chExt cx="466" cy="115"/>
            </a:xfrm>
          </p:grpSpPr>
          <p:sp>
            <p:nvSpPr>
              <p:cNvPr id="214" name="Rectangle 24">
                <a:extLst>
                  <a:ext uri="{FF2B5EF4-FFF2-40B4-BE49-F238E27FC236}">
                    <a16:creationId xmlns:a16="http://schemas.microsoft.com/office/drawing/2014/main" id="{BBDCCD69-4401-0541-BB6A-0858852136B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5" name="Rectangle 25">
                <a:extLst>
                  <a:ext uri="{FF2B5EF4-FFF2-40B4-BE49-F238E27FC236}">
                    <a16:creationId xmlns:a16="http://schemas.microsoft.com/office/drawing/2014/main" id="{DB8A2296-1C6A-C94E-BC1C-EF63A568F6E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6" name="Rectangle 26">
                <a:extLst>
                  <a:ext uri="{FF2B5EF4-FFF2-40B4-BE49-F238E27FC236}">
                    <a16:creationId xmlns:a16="http://schemas.microsoft.com/office/drawing/2014/main" id="{9AC3934E-F4A3-F74B-899C-F06385FE5581}"/>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7" name="Rectangle 27">
                <a:extLst>
                  <a:ext uri="{FF2B5EF4-FFF2-40B4-BE49-F238E27FC236}">
                    <a16:creationId xmlns:a16="http://schemas.microsoft.com/office/drawing/2014/main" id="{E8E19B1A-ADDC-E649-8F85-B4396A2F015D}"/>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9" name="Group 28">
              <a:extLst>
                <a:ext uri="{FF2B5EF4-FFF2-40B4-BE49-F238E27FC236}">
                  <a16:creationId xmlns:a16="http://schemas.microsoft.com/office/drawing/2014/main" id="{FCDC7B61-993F-834E-8CF4-174EA4309D9C}"/>
                </a:ext>
              </a:extLst>
            </p:cNvPr>
            <p:cNvGrpSpPr>
              <a:grpSpLocks/>
            </p:cNvGrpSpPr>
            <p:nvPr/>
          </p:nvGrpSpPr>
          <p:grpSpPr bwMode="auto">
            <a:xfrm>
              <a:off x="12552504" y="4159146"/>
              <a:ext cx="986752" cy="182532"/>
              <a:chOff x="5893" y="2659"/>
              <a:chExt cx="466" cy="115"/>
            </a:xfrm>
          </p:grpSpPr>
          <p:sp>
            <p:nvSpPr>
              <p:cNvPr id="210" name="Rectangle 29">
                <a:extLst>
                  <a:ext uri="{FF2B5EF4-FFF2-40B4-BE49-F238E27FC236}">
                    <a16:creationId xmlns:a16="http://schemas.microsoft.com/office/drawing/2014/main" id="{58F16D6E-EDCA-BF47-874B-003E995D1BC4}"/>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1" name="Rectangle 30">
                <a:extLst>
                  <a:ext uri="{FF2B5EF4-FFF2-40B4-BE49-F238E27FC236}">
                    <a16:creationId xmlns:a16="http://schemas.microsoft.com/office/drawing/2014/main" id="{8985A2F5-040F-B04B-8C62-91311C56C0A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2" name="Rectangle 31">
                <a:extLst>
                  <a:ext uri="{FF2B5EF4-FFF2-40B4-BE49-F238E27FC236}">
                    <a16:creationId xmlns:a16="http://schemas.microsoft.com/office/drawing/2014/main" id="{C7E75C91-6DBE-0A4F-A577-A08E7EC698A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3" name="Rectangle 32">
                <a:extLst>
                  <a:ext uri="{FF2B5EF4-FFF2-40B4-BE49-F238E27FC236}">
                    <a16:creationId xmlns:a16="http://schemas.microsoft.com/office/drawing/2014/main" id="{AA565E94-5C52-B747-942D-08843DACEAB6}"/>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0" name="Group 33">
              <a:extLst>
                <a:ext uri="{FF2B5EF4-FFF2-40B4-BE49-F238E27FC236}">
                  <a16:creationId xmlns:a16="http://schemas.microsoft.com/office/drawing/2014/main" id="{5100AAF4-59F9-5041-92C6-FBC32A97B717}"/>
                </a:ext>
              </a:extLst>
            </p:cNvPr>
            <p:cNvGrpSpPr>
              <a:grpSpLocks/>
            </p:cNvGrpSpPr>
            <p:nvPr/>
          </p:nvGrpSpPr>
          <p:grpSpPr bwMode="auto">
            <a:xfrm>
              <a:off x="12552504" y="3511551"/>
              <a:ext cx="986752" cy="188882"/>
              <a:chOff x="5893" y="2251"/>
              <a:chExt cx="466" cy="119"/>
            </a:xfrm>
          </p:grpSpPr>
          <p:sp>
            <p:nvSpPr>
              <p:cNvPr id="206" name="Rectangle 34">
                <a:extLst>
                  <a:ext uri="{FF2B5EF4-FFF2-40B4-BE49-F238E27FC236}">
                    <a16:creationId xmlns:a16="http://schemas.microsoft.com/office/drawing/2014/main" id="{EF31E4DE-1A95-2B4C-9179-B110CC6EC3C2}"/>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7" name="Rectangle 35">
                <a:extLst>
                  <a:ext uri="{FF2B5EF4-FFF2-40B4-BE49-F238E27FC236}">
                    <a16:creationId xmlns:a16="http://schemas.microsoft.com/office/drawing/2014/main" id="{8B98FEFC-874D-C94A-B7AF-10D539CD07E2}"/>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8" name="Rectangle 36">
                <a:extLst>
                  <a:ext uri="{FF2B5EF4-FFF2-40B4-BE49-F238E27FC236}">
                    <a16:creationId xmlns:a16="http://schemas.microsoft.com/office/drawing/2014/main" id="{44ABBBBE-3CC2-A94F-87EB-562F2FA42A3B}"/>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9" name="Rectangle 37">
                <a:extLst>
                  <a:ext uri="{FF2B5EF4-FFF2-40B4-BE49-F238E27FC236}">
                    <a16:creationId xmlns:a16="http://schemas.microsoft.com/office/drawing/2014/main" id="{E1BEDB34-F753-294A-AF25-EF5B330E1C1C}"/>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1" name="Group 38">
              <a:extLst>
                <a:ext uri="{FF2B5EF4-FFF2-40B4-BE49-F238E27FC236}">
                  <a16:creationId xmlns:a16="http://schemas.microsoft.com/office/drawing/2014/main" id="{7FD0430A-75CD-4F46-9BFB-3A9AEC95612F}"/>
                </a:ext>
              </a:extLst>
            </p:cNvPr>
            <p:cNvGrpSpPr>
              <a:grpSpLocks/>
            </p:cNvGrpSpPr>
            <p:nvPr/>
          </p:nvGrpSpPr>
          <p:grpSpPr bwMode="auto">
            <a:xfrm>
              <a:off x="12552504" y="4519449"/>
              <a:ext cx="986752" cy="182532"/>
              <a:chOff x="5893" y="2886"/>
              <a:chExt cx="466" cy="115"/>
            </a:xfrm>
          </p:grpSpPr>
          <p:sp>
            <p:nvSpPr>
              <p:cNvPr id="202" name="Rectangle 39">
                <a:extLst>
                  <a:ext uri="{FF2B5EF4-FFF2-40B4-BE49-F238E27FC236}">
                    <a16:creationId xmlns:a16="http://schemas.microsoft.com/office/drawing/2014/main" id="{1BECE383-23DC-FD47-A037-AE2D9F60D1CC}"/>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3" name="Rectangle 40">
                <a:extLst>
                  <a:ext uri="{FF2B5EF4-FFF2-40B4-BE49-F238E27FC236}">
                    <a16:creationId xmlns:a16="http://schemas.microsoft.com/office/drawing/2014/main" id="{72F94538-242B-4644-B340-6748418F12B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4" name="Rectangle 41">
                <a:extLst>
                  <a:ext uri="{FF2B5EF4-FFF2-40B4-BE49-F238E27FC236}">
                    <a16:creationId xmlns:a16="http://schemas.microsoft.com/office/drawing/2014/main" id="{5E66C5BE-F6EC-034A-8E11-63B5DAB9D94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5" name="Rectangle 42">
                <a:extLst>
                  <a:ext uri="{FF2B5EF4-FFF2-40B4-BE49-F238E27FC236}">
                    <a16:creationId xmlns:a16="http://schemas.microsoft.com/office/drawing/2014/main" id="{719AD067-5D18-B544-B0E3-7BC638EB873A}"/>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2" name="Group 43">
              <a:extLst>
                <a:ext uri="{FF2B5EF4-FFF2-40B4-BE49-F238E27FC236}">
                  <a16:creationId xmlns:a16="http://schemas.microsoft.com/office/drawing/2014/main" id="{0EA8E840-08BC-7F41-A630-03237F04F07D}"/>
                </a:ext>
              </a:extLst>
            </p:cNvPr>
            <p:cNvGrpSpPr>
              <a:grpSpLocks/>
            </p:cNvGrpSpPr>
            <p:nvPr/>
          </p:nvGrpSpPr>
          <p:grpSpPr bwMode="auto">
            <a:xfrm>
              <a:off x="12552504" y="4735313"/>
              <a:ext cx="986752" cy="182532"/>
              <a:chOff x="5893" y="3022"/>
              <a:chExt cx="466" cy="115"/>
            </a:xfrm>
          </p:grpSpPr>
          <p:sp>
            <p:nvSpPr>
              <p:cNvPr id="198" name="Rectangle 44">
                <a:extLst>
                  <a:ext uri="{FF2B5EF4-FFF2-40B4-BE49-F238E27FC236}">
                    <a16:creationId xmlns:a16="http://schemas.microsoft.com/office/drawing/2014/main" id="{43165ABB-B500-0743-AFE0-01D13D72744A}"/>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9" name="Rectangle 45">
                <a:extLst>
                  <a:ext uri="{FF2B5EF4-FFF2-40B4-BE49-F238E27FC236}">
                    <a16:creationId xmlns:a16="http://schemas.microsoft.com/office/drawing/2014/main" id="{EB75955D-7623-7B4B-BE16-D86D2E0A20E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0" name="Rectangle 46">
                <a:extLst>
                  <a:ext uri="{FF2B5EF4-FFF2-40B4-BE49-F238E27FC236}">
                    <a16:creationId xmlns:a16="http://schemas.microsoft.com/office/drawing/2014/main" id="{9CD5011A-4CD9-B245-B021-8404CAB38BE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1" name="Rectangle 47">
                <a:extLst>
                  <a:ext uri="{FF2B5EF4-FFF2-40B4-BE49-F238E27FC236}">
                    <a16:creationId xmlns:a16="http://schemas.microsoft.com/office/drawing/2014/main" id="{DC3DEB0B-16F1-324A-B79C-86C6B1A05C76}"/>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3" name="Group 48">
              <a:extLst>
                <a:ext uri="{FF2B5EF4-FFF2-40B4-BE49-F238E27FC236}">
                  <a16:creationId xmlns:a16="http://schemas.microsoft.com/office/drawing/2014/main" id="{2BF6BE56-7D14-8E44-B4D6-8F47A480497E}"/>
                </a:ext>
              </a:extLst>
            </p:cNvPr>
            <p:cNvGrpSpPr>
              <a:grpSpLocks/>
            </p:cNvGrpSpPr>
            <p:nvPr/>
          </p:nvGrpSpPr>
          <p:grpSpPr bwMode="auto">
            <a:xfrm>
              <a:off x="12552504" y="4951179"/>
              <a:ext cx="986752" cy="182532"/>
              <a:chOff x="5893" y="3158"/>
              <a:chExt cx="466" cy="115"/>
            </a:xfrm>
          </p:grpSpPr>
          <p:sp>
            <p:nvSpPr>
              <p:cNvPr id="194" name="Rectangle 49">
                <a:extLst>
                  <a:ext uri="{FF2B5EF4-FFF2-40B4-BE49-F238E27FC236}">
                    <a16:creationId xmlns:a16="http://schemas.microsoft.com/office/drawing/2014/main" id="{0A141B8E-E1D5-E74C-A241-CB18F3558102}"/>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5" name="Rectangle 50">
                <a:extLst>
                  <a:ext uri="{FF2B5EF4-FFF2-40B4-BE49-F238E27FC236}">
                    <a16:creationId xmlns:a16="http://schemas.microsoft.com/office/drawing/2014/main" id="{59E3AD38-4D95-DD42-BEA1-9A607EE0BCB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6" name="Rectangle 51">
                <a:extLst>
                  <a:ext uri="{FF2B5EF4-FFF2-40B4-BE49-F238E27FC236}">
                    <a16:creationId xmlns:a16="http://schemas.microsoft.com/office/drawing/2014/main" id="{4AF8E431-625B-3A46-91AF-A824CB61B73C}"/>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7" name="Rectangle 52">
                <a:extLst>
                  <a:ext uri="{FF2B5EF4-FFF2-40B4-BE49-F238E27FC236}">
                    <a16:creationId xmlns:a16="http://schemas.microsoft.com/office/drawing/2014/main" id="{7BBF8B0B-BDFA-E14E-A2C7-5D7BCCB92565}"/>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4" name="Group 53">
              <a:extLst>
                <a:ext uri="{FF2B5EF4-FFF2-40B4-BE49-F238E27FC236}">
                  <a16:creationId xmlns:a16="http://schemas.microsoft.com/office/drawing/2014/main" id="{F9D7864F-61FE-374A-AC8D-1F360708FDA2}"/>
                </a:ext>
              </a:extLst>
            </p:cNvPr>
            <p:cNvGrpSpPr>
              <a:grpSpLocks/>
            </p:cNvGrpSpPr>
            <p:nvPr/>
          </p:nvGrpSpPr>
          <p:grpSpPr bwMode="auto">
            <a:xfrm>
              <a:off x="12552504" y="5311482"/>
              <a:ext cx="986752" cy="182532"/>
              <a:chOff x="5893" y="3385"/>
              <a:chExt cx="466" cy="115"/>
            </a:xfrm>
          </p:grpSpPr>
          <p:sp>
            <p:nvSpPr>
              <p:cNvPr id="190" name="Rectangle 54">
                <a:extLst>
                  <a:ext uri="{FF2B5EF4-FFF2-40B4-BE49-F238E27FC236}">
                    <a16:creationId xmlns:a16="http://schemas.microsoft.com/office/drawing/2014/main" id="{F8843224-1EAA-9E4F-8FF7-C361E61DB347}"/>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1" name="Rectangle 55">
                <a:extLst>
                  <a:ext uri="{FF2B5EF4-FFF2-40B4-BE49-F238E27FC236}">
                    <a16:creationId xmlns:a16="http://schemas.microsoft.com/office/drawing/2014/main" id="{E590E694-6B67-2745-87D8-669AB6020B57}"/>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2" name="Rectangle 56">
                <a:extLst>
                  <a:ext uri="{FF2B5EF4-FFF2-40B4-BE49-F238E27FC236}">
                    <a16:creationId xmlns:a16="http://schemas.microsoft.com/office/drawing/2014/main" id="{ADD943B9-1109-D740-A262-5B137A73AC8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3" name="Rectangle 57">
                <a:extLst>
                  <a:ext uri="{FF2B5EF4-FFF2-40B4-BE49-F238E27FC236}">
                    <a16:creationId xmlns:a16="http://schemas.microsoft.com/office/drawing/2014/main" id="{C30D371E-65D2-8F45-9196-0B142E79481F}"/>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5" name="Group 58">
              <a:extLst>
                <a:ext uri="{FF2B5EF4-FFF2-40B4-BE49-F238E27FC236}">
                  <a16:creationId xmlns:a16="http://schemas.microsoft.com/office/drawing/2014/main" id="{EC545055-A1AB-B546-989A-AC7E3419DC70}"/>
                </a:ext>
              </a:extLst>
            </p:cNvPr>
            <p:cNvGrpSpPr>
              <a:grpSpLocks/>
            </p:cNvGrpSpPr>
            <p:nvPr/>
          </p:nvGrpSpPr>
          <p:grpSpPr bwMode="auto">
            <a:xfrm>
              <a:off x="12552504" y="5527346"/>
              <a:ext cx="986752" cy="182532"/>
              <a:chOff x="5893" y="3521"/>
              <a:chExt cx="466" cy="115"/>
            </a:xfrm>
          </p:grpSpPr>
          <p:sp>
            <p:nvSpPr>
              <p:cNvPr id="186" name="Rectangle 59">
                <a:extLst>
                  <a:ext uri="{FF2B5EF4-FFF2-40B4-BE49-F238E27FC236}">
                    <a16:creationId xmlns:a16="http://schemas.microsoft.com/office/drawing/2014/main" id="{FA66ABA9-C5DB-FD4C-A0FC-B848059AC7C0}"/>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7" name="Rectangle 60">
                <a:extLst>
                  <a:ext uri="{FF2B5EF4-FFF2-40B4-BE49-F238E27FC236}">
                    <a16:creationId xmlns:a16="http://schemas.microsoft.com/office/drawing/2014/main" id="{AA9C4B0C-6091-F244-9619-9EE27B684EC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8" name="Rectangle 61">
                <a:extLst>
                  <a:ext uri="{FF2B5EF4-FFF2-40B4-BE49-F238E27FC236}">
                    <a16:creationId xmlns:a16="http://schemas.microsoft.com/office/drawing/2014/main" id="{A1258E41-8B7B-1B49-8AF7-19E26014F35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9" name="Rectangle 62">
                <a:extLst>
                  <a:ext uri="{FF2B5EF4-FFF2-40B4-BE49-F238E27FC236}">
                    <a16:creationId xmlns:a16="http://schemas.microsoft.com/office/drawing/2014/main" id="{E3D6D0D7-CFAA-804F-B06C-46CFF4A8ADC3}"/>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6" name="Group 63">
              <a:extLst>
                <a:ext uri="{FF2B5EF4-FFF2-40B4-BE49-F238E27FC236}">
                  <a16:creationId xmlns:a16="http://schemas.microsoft.com/office/drawing/2014/main" id="{A38CBBCA-2B30-4A42-8601-43E732508471}"/>
                </a:ext>
              </a:extLst>
            </p:cNvPr>
            <p:cNvGrpSpPr>
              <a:grpSpLocks/>
            </p:cNvGrpSpPr>
            <p:nvPr/>
          </p:nvGrpSpPr>
          <p:grpSpPr bwMode="auto">
            <a:xfrm>
              <a:off x="12552504" y="5743210"/>
              <a:ext cx="986752" cy="182532"/>
              <a:chOff x="5893" y="3657"/>
              <a:chExt cx="466" cy="115"/>
            </a:xfrm>
          </p:grpSpPr>
          <p:sp>
            <p:nvSpPr>
              <p:cNvPr id="182" name="Rectangle 64">
                <a:extLst>
                  <a:ext uri="{FF2B5EF4-FFF2-40B4-BE49-F238E27FC236}">
                    <a16:creationId xmlns:a16="http://schemas.microsoft.com/office/drawing/2014/main" id="{B5A0780E-5857-6646-9BC2-949D4AF1626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3" name="Rectangle 65">
                <a:extLst>
                  <a:ext uri="{FF2B5EF4-FFF2-40B4-BE49-F238E27FC236}">
                    <a16:creationId xmlns:a16="http://schemas.microsoft.com/office/drawing/2014/main" id="{A44A7CA5-4E8D-0841-B1D6-2947627BA51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4" name="Rectangle 66">
                <a:extLst>
                  <a:ext uri="{FF2B5EF4-FFF2-40B4-BE49-F238E27FC236}">
                    <a16:creationId xmlns:a16="http://schemas.microsoft.com/office/drawing/2014/main" id="{51A28DA6-5251-6C4A-8CEA-72A9F45D20B2}"/>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5" name="Rectangle 67">
                <a:extLst>
                  <a:ext uri="{FF2B5EF4-FFF2-40B4-BE49-F238E27FC236}">
                    <a16:creationId xmlns:a16="http://schemas.microsoft.com/office/drawing/2014/main" id="{479E0E82-6CA7-E24A-A62F-1C26DAC55EDC}"/>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7" name="Group 68">
              <a:extLst>
                <a:ext uri="{FF2B5EF4-FFF2-40B4-BE49-F238E27FC236}">
                  <a16:creationId xmlns:a16="http://schemas.microsoft.com/office/drawing/2014/main" id="{0072C369-7EF8-914F-8573-13CB59EB895C}"/>
                </a:ext>
              </a:extLst>
            </p:cNvPr>
            <p:cNvGrpSpPr>
              <a:grpSpLocks/>
            </p:cNvGrpSpPr>
            <p:nvPr/>
          </p:nvGrpSpPr>
          <p:grpSpPr bwMode="auto">
            <a:xfrm>
              <a:off x="12552504" y="6103513"/>
              <a:ext cx="986752" cy="182532"/>
              <a:chOff x="5893" y="3884"/>
              <a:chExt cx="466" cy="115"/>
            </a:xfrm>
          </p:grpSpPr>
          <p:sp>
            <p:nvSpPr>
              <p:cNvPr id="178" name="Rectangle 69">
                <a:extLst>
                  <a:ext uri="{FF2B5EF4-FFF2-40B4-BE49-F238E27FC236}">
                    <a16:creationId xmlns:a16="http://schemas.microsoft.com/office/drawing/2014/main" id="{A76F4F57-FB00-5242-845A-A2FF158C0FF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9" name="Rectangle 70">
                <a:extLst>
                  <a:ext uri="{FF2B5EF4-FFF2-40B4-BE49-F238E27FC236}">
                    <a16:creationId xmlns:a16="http://schemas.microsoft.com/office/drawing/2014/main" id="{7DD72635-4687-794C-B03C-EE97A2F2ADAF}"/>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0" name="Rectangle 71">
                <a:extLst>
                  <a:ext uri="{FF2B5EF4-FFF2-40B4-BE49-F238E27FC236}">
                    <a16:creationId xmlns:a16="http://schemas.microsoft.com/office/drawing/2014/main" id="{2DE15353-10F5-A049-8879-B5A70028B571}"/>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1" name="Rectangle 72">
                <a:extLst>
                  <a:ext uri="{FF2B5EF4-FFF2-40B4-BE49-F238E27FC236}">
                    <a16:creationId xmlns:a16="http://schemas.microsoft.com/office/drawing/2014/main" id="{6EC95F4C-62BF-7D4A-8934-13C9C81E6612}"/>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8" name="Group 73">
              <a:extLst>
                <a:ext uri="{FF2B5EF4-FFF2-40B4-BE49-F238E27FC236}">
                  <a16:creationId xmlns:a16="http://schemas.microsoft.com/office/drawing/2014/main" id="{45E4EBBA-7060-8A47-AA90-AD8DA7C4AA07}"/>
                </a:ext>
              </a:extLst>
            </p:cNvPr>
            <p:cNvGrpSpPr>
              <a:grpSpLocks/>
            </p:cNvGrpSpPr>
            <p:nvPr/>
          </p:nvGrpSpPr>
          <p:grpSpPr bwMode="auto">
            <a:xfrm>
              <a:off x="12552504" y="6328901"/>
              <a:ext cx="986752" cy="182532"/>
              <a:chOff x="5893" y="4026"/>
              <a:chExt cx="466" cy="115"/>
            </a:xfrm>
          </p:grpSpPr>
          <p:sp>
            <p:nvSpPr>
              <p:cNvPr id="174" name="Rectangle 74">
                <a:extLst>
                  <a:ext uri="{FF2B5EF4-FFF2-40B4-BE49-F238E27FC236}">
                    <a16:creationId xmlns:a16="http://schemas.microsoft.com/office/drawing/2014/main" id="{D5C2CE4A-C96B-354B-B056-379259642DF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5" name="Rectangle 75">
                <a:extLst>
                  <a:ext uri="{FF2B5EF4-FFF2-40B4-BE49-F238E27FC236}">
                    <a16:creationId xmlns:a16="http://schemas.microsoft.com/office/drawing/2014/main" id="{DEA736AA-A045-D24E-9CCE-2EE2BD6F0841}"/>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6" name="Rectangle 76">
                <a:extLst>
                  <a:ext uri="{FF2B5EF4-FFF2-40B4-BE49-F238E27FC236}">
                    <a16:creationId xmlns:a16="http://schemas.microsoft.com/office/drawing/2014/main" id="{64595299-D994-7D4C-B599-B0CC37A8B7A2}"/>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7" name="Rectangle 77">
                <a:extLst>
                  <a:ext uri="{FF2B5EF4-FFF2-40B4-BE49-F238E27FC236}">
                    <a16:creationId xmlns:a16="http://schemas.microsoft.com/office/drawing/2014/main" id="{FFFE457F-1583-9042-B1A7-A80A37B6BC2B}"/>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9" name="Group 78">
              <a:extLst>
                <a:ext uri="{FF2B5EF4-FFF2-40B4-BE49-F238E27FC236}">
                  <a16:creationId xmlns:a16="http://schemas.microsoft.com/office/drawing/2014/main" id="{83C6DA56-71F7-E74A-A1B2-CC375FB312B0}"/>
                </a:ext>
              </a:extLst>
            </p:cNvPr>
            <p:cNvGrpSpPr>
              <a:grpSpLocks/>
            </p:cNvGrpSpPr>
            <p:nvPr/>
          </p:nvGrpSpPr>
          <p:grpSpPr bwMode="auto">
            <a:xfrm>
              <a:off x="12552504" y="6552703"/>
              <a:ext cx="986752" cy="182532"/>
              <a:chOff x="5893" y="4167"/>
              <a:chExt cx="466" cy="115"/>
            </a:xfrm>
          </p:grpSpPr>
          <p:sp>
            <p:nvSpPr>
              <p:cNvPr id="170" name="Rectangle 79">
                <a:extLst>
                  <a:ext uri="{FF2B5EF4-FFF2-40B4-BE49-F238E27FC236}">
                    <a16:creationId xmlns:a16="http://schemas.microsoft.com/office/drawing/2014/main" id="{DFC8C74F-C6F8-B841-BCAA-4E6F37F0A783}"/>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1" name="Rectangle 80">
                <a:extLst>
                  <a:ext uri="{FF2B5EF4-FFF2-40B4-BE49-F238E27FC236}">
                    <a16:creationId xmlns:a16="http://schemas.microsoft.com/office/drawing/2014/main" id="{DF66519A-6C6C-814B-AE2E-74156157EA3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2" name="Rectangle 81">
                <a:extLst>
                  <a:ext uri="{FF2B5EF4-FFF2-40B4-BE49-F238E27FC236}">
                    <a16:creationId xmlns:a16="http://schemas.microsoft.com/office/drawing/2014/main" id="{CE444995-45BD-8445-9E1E-75E81A06DCE9}"/>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3" name="Rectangle 82">
                <a:extLst>
                  <a:ext uri="{FF2B5EF4-FFF2-40B4-BE49-F238E27FC236}">
                    <a16:creationId xmlns:a16="http://schemas.microsoft.com/office/drawing/2014/main" id="{9E95CFED-29BF-3F4C-9D82-AE7B6D340A0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222" name="Rectangle 83">
            <a:extLst>
              <a:ext uri="{FF2B5EF4-FFF2-40B4-BE49-F238E27FC236}">
                <a16:creationId xmlns:a16="http://schemas.microsoft.com/office/drawing/2014/main" id="{2954C821-269E-8D46-984E-749A5F6397A9}"/>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223" name="Rectangle 84">
            <a:extLst>
              <a:ext uri="{FF2B5EF4-FFF2-40B4-BE49-F238E27FC236}">
                <a16:creationId xmlns:a16="http://schemas.microsoft.com/office/drawing/2014/main" id="{8291468C-A8EF-4D44-8440-C437714C366D}"/>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2" name="TextBox 2">
            <a:extLst>
              <a:ext uri="{FF2B5EF4-FFF2-40B4-BE49-F238E27FC236}">
                <a16:creationId xmlns:a16="http://schemas.microsoft.com/office/drawing/2014/main" id="{4C85EC5A-B1D1-236C-C798-DC56D534838F}"/>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3" name="TextBox 3">
            <a:extLst>
              <a:ext uri="{FF2B5EF4-FFF2-40B4-BE49-F238E27FC236}">
                <a16:creationId xmlns:a16="http://schemas.microsoft.com/office/drawing/2014/main" id="{B3DB6D1D-51F7-460F-4A45-A4BDD851537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bg1"/>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bg1"/>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8C047373-B0DC-3662-9BAC-5CC22CC6A57B}"/>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5" name="TextBox 2">
            <a:extLst>
              <a:ext uri="{FF2B5EF4-FFF2-40B4-BE49-F238E27FC236}">
                <a16:creationId xmlns:a16="http://schemas.microsoft.com/office/drawing/2014/main" id="{3A25B12D-379F-F36E-B68A-3F21FED73F90}"/>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bg1"/>
                </a:solidFill>
                <a:latin typeface="Gill Sans MT" panose="020B0502020104020203" pitchFamily="34" charset="0"/>
                <a:ea typeface="+mj-ea"/>
                <a:cs typeface="Futura-Medium" panose="020B0602020204020303" pitchFamily="34" charset="-79"/>
              </a:rPr>
              <a:t>GitHub</a:t>
            </a:r>
            <a:r>
              <a:rPr lang="zh-CN" altLang="en-US" sz="1100" dirty="0">
                <a:solidFill>
                  <a:schemeClr val="bg1"/>
                </a:solidFill>
                <a:latin typeface="Gill Sans MT" panose="020B0502020104020203" pitchFamily="34" charset="0"/>
                <a:ea typeface="+mj-ea"/>
                <a:cs typeface="Futura-Medium" panose="020B0602020204020303" pitchFamily="34" charset="-79"/>
              </a:rPr>
              <a:t> </a:t>
            </a:r>
            <a:r>
              <a:rPr lang="en-US" altLang="zh-CN" sz="1100" dirty="0">
                <a:solidFill>
                  <a:schemeClr val="bg1"/>
                </a:solidFill>
                <a:latin typeface="Gill Sans MT" panose="020B0502020104020203" pitchFamily="34" charset="0"/>
                <a:ea typeface="+mj-ea"/>
                <a:cs typeface="Futura-Medium" panose="020B0602020204020303" pitchFamily="34" charset="-79"/>
              </a:rPr>
              <a:t>https://</a:t>
            </a:r>
            <a:r>
              <a:rPr lang="en-US" altLang="zh-CN" sz="1100" dirty="0" err="1">
                <a:solidFill>
                  <a:schemeClr val="bg1"/>
                </a:solidFill>
                <a:latin typeface="Gill Sans MT" panose="020B0502020104020203" pitchFamily="34" charset="0"/>
                <a:ea typeface="+mj-ea"/>
                <a:cs typeface="Futura-Medium" panose="020B0602020204020303" pitchFamily="34" charset="-79"/>
              </a:rPr>
              <a:t>github.com</a:t>
            </a:r>
            <a:r>
              <a:rPr lang="en-US" altLang="zh-CN" sz="1100" dirty="0">
                <a:solidFill>
                  <a:schemeClr val="bg1"/>
                </a:solidFill>
                <a:latin typeface="Gill Sans MT" panose="020B0502020104020203" pitchFamily="34" charset="0"/>
                <a:ea typeface="+mj-ea"/>
                <a:cs typeface="Futura-Medium" panose="020B0602020204020303" pitchFamily="34" charset="-79"/>
              </a:rPr>
              <a:t>/chenzomi12/</a:t>
            </a:r>
            <a:r>
              <a:rPr lang="en-US" altLang="zh-CN" sz="1100" dirty="0" err="1">
                <a:solidFill>
                  <a:schemeClr val="bg1"/>
                </a:solidFill>
                <a:latin typeface="Gill Sans MT" panose="020B0502020104020203" pitchFamily="34" charset="0"/>
                <a:ea typeface="+mj-ea"/>
                <a:cs typeface="Futura-Medium" panose="020B0602020204020303" pitchFamily="34" charset="-79"/>
              </a:rPr>
              <a:t>AIInfra</a:t>
            </a:r>
            <a:endParaRPr lang="en-US" sz="1100" dirty="0">
              <a:solidFill>
                <a:schemeClr val="bg1"/>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150798608"/>
      </p:ext>
    </p:extLst>
  </p:cSld>
  <p:clrMap bg1="lt1" tx1="dk1" bg2="lt2" tx2="dk2" accent1="accent1" accent2="accent2" accent3="accent3" accent4="accent4" accent5="accent5" accent6="accent6" hlink="hlink" folHlink="folHlink"/>
  <p:sldLayoutIdLst>
    <p:sldLayoutId id="2147483951"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8968" y="2394856"/>
            <a:ext cx="6891755" cy="1889093"/>
          </a:xfrm>
          <a:prstGeom prst="rect">
            <a:avLst/>
          </a:prstGeom>
        </p:spPr>
        <p:txBody>
          <a:bodyPr vert="horz" lIns="91440" tIns="45720" rIns="91440" bIns="45720" rtlCol="0" anchor="ctr">
            <a:noAutofit/>
          </a:bodyPr>
          <a:lstStyle/>
          <a:p>
            <a:r>
              <a:rPr lang="en-US" dirty="0"/>
              <a:t>Click to edit Master title style</a:t>
            </a:r>
          </a:p>
        </p:txBody>
      </p:sp>
      <p:sp>
        <p:nvSpPr>
          <p:cNvPr id="5"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2024 XXX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br>
              <a:rPr kumimoji="1" lang="en-US" altLang="zh-CN" sz="779" dirty="0">
                <a:solidFill>
                  <a:srgbClr val="1D1D1B"/>
                </a:solidFill>
                <a:latin typeface="+mn-lt"/>
              </a:rPr>
            </a:b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XXX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6" name="Subtitle 6">
            <a:extLst>
              <a:ext uri="{FF2B5EF4-FFF2-40B4-BE49-F238E27FC236}">
                <a16:creationId xmlns:a16="http://schemas.microsoft.com/office/drawing/2014/main" id="{12B8F806-ABD5-064C-8793-5E22C72554FD}"/>
              </a:ext>
            </a:extLst>
          </p:cNvPr>
          <p:cNvSpPr txBox="1">
            <a:spLocks/>
          </p:cNvSpPr>
          <p:nvPr userDrawn="1"/>
        </p:nvSpPr>
        <p:spPr>
          <a:xfrm>
            <a:off x="7987276" y="1599191"/>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Gill Sans MT" panose="020B0502020104020203" pitchFamily="34" charset="0"/>
                <a:ea typeface="Microsoft YaHei" charset="-122"/>
                <a:cs typeface="Microsoft YaHei" charset="-122"/>
              </a:rPr>
              <a:t>把</a:t>
            </a:r>
            <a:r>
              <a:rPr kumimoji="1" lang="en-US" altLang="zh-CN" sz="1300" dirty="0">
                <a:solidFill>
                  <a:srgbClr val="1D1D1B"/>
                </a:solidFill>
                <a:latin typeface="Gill Sans MT" panose="020B0502020104020203" pitchFamily="34" charset="0"/>
                <a:ea typeface="Microsoft YaHei" charset="-122"/>
                <a:cs typeface="Microsoft YaHei" charset="-122"/>
              </a:rPr>
              <a:t>AI</a:t>
            </a:r>
            <a:r>
              <a:rPr kumimoji="1" lang="zh-CN" altLang="en-US" sz="1300" dirty="0">
                <a:solidFill>
                  <a:srgbClr val="1D1D1B"/>
                </a:solidFill>
                <a:latin typeface="Gill Sans MT" panose="020B0502020104020203" pitchFamily="34" charset="0"/>
                <a:ea typeface="Microsoft YaHei" charset="-122"/>
                <a:cs typeface="Microsoft YaHei" charset="-122"/>
              </a:rPr>
              <a:t>系统带入每个开发者、每个家庭、</a:t>
            </a:r>
            <a:br>
              <a:rPr kumimoji="1" lang="en-US" altLang="zh-CN" sz="1300" dirty="0">
                <a:solidFill>
                  <a:srgbClr val="1D1D1B"/>
                </a:solidFill>
                <a:latin typeface="Gill Sans MT" panose="020B0502020104020203" pitchFamily="34" charset="0"/>
                <a:ea typeface="Microsoft YaHei" charset="-122"/>
                <a:cs typeface="Microsoft YaHei" charset="-122"/>
              </a:rPr>
            </a:br>
            <a:r>
              <a:rPr kumimoji="1" lang="zh-CN" altLang="en-US" sz="1300" dirty="0">
                <a:solidFill>
                  <a:srgbClr val="1D1D1B"/>
                </a:solidFill>
                <a:latin typeface="Gill Sans MT" panose="020B0502020104020203" pitchFamily="34" charset="0"/>
                <a:ea typeface="Microsoft YaHei" charset="-122"/>
                <a:cs typeface="Microsoft YaHei" charset="-122"/>
              </a:rPr>
              <a:t>每个组织，构建万物互联的智能世界</a:t>
            </a:r>
          </a:p>
        </p:txBody>
      </p:sp>
      <p:sp>
        <p:nvSpPr>
          <p:cNvPr id="7"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Gill Sans MT" panose="020B0502020104020203" pitchFamily="34" charset="0"/>
                <a:cs typeface="Arial" panose="020B0604020202020204" pitchFamily="34" charset="0"/>
              </a:rPr>
              <a:t>Bring AI</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System</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to every person, home and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organization for a fully connected,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intelligent world.</a:t>
            </a:r>
            <a:endParaRPr kumimoji="1" lang="zh-CN" altLang="en-US" sz="1200" dirty="0">
              <a:solidFill>
                <a:srgbClr val="1D1D1B"/>
              </a:solidFill>
              <a:latin typeface="Gill Sans MT" panose="020B0502020104020203" pitchFamily="34" charset="0"/>
              <a:ea typeface="Microsoft YaHei" charset="-122"/>
              <a:cs typeface="Microsoft YaHei" charset="-122"/>
            </a:endParaRPr>
          </a:p>
        </p:txBody>
      </p:sp>
      <p:sp>
        <p:nvSpPr>
          <p:cNvPr id="9" name="矩形 8">
            <a:extLst>
              <a:ext uri="{FF2B5EF4-FFF2-40B4-BE49-F238E27FC236}">
                <a16:creationId xmlns:a16="http://schemas.microsoft.com/office/drawing/2014/main" id="{4D72D31F-379B-7E48-8BAB-A5640DD86C39}"/>
              </a:ext>
            </a:extLst>
          </p:cNvPr>
          <p:cNvSpPr/>
          <p:nvPr userDrawn="1"/>
        </p:nvSpPr>
        <p:spPr bwMode="auto">
          <a:xfrm>
            <a:off x="618969" y="205786"/>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10" name="TextBox 2">
            <a:extLst>
              <a:ext uri="{FF2B5EF4-FFF2-40B4-BE49-F238E27FC236}">
                <a16:creationId xmlns:a16="http://schemas.microsoft.com/office/drawing/2014/main" id="{1F3DDE87-89CE-3848-A1C3-2150D6C0F2CD}"/>
              </a:ext>
            </a:extLst>
          </p:cNvPr>
          <p:cNvSpPr txBox="1"/>
          <p:nvPr userDrawn="1"/>
        </p:nvSpPr>
        <p:spPr>
          <a:xfrm>
            <a:off x="8341794" y="4814879"/>
            <a:ext cx="1088553" cy="397032"/>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800" b="1" dirty="0">
                <a:solidFill>
                  <a:srgbClr val="C00000"/>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800" b="1" dirty="0">
              <a:solidFill>
                <a:srgbClr val="C00000"/>
              </a:solidFill>
              <a:latin typeface="Futura-Medium" panose="020B0602020204020303" pitchFamily="34" charset="-79"/>
              <a:ea typeface="微软雅黑" panose="020B0503020204020204" pitchFamily="34" charset="-122"/>
              <a:cs typeface="Futura-Medium" panose="020B0602020204020303" pitchFamily="34" charset="-79"/>
            </a:endParaRPr>
          </a:p>
        </p:txBody>
      </p:sp>
      <p:pic>
        <p:nvPicPr>
          <p:cNvPr id="11" name="图片 10">
            <a:extLst>
              <a:ext uri="{FF2B5EF4-FFF2-40B4-BE49-F238E27FC236}">
                <a16:creationId xmlns:a16="http://schemas.microsoft.com/office/drawing/2014/main" id="{9EEF0F78-B57F-8D4C-A10F-C1BE427D4B8C}"/>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7977672" y="4861362"/>
            <a:ext cx="304066" cy="304066"/>
          </a:xfrm>
          <a:prstGeom prst="ellipse">
            <a:avLst/>
          </a:prstGeom>
          <a:ln w="28575" cap="rnd">
            <a:solidFill>
              <a:schemeClr val="tx2"/>
            </a:solidFill>
            <a:prstDash val="solid"/>
          </a:ln>
          <a:effectLst/>
        </p:spPr>
      </p:pic>
      <p:sp>
        <p:nvSpPr>
          <p:cNvPr id="13" name="TextBox 2">
            <a:extLst>
              <a:ext uri="{FF2B5EF4-FFF2-40B4-BE49-F238E27FC236}">
                <a16:creationId xmlns:a16="http://schemas.microsoft.com/office/drawing/2014/main" id="{5D60F0F4-118F-1946-A08D-99C1259DCFE3}"/>
              </a:ext>
            </a:extLst>
          </p:cNvPr>
          <p:cNvSpPr txBox="1"/>
          <p:nvPr userDrawn="1"/>
        </p:nvSpPr>
        <p:spPr>
          <a:xfrm>
            <a:off x="7867185" y="5295498"/>
            <a:ext cx="3603206" cy="261354"/>
          </a:xfrm>
          <a:prstGeom prst="rect">
            <a:avLst/>
          </a:prstGeom>
          <a:noFill/>
        </p:spPr>
        <p:txBody>
          <a:bodyPr wrap="square" rtlCol="0">
            <a:spAutoFit/>
          </a:bodyPr>
          <a:lstStyle/>
          <a:p>
            <a:pPr algn="l">
              <a:lnSpc>
                <a:spcPct val="120000"/>
              </a:lnSpc>
              <a:spcBef>
                <a:spcPct val="20000"/>
              </a:spcBef>
              <a:buClr>
                <a:srgbClr val="1D1D1A"/>
              </a:buClr>
              <a:buSzPct val="50000"/>
              <a:buFont typeface="Wingdings" pitchFamily="2" charset="2"/>
              <a:buNone/>
            </a:pPr>
            <a:r>
              <a:rPr lang="en-US" altLang="zh-CN" sz="1000" dirty="0">
                <a:solidFill>
                  <a:srgbClr val="374154"/>
                </a:solidFill>
                <a:latin typeface="Gill Sans MT" panose="020B0502020104020203" pitchFamily="34" charset="0"/>
                <a:ea typeface="+mj-ea"/>
                <a:cs typeface="Futura-Medium" panose="020B0602020204020303" pitchFamily="34" charset="-79"/>
              </a:rPr>
              <a:t>GitHub</a:t>
            </a:r>
            <a:r>
              <a:rPr lang="zh-CN" altLang="en-US" sz="1000" dirty="0">
                <a:solidFill>
                  <a:srgbClr val="374154"/>
                </a:solidFill>
                <a:latin typeface="Gill Sans MT" panose="020B0502020104020203" pitchFamily="34" charset="0"/>
                <a:ea typeface="+mj-ea"/>
                <a:cs typeface="Futura-Medium" panose="020B0602020204020303" pitchFamily="34" charset="-79"/>
              </a:rPr>
              <a:t> </a:t>
            </a:r>
            <a:r>
              <a:rPr lang="en-US" altLang="zh-CN" sz="1000" dirty="0">
                <a:solidFill>
                  <a:srgbClr val="C7000B"/>
                </a:solidFill>
                <a:latin typeface="Gill Sans MT" panose="020B0502020104020203" pitchFamily="34" charset="0"/>
                <a:ea typeface="+mj-ea"/>
                <a:cs typeface="Futura-Medium" panose="020B0602020204020303" pitchFamily="34" charset="-79"/>
              </a:rPr>
              <a:t>https://</a:t>
            </a:r>
            <a:r>
              <a:rPr lang="en-US" altLang="zh-CN" sz="1000" dirty="0" err="1">
                <a:solidFill>
                  <a:srgbClr val="C7000B"/>
                </a:solidFill>
                <a:latin typeface="Gill Sans MT" panose="020B0502020104020203" pitchFamily="34" charset="0"/>
                <a:ea typeface="+mj-ea"/>
                <a:cs typeface="Futura-Medium" panose="020B0602020204020303" pitchFamily="34" charset="-79"/>
              </a:rPr>
              <a:t>github.com</a:t>
            </a:r>
            <a:r>
              <a:rPr lang="en-US" altLang="zh-CN" sz="1000" dirty="0">
                <a:solidFill>
                  <a:srgbClr val="C7000B"/>
                </a:solidFill>
                <a:latin typeface="Gill Sans MT" panose="020B0502020104020203" pitchFamily="34" charset="0"/>
                <a:ea typeface="+mj-ea"/>
                <a:cs typeface="Futura-Medium" panose="020B0602020204020303" pitchFamily="34" charset="-79"/>
              </a:rPr>
              <a:t>/chenzomi12/</a:t>
            </a:r>
            <a:r>
              <a:rPr lang="en-US" altLang="zh-CN" sz="1000" dirty="0" err="1">
                <a:solidFill>
                  <a:srgbClr val="C7000B"/>
                </a:solidFill>
                <a:latin typeface="Gill Sans MT" panose="020B0502020104020203" pitchFamily="34" charset="0"/>
                <a:ea typeface="+mj-ea"/>
                <a:cs typeface="Futura-Medium" panose="020B0602020204020303" pitchFamily="34" charset="-79"/>
              </a:rPr>
              <a:t>AIInfra</a:t>
            </a:r>
            <a:endParaRPr lang="en-US" sz="1000" dirty="0">
              <a:solidFill>
                <a:srgbClr val="C00000"/>
              </a:solidFill>
              <a:latin typeface="Gill Sans MT" panose="020B0502020104020203" pitchFamily="34" charset="0"/>
              <a:ea typeface="+mj-ea"/>
              <a:cs typeface="Futura-Medium" panose="020B0602020204020303" pitchFamily="34" charset="-79"/>
            </a:endParaRPr>
          </a:p>
        </p:txBody>
      </p:sp>
      <p:sp>
        <p:nvSpPr>
          <p:cNvPr id="14" name="Rectangle 15">
            <a:extLst>
              <a:ext uri="{FF2B5EF4-FFF2-40B4-BE49-F238E27FC236}">
                <a16:creationId xmlns:a16="http://schemas.microsoft.com/office/drawing/2014/main" id="{0EC9B7D7-7D0C-DF4F-AD3A-7486CA53DEF5}"/>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5" name="组合 14">
            <a:extLst>
              <a:ext uri="{FF2B5EF4-FFF2-40B4-BE49-F238E27FC236}">
                <a16:creationId xmlns:a16="http://schemas.microsoft.com/office/drawing/2014/main" id="{2B0B6BED-EC97-644A-A3AA-16845E63E14F}"/>
              </a:ext>
            </a:extLst>
          </p:cNvPr>
          <p:cNvGrpSpPr/>
          <p:nvPr userDrawn="1"/>
        </p:nvGrpSpPr>
        <p:grpSpPr>
          <a:xfrm>
            <a:off x="12438524" y="3358802"/>
            <a:ext cx="1214711" cy="3499198"/>
            <a:chOff x="12438524" y="3358802"/>
            <a:chExt cx="1214711" cy="3499198"/>
          </a:xfrm>
        </p:grpSpPr>
        <p:sp>
          <p:nvSpPr>
            <p:cNvPr id="16" name="矩形 15">
              <a:extLst>
                <a:ext uri="{FF2B5EF4-FFF2-40B4-BE49-F238E27FC236}">
                  <a16:creationId xmlns:a16="http://schemas.microsoft.com/office/drawing/2014/main" id="{60EBDB5A-75AE-9C47-A64F-5171BD8F48E0}"/>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7" name="Group 18">
              <a:extLst>
                <a:ext uri="{FF2B5EF4-FFF2-40B4-BE49-F238E27FC236}">
                  <a16:creationId xmlns:a16="http://schemas.microsoft.com/office/drawing/2014/main" id="{527B1546-2E76-7B4C-A868-01866BFAE8E9}"/>
                </a:ext>
              </a:extLst>
            </p:cNvPr>
            <p:cNvGrpSpPr>
              <a:grpSpLocks/>
            </p:cNvGrpSpPr>
            <p:nvPr/>
          </p:nvGrpSpPr>
          <p:grpSpPr bwMode="auto">
            <a:xfrm>
              <a:off x="12552504" y="3727418"/>
              <a:ext cx="986752" cy="182532"/>
              <a:chOff x="5893" y="2387"/>
              <a:chExt cx="466" cy="115"/>
            </a:xfrm>
          </p:grpSpPr>
          <p:sp>
            <p:nvSpPr>
              <p:cNvPr id="78" name="Rectangle 19">
                <a:extLst>
                  <a:ext uri="{FF2B5EF4-FFF2-40B4-BE49-F238E27FC236}">
                    <a16:creationId xmlns:a16="http://schemas.microsoft.com/office/drawing/2014/main" id="{A04BE7DC-57AD-E84A-99B6-5748D4F483F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9" name="Rectangle 20">
                <a:extLst>
                  <a:ext uri="{FF2B5EF4-FFF2-40B4-BE49-F238E27FC236}">
                    <a16:creationId xmlns:a16="http://schemas.microsoft.com/office/drawing/2014/main" id="{5092770A-CB07-5648-8431-057E93EE9C78}"/>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0" name="Rectangle 21">
                <a:extLst>
                  <a:ext uri="{FF2B5EF4-FFF2-40B4-BE49-F238E27FC236}">
                    <a16:creationId xmlns:a16="http://schemas.microsoft.com/office/drawing/2014/main" id="{67EF5B91-6FE9-4549-9ECA-04964BEE5628}"/>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1" name="Rectangle 22">
                <a:extLst>
                  <a:ext uri="{FF2B5EF4-FFF2-40B4-BE49-F238E27FC236}">
                    <a16:creationId xmlns:a16="http://schemas.microsoft.com/office/drawing/2014/main" id="{05182D15-89A2-6045-85B8-2280685F8DAD}"/>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23">
              <a:extLst>
                <a:ext uri="{FF2B5EF4-FFF2-40B4-BE49-F238E27FC236}">
                  <a16:creationId xmlns:a16="http://schemas.microsoft.com/office/drawing/2014/main" id="{BBE18069-10C2-1945-BA80-A024FCF915CC}"/>
                </a:ext>
              </a:extLst>
            </p:cNvPr>
            <p:cNvGrpSpPr>
              <a:grpSpLocks/>
            </p:cNvGrpSpPr>
            <p:nvPr/>
          </p:nvGrpSpPr>
          <p:grpSpPr bwMode="auto">
            <a:xfrm>
              <a:off x="12552504" y="3943282"/>
              <a:ext cx="986752" cy="182532"/>
              <a:chOff x="5893" y="2523"/>
              <a:chExt cx="466" cy="115"/>
            </a:xfrm>
          </p:grpSpPr>
          <p:sp>
            <p:nvSpPr>
              <p:cNvPr id="74" name="Rectangle 24">
                <a:extLst>
                  <a:ext uri="{FF2B5EF4-FFF2-40B4-BE49-F238E27FC236}">
                    <a16:creationId xmlns:a16="http://schemas.microsoft.com/office/drawing/2014/main" id="{A96CDD39-1926-5E4E-A9F7-499BEC236178}"/>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5">
                <a:extLst>
                  <a:ext uri="{FF2B5EF4-FFF2-40B4-BE49-F238E27FC236}">
                    <a16:creationId xmlns:a16="http://schemas.microsoft.com/office/drawing/2014/main" id="{579B7635-77E5-5941-814B-D0090677EF95}"/>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6">
                <a:extLst>
                  <a:ext uri="{FF2B5EF4-FFF2-40B4-BE49-F238E27FC236}">
                    <a16:creationId xmlns:a16="http://schemas.microsoft.com/office/drawing/2014/main" id="{38FBF335-4C26-E44C-A51F-6334936CEB82}"/>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7">
                <a:extLst>
                  <a:ext uri="{FF2B5EF4-FFF2-40B4-BE49-F238E27FC236}">
                    <a16:creationId xmlns:a16="http://schemas.microsoft.com/office/drawing/2014/main" id="{8A3611F2-FDDF-F141-A871-D946E74F703E}"/>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28">
              <a:extLst>
                <a:ext uri="{FF2B5EF4-FFF2-40B4-BE49-F238E27FC236}">
                  <a16:creationId xmlns:a16="http://schemas.microsoft.com/office/drawing/2014/main" id="{8682B6F8-0456-EC48-8FBE-44EA6E099FCF}"/>
                </a:ext>
              </a:extLst>
            </p:cNvPr>
            <p:cNvGrpSpPr>
              <a:grpSpLocks/>
            </p:cNvGrpSpPr>
            <p:nvPr/>
          </p:nvGrpSpPr>
          <p:grpSpPr bwMode="auto">
            <a:xfrm>
              <a:off x="12552504" y="4159146"/>
              <a:ext cx="986752" cy="182532"/>
              <a:chOff x="5893" y="2659"/>
              <a:chExt cx="466" cy="115"/>
            </a:xfrm>
          </p:grpSpPr>
          <p:sp>
            <p:nvSpPr>
              <p:cNvPr id="70" name="Rectangle 29">
                <a:extLst>
                  <a:ext uri="{FF2B5EF4-FFF2-40B4-BE49-F238E27FC236}">
                    <a16:creationId xmlns:a16="http://schemas.microsoft.com/office/drawing/2014/main" id="{86BB10EF-5D49-5446-B416-860964EAB06D}"/>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30">
                <a:extLst>
                  <a:ext uri="{FF2B5EF4-FFF2-40B4-BE49-F238E27FC236}">
                    <a16:creationId xmlns:a16="http://schemas.microsoft.com/office/drawing/2014/main" id="{519C7337-95C9-1347-97FA-15907949DE8D}"/>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31">
                <a:extLst>
                  <a:ext uri="{FF2B5EF4-FFF2-40B4-BE49-F238E27FC236}">
                    <a16:creationId xmlns:a16="http://schemas.microsoft.com/office/drawing/2014/main" id="{BEDA1CC2-7E03-E349-9D8A-35B4EB50D469}"/>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32">
                <a:extLst>
                  <a:ext uri="{FF2B5EF4-FFF2-40B4-BE49-F238E27FC236}">
                    <a16:creationId xmlns:a16="http://schemas.microsoft.com/office/drawing/2014/main" id="{6478A1D2-1521-2844-9E68-4B4F96BAA7C8}"/>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33">
              <a:extLst>
                <a:ext uri="{FF2B5EF4-FFF2-40B4-BE49-F238E27FC236}">
                  <a16:creationId xmlns:a16="http://schemas.microsoft.com/office/drawing/2014/main" id="{EBDF60B0-CCA3-6A47-BCD7-DCABD4054644}"/>
                </a:ext>
              </a:extLst>
            </p:cNvPr>
            <p:cNvGrpSpPr>
              <a:grpSpLocks/>
            </p:cNvGrpSpPr>
            <p:nvPr/>
          </p:nvGrpSpPr>
          <p:grpSpPr bwMode="auto">
            <a:xfrm>
              <a:off x="12552504" y="3511551"/>
              <a:ext cx="986752" cy="188882"/>
              <a:chOff x="5893" y="2251"/>
              <a:chExt cx="466" cy="119"/>
            </a:xfrm>
          </p:grpSpPr>
          <p:sp>
            <p:nvSpPr>
              <p:cNvPr id="66" name="Rectangle 34">
                <a:extLst>
                  <a:ext uri="{FF2B5EF4-FFF2-40B4-BE49-F238E27FC236}">
                    <a16:creationId xmlns:a16="http://schemas.microsoft.com/office/drawing/2014/main" id="{5125594C-5313-C34E-839A-1DA18F7788EB}"/>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5">
                <a:extLst>
                  <a:ext uri="{FF2B5EF4-FFF2-40B4-BE49-F238E27FC236}">
                    <a16:creationId xmlns:a16="http://schemas.microsoft.com/office/drawing/2014/main" id="{8313D8F3-D70F-4E4F-86B1-E609FF28826A}"/>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6">
                <a:extLst>
                  <a:ext uri="{FF2B5EF4-FFF2-40B4-BE49-F238E27FC236}">
                    <a16:creationId xmlns:a16="http://schemas.microsoft.com/office/drawing/2014/main" id="{CBA1FA4C-75C0-D349-8630-E228CD42180F}"/>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7">
                <a:extLst>
                  <a:ext uri="{FF2B5EF4-FFF2-40B4-BE49-F238E27FC236}">
                    <a16:creationId xmlns:a16="http://schemas.microsoft.com/office/drawing/2014/main" id="{00D2C4F8-6F52-1640-BB34-54901F330720}"/>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38">
              <a:extLst>
                <a:ext uri="{FF2B5EF4-FFF2-40B4-BE49-F238E27FC236}">
                  <a16:creationId xmlns:a16="http://schemas.microsoft.com/office/drawing/2014/main" id="{69F5A2EF-9997-1942-A95A-9DBAB893CECC}"/>
                </a:ext>
              </a:extLst>
            </p:cNvPr>
            <p:cNvGrpSpPr>
              <a:grpSpLocks/>
            </p:cNvGrpSpPr>
            <p:nvPr/>
          </p:nvGrpSpPr>
          <p:grpSpPr bwMode="auto">
            <a:xfrm>
              <a:off x="12552504" y="4519449"/>
              <a:ext cx="986752" cy="182532"/>
              <a:chOff x="5893" y="2886"/>
              <a:chExt cx="466" cy="115"/>
            </a:xfrm>
          </p:grpSpPr>
          <p:sp>
            <p:nvSpPr>
              <p:cNvPr id="62" name="Rectangle 39">
                <a:extLst>
                  <a:ext uri="{FF2B5EF4-FFF2-40B4-BE49-F238E27FC236}">
                    <a16:creationId xmlns:a16="http://schemas.microsoft.com/office/drawing/2014/main" id="{5529C84D-B764-FE42-A1BF-78BED2ABC072}"/>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40">
                <a:extLst>
                  <a:ext uri="{FF2B5EF4-FFF2-40B4-BE49-F238E27FC236}">
                    <a16:creationId xmlns:a16="http://schemas.microsoft.com/office/drawing/2014/main" id="{CC97E4C5-963D-4B4E-9153-9E14F73F1BA6}"/>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41">
                <a:extLst>
                  <a:ext uri="{FF2B5EF4-FFF2-40B4-BE49-F238E27FC236}">
                    <a16:creationId xmlns:a16="http://schemas.microsoft.com/office/drawing/2014/main" id="{E1872D1B-E07E-1E49-A78C-76802A09B04E}"/>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42">
                <a:extLst>
                  <a:ext uri="{FF2B5EF4-FFF2-40B4-BE49-F238E27FC236}">
                    <a16:creationId xmlns:a16="http://schemas.microsoft.com/office/drawing/2014/main" id="{532BE238-78B4-7E4A-8EA1-12ED81BC54C1}"/>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43">
              <a:extLst>
                <a:ext uri="{FF2B5EF4-FFF2-40B4-BE49-F238E27FC236}">
                  <a16:creationId xmlns:a16="http://schemas.microsoft.com/office/drawing/2014/main" id="{1FEC1308-2B32-CB4C-BAB2-FB1E6AFF1388}"/>
                </a:ext>
              </a:extLst>
            </p:cNvPr>
            <p:cNvGrpSpPr>
              <a:grpSpLocks/>
            </p:cNvGrpSpPr>
            <p:nvPr/>
          </p:nvGrpSpPr>
          <p:grpSpPr bwMode="auto">
            <a:xfrm>
              <a:off x="12552504" y="4735313"/>
              <a:ext cx="986752" cy="182532"/>
              <a:chOff x="5893" y="3022"/>
              <a:chExt cx="466" cy="115"/>
            </a:xfrm>
          </p:grpSpPr>
          <p:sp>
            <p:nvSpPr>
              <p:cNvPr id="58" name="Rectangle 44">
                <a:extLst>
                  <a:ext uri="{FF2B5EF4-FFF2-40B4-BE49-F238E27FC236}">
                    <a16:creationId xmlns:a16="http://schemas.microsoft.com/office/drawing/2014/main" id="{DB762B7D-0BDE-5F48-8858-6D69D4303A9B}"/>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5">
                <a:extLst>
                  <a:ext uri="{FF2B5EF4-FFF2-40B4-BE49-F238E27FC236}">
                    <a16:creationId xmlns:a16="http://schemas.microsoft.com/office/drawing/2014/main" id="{A65AC15A-59B6-474B-B237-E106F036B60B}"/>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6">
                <a:extLst>
                  <a:ext uri="{FF2B5EF4-FFF2-40B4-BE49-F238E27FC236}">
                    <a16:creationId xmlns:a16="http://schemas.microsoft.com/office/drawing/2014/main" id="{33BFDFF7-57E3-0C41-A90F-0543BAEB5F50}"/>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7">
                <a:extLst>
                  <a:ext uri="{FF2B5EF4-FFF2-40B4-BE49-F238E27FC236}">
                    <a16:creationId xmlns:a16="http://schemas.microsoft.com/office/drawing/2014/main" id="{D3FFE56D-5EA1-EA4D-B229-81FFE5A7E18B}"/>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48">
              <a:extLst>
                <a:ext uri="{FF2B5EF4-FFF2-40B4-BE49-F238E27FC236}">
                  <a16:creationId xmlns:a16="http://schemas.microsoft.com/office/drawing/2014/main" id="{3E677EA2-8362-AE45-BC63-8A925E8FC16F}"/>
                </a:ext>
              </a:extLst>
            </p:cNvPr>
            <p:cNvGrpSpPr>
              <a:grpSpLocks/>
            </p:cNvGrpSpPr>
            <p:nvPr/>
          </p:nvGrpSpPr>
          <p:grpSpPr bwMode="auto">
            <a:xfrm>
              <a:off x="12552504" y="4951179"/>
              <a:ext cx="986752" cy="182532"/>
              <a:chOff x="5893" y="3158"/>
              <a:chExt cx="466" cy="115"/>
            </a:xfrm>
          </p:grpSpPr>
          <p:sp>
            <p:nvSpPr>
              <p:cNvPr id="54" name="Rectangle 49">
                <a:extLst>
                  <a:ext uri="{FF2B5EF4-FFF2-40B4-BE49-F238E27FC236}">
                    <a16:creationId xmlns:a16="http://schemas.microsoft.com/office/drawing/2014/main" id="{83FE3FE3-7886-BC43-B7E9-DA589B3E135E}"/>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50">
                <a:extLst>
                  <a:ext uri="{FF2B5EF4-FFF2-40B4-BE49-F238E27FC236}">
                    <a16:creationId xmlns:a16="http://schemas.microsoft.com/office/drawing/2014/main" id="{E618977A-DBEC-594A-8580-8F9AECCC11B9}"/>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51">
                <a:extLst>
                  <a:ext uri="{FF2B5EF4-FFF2-40B4-BE49-F238E27FC236}">
                    <a16:creationId xmlns:a16="http://schemas.microsoft.com/office/drawing/2014/main" id="{FD976F1A-42D5-E64F-BD6C-06908DD53C20}"/>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52">
                <a:extLst>
                  <a:ext uri="{FF2B5EF4-FFF2-40B4-BE49-F238E27FC236}">
                    <a16:creationId xmlns:a16="http://schemas.microsoft.com/office/drawing/2014/main" id="{03EB2932-0DCA-3A4B-A65D-CC4D89814F87}"/>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53">
              <a:extLst>
                <a:ext uri="{FF2B5EF4-FFF2-40B4-BE49-F238E27FC236}">
                  <a16:creationId xmlns:a16="http://schemas.microsoft.com/office/drawing/2014/main" id="{A5649E5A-5F15-914A-A8CA-AB33C2CB5235}"/>
                </a:ext>
              </a:extLst>
            </p:cNvPr>
            <p:cNvGrpSpPr>
              <a:grpSpLocks/>
            </p:cNvGrpSpPr>
            <p:nvPr/>
          </p:nvGrpSpPr>
          <p:grpSpPr bwMode="auto">
            <a:xfrm>
              <a:off x="12552504" y="5311482"/>
              <a:ext cx="986752" cy="182532"/>
              <a:chOff x="5893" y="3385"/>
              <a:chExt cx="466" cy="115"/>
            </a:xfrm>
          </p:grpSpPr>
          <p:sp>
            <p:nvSpPr>
              <p:cNvPr id="50" name="Rectangle 54">
                <a:extLst>
                  <a:ext uri="{FF2B5EF4-FFF2-40B4-BE49-F238E27FC236}">
                    <a16:creationId xmlns:a16="http://schemas.microsoft.com/office/drawing/2014/main" id="{72A1B707-641B-BF4D-8664-0C48C26CC033}"/>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5">
                <a:extLst>
                  <a:ext uri="{FF2B5EF4-FFF2-40B4-BE49-F238E27FC236}">
                    <a16:creationId xmlns:a16="http://schemas.microsoft.com/office/drawing/2014/main" id="{FF8A8A92-54E5-0347-A974-C7FE637556F9}"/>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6">
                <a:extLst>
                  <a:ext uri="{FF2B5EF4-FFF2-40B4-BE49-F238E27FC236}">
                    <a16:creationId xmlns:a16="http://schemas.microsoft.com/office/drawing/2014/main" id="{15CA81D9-72B7-BB4F-A99C-BD6A58435CF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7">
                <a:extLst>
                  <a:ext uri="{FF2B5EF4-FFF2-40B4-BE49-F238E27FC236}">
                    <a16:creationId xmlns:a16="http://schemas.microsoft.com/office/drawing/2014/main" id="{B9E74982-404B-344F-B919-2CBFE33C3505}"/>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58">
              <a:extLst>
                <a:ext uri="{FF2B5EF4-FFF2-40B4-BE49-F238E27FC236}">
                  <a16:creationId xmlns:a16="http://schemas.microsoft.com/office/drawing/2014/main" id="{5B57D6E0-D696-A34B-B71C-E6E6867814C7}"/>
                </a:ext>
              </a:extLst>
            </p:cNvPr>
            <p:cNvGrpSpPr>
              <a:grpSpLocks/>
            </p:cNvGrpSpPr>
            <p:nvPr/>
          </p:nvGrpSpPr>
          <p:grpSpPr bwMode="auto">
            <a:xfrm>
              <a:off x="12552504" y="5527346"/>
              <a:ext cx="986752" cy="182532"/>
              <a:chOff x="5893" y="3521"/>
              <a:chExt cx="466" cy="115"/>
            </a:xfrm>
          </p:grpSpPr>
          <p:sp>
            <p:nvSpPr>
              <p:cNvPr id="46" name="Rectangle 59">
                <a:extLst>
                  <a:ext uri="{FF2B5EF4-FFF2-40B4-BE49-F238E27FC236}">
                    <a16:creationId xmlns:a16="http://schemas.microsoft.com/office/drawing/2014/main" id="{C3598B2A-52EF-1644-8E8C-0CFCFD797FB9}"/>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60">
                <a:extLst>
                  <a:ext uri="{FF2B5EF4-FFF2-40B4-BE49-F238E27FC236}">
                    <a16:creationId xmlns:a16="http://schemas.microsoft.com/office/drawing/2014/main" id="{D0F0F2FA-F49D-E847-A121-5738CFC3AC70}"/>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61">
                <a:extLst>
                  <a:ext uri="{FF2B5EF4-FFF2-40B4-BE49-F238E27FC236}">
                    <a16:creationId xmlns:a16="http://schemas.microsoft.com/office/drawing/2014/main" id="{34F7EC08-7915-124B-85B7-8610F4FE0091}"/>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62">
                <a:extLst>
                  <a:ext uri="{FF2B5EF4-FFF2-40B4-BE49-F238E27FC236}">
                    <a16:creationId xmlns:a16="http://schemas.microsoft.com/office/drawing/2014/main" id="{CBF28FF4-D780-264E-A96E-999F90B97758}"/>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63">
              <a:extLst>
                <a:ext uri="{FF2B5EF4-FFF2-40B4-BE49-F238E27FC236}">
                  <a16:creationId xmlns:a16="http://schemas.microsoft.com/office/drawing/2014/main" id="{91151042-4ACA-7342-9339-1B21CA77E32B}"/>
                </a:ext>
              </a:extLst>
            </p:cNvPr>
            <p:cNvGrpSpPr>
              <a:grpSpLocks/>
            </p:cNvGrpSpPr>
            <p:nvPr/>
          </p:nvGrpSpPr>
          <p:grpSpPr bwMode="auto">
            <a:xfrm>
              <a:off x="12552504" y="5743210"/>
              <a:ext cx="986752" cy="182532"/>
              <a:chOff x="5893" y="3657"/>
              <a:chExt cx="466" cy="115"/>
            </a:xfrm>
          </p:grpSpPr>
          <p:sp>
            <p:nvSpPr>
              <p:cNvPr id="42" name="Rectangle 64">
                <a:extLst>
                  <a:ext uri="{FF2B5EF4-FFF2-40B4-BE49-F238E27FC236}">
                    <a16:creationId xmlns:a16="http://schemas.microsoft.com/office/drawing/2014/main" id="{9E4FBBCD-F8E4-A649-981E-D46343ADCB2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5">
                <a:extLst>
                  <a:ext uri="{FF2B5EF4-FFF2-40B4-BE49-F238E27FC236}">
                    <a16:creationId xmlns:a16="http://schemas.microsoft.com/office/drawing/2014/main" id="{03B778E3-4E84-DA4D-8FBE-A3CF4464E939}"/>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6">
                <a:extLst>
                  <a:ext uri="{FF2B5EF4-FFF2-40B4-BE49-F238E27FC236}">
                    <a16:creationId xmlns:a16="http://schemas.microsoft.com/office/drawing/2014/main" id="{A739A690-256C-6B45-8F06-D782A2D46D31}"/>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7">
                <a:extLst>
                  <a:ext uri="{FF2B5EF4-FFF2-40B4-BE49-F238E27FC236}">
                    <a16:creationId xmlns:a16="http://schemas.microsoft.com/office/drawing/2014/main" id="{A62FB270-DA45-CC43-B966-E5B4B93ABDCF}"/>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7" name="Group 68">
              <a:extLst>
                <a:ext uri="{FF2B5EF4-FFF2-40B4-BE49-F238E27FC236}">
                  <a16:creationId xmlns:a16="http://schemas.microsoft.com/office/drawing/2014/main" id="{319919FB-1BAF-FA49-B450-7D04E4811579}"/>
                </a:ext>
              </a:extLst>
            </p:cNvPr>
            <p:cNvGrpSpPr>
              <a:grpSpLocks/>
            </p:cNvGrpSpPr>
            <p:nvPr/>
          </p:nvGrpSpPr>
          <p:grpSpPr bwMode="auto">
            <a:xfrm>
              <a:off x="12552504" y="6103513"/>
              <a:ext cx="986752" cy="182532"/>
              <a:chOff x="5893" y="3884"/>
              <a:chExt cx="466" cy="115"/>
            </a:xfrm>
          </p:grpSpPr>
          <p:sp>
            <p:nvSpPr>
              <p:cNvPr id="38" name="Rectangle 69">
                <a:extLst>
                  <a:ext uri="{FF2B5EF4-FFF2-40B4-BE49-F238E27FC236}">
                    <a16:creationId xmlns:a16="http://schemas.microsoft.com/office/drawing/2014/main" id="{557E3CC4-6914-A046-8E50-285DE0199E3A}"/>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70">
                <a:extLst>
                  <a:ext uri="{FF2B5EF4-FFF2-40B4-BE49-F238E27FC236}">
                    <a16:creationId xmlns:a16="http://schemas.microsoft.com/office/drawing/2014/main" id="{9C9D87B6-8409-3E4C-A39A-27FCC1916B59}"/>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71">
                <a:extLst>
                  <a:ext uri="{FF2B5EF4-FFF2-40B4-BE49-F238E27FC236}">
                    <a16:creationId xmlns:a16="http://schemas.microsoft.com/office/drawing/2014/main" id="{8E44D8DF-6579-7F40-A242-DA920ED3796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72">
                <a:extLst>
                  <a:ext uri="{FF2B5EF4-FFF2-40B4-BE49-F238E27FC236}">
                    <a16:creationId xmlns:a16="http://schemas.microsoft.com/office/drawing/2014/main" id="{CD513B5C-7113-F14D-99D9-C73E95E46140}"/>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8" name="Group 73">
              <a:extLst>
                <a:ext uri="{FF2B5EF4-FFF2-40B4-BE49-F238E27FC236}">
                  <a16:creationId xmlns:a16="http://schemas.microsoft.com/office/drawing/2014/main" id="{D6A7D29E-C46B-0747-86B2-75419D553192}"/>
                </a:ext>
              </a:extLst>
            </p:cNvPr>
            <p:cNvGrpSpPr>
              <a:grpSpLocks/>
            </p:cNvGrpSpPr>
            <p:nvPr/>
          </p:nvGrpSpPr>
          <p:grpSpPr bwMode="auto">
            <a:xfrm>
              <a:off x="12552504" y="6328901"/>
              <a:ext cx="986752" cy="182532"/>
              <a:chOff x="5893" y="4026"/>
              <a:chExt cx="466" cy="115"/>
            </a:xfrm>
          </p:grpSpPr>
          <p:sp>
            <p:nvSpPr>
              <p:cNvPr id="34" name="Rectangle 74">
                <a:extLst>
                  <a:ext uri="{FF2B5EF4-FFF2-40B4-BE49-F238E27FC236}">
                    <a16:creationId xmlns:a16="http://schemas.microsoft.com/office/drawing/2014/main" id="{4F04C9DB-93AE-614C-8876-96E3637C17FC}"/>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5">
                <a:extLst>
                  <a:ext uri="{FF2B5EF4-FFF2-40B4-BE49-F238E27FC236}">
                    <a16:creationId xmlns:a16="http://schemas.microsoft.com/office/drawing/2014/main" id="{C5554F3B-E2F0-2945-A366-E7AD36F46208}"/>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6">
                <a:extLst>
                  <a:ext uri="{FF2B5EF4-FFF2-40B4-BE49-F238E27FC236}">
                    <a16:creationId xmlns:a16="http://schemas.microsoft.com/office/drawing/2014/main" id="{78782E55-DCC7-CE44-991D-BF17096DDD57}"/>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7">
                <a:extLst>
                  <a:ext uri="{FF2B5EF4-FFF2-40B4-BE49-F238E27FC236}">
                    <a16:creationId xmlns:a16="http://schemas.microsoft.com/office/drawing/2014/main" id="{BD72408E-6A44-9448-B58A-ED029093DF7E}"/>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9" name="Group 78">
              <a:extLst>
                <a:ext uri="{FF2B5EF4-FFF2-40B4-BE49-F238E27FC236}">
                  <a16:creationId xmlns:a16="http://schemas.microsoft.com/office/drawing/2014/main" id="{8ED4F9E5-4BBE-B548-9115-7B8E22D2A23B}"/>
                </a:ext>
              </a:extLst>
            </p:cNvPr>
            <p:cNvGrpSpPr>
              <a:grpSpLocks/>
            </p:cNvGrpSpPr>
            <p:nvPr/>
          </p:nvGrpSpPr>
          <p:grpSpPr bwMode="auto">
            <a:xfrm>
              <a:off x="12552504" y="6552703"/>
              <a:ext cx="986752" cy="182532"/>
              <a:chOff x="5893" y="4167"/>
              <a:chExt cx="466" cy="115"/>
            </a:xfrm>
          </p:grpSpPr>
          <p:sp>
            <p:nvSpPr>
              <p:cNvPr id="30" name="Rectangle 79">
                <a:extLst>
                  <a:ext uri="{FF2B5EF4-FFF2-40B4-BE49-F238E27FC236}">
                    <a16:creationId xmlns:a16="http://schemas.microsoft.com/office/drawing/2014/main" id="{3B8A6581-131D-824E-8913-DB991DC5308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80">
                <a:extLst>
                  <a:ext uri="{FF2B5EF4-FFF2-40B4-BE49-F238E27FC236}">
                    <a16:creationId xmlns:a16="http://schemas.microsoft.com/office/drawing/2014/main" id="{F8A4D103-CAB9-A240-B9CA-A489B8D46C2B}"/>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81">
                <a:extLst>
                  <a:ext uri="{FF2B5EF4-FFF2-40B4-BE49-F238E27FC236}">
                    <a16:creationId xmlns:a16="http://schemas.microsoft.com/office/drawing/2014/main" id="{041501D7-F06A-BF49-A8E5-02731A994871}"/>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82">
                <a:extLst>
                  <a:ext uri="{FF2B5EF4-FFF2-40B4-BE49-F238E27FC236}">
                    <a16:creationId xmlns:a16="http://schemas.microsoft.com/office/drawing/2014/main" id="{F99404D7-4332-9643-B495-D6154C54F2D1}"/>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82" name="Rectangle 83">
            <a:extLst>
              <a:ext uri="{FF2B5EF4-FFF2-40B4-BE49-F238E27FC236}">
                <a16:creationId xmlns:a16="http://schemas.microsoft.com/office/drawing/2014/main" id="{43ABAB17-CA5F-A74E-BB2E-090DBF5B85BE}"/>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3" name="Rectangle 84">
            <a:extLst>
              <a:ext uri="{FF2B5EF4-FFF2-40B4-BE49-F238E27FC236}">
                <a16:creationId xmlns:a16="http://schemas.microsoft.com/office/drawing/2014/main" id="{349F19F3-23A8-3242-9192-BA7445FD94D8}"/>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84" name="TextBox 2">
            <a:extLst>
              <a:ext uri="{FF2B5EF4-FFF2-40B4-BE49-F238E27FC236}">
                <a16:creationId xmlns:a16="http://schemas.microsoft.com/office/drawing/2014/main" id="{B952CFF2-CD76-E646-B5C0-160ACDA764BB}"/>
              </a:ext>
            </a:extLst>
          </p:cNvPr>
          <p:cNvSpPr txBox="1"/>
          <p:nvPr userDrawn="1"/>
        </p:nvSpPr>
        <p:spPr>
          <a:xfrm>
            <a:off x="553765" y="645401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endParaRPr>
          </a:p>
        </p:txBody>
      </p:sp>
      <p:pic>
        <p:nvPicPr>
          <p:cNvPr id="85" name="图片 84">
            <a:extLst>
              <a:ext uri="{FF2B5EF4-FFF2-40B4-BE49-F238E27FC236}">
                <a16:creationId xmlns:a16="http://schemas.microsoft.com/office/drawing/2014/main" id="{A6C0346B-14CF-D843-B655-A3D9F02332A1}"/>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337741" y="6529751"/>
            <a:ext cx="144000" cy="144000"/>
          </a:xfrm>
          <a:prstGeom prst="ellipse">
            <a:avLst/>
          </a:prstGeom>
          <a:ln w="12700" cap="rnd">
            <a:solidFill>
              <a:schemeClr val="bg1"/>
            </a:solidFill>
            <a:prstDash val="solid"/>
          </a:ln>
          <a:effectLst/>
        </p:spPr>
      </p:pic>
    </p:spTree>
    <p:extLst>
      <p:ext uri="{BB962C8B-B14F-4D97-AF65-F5344CB8AC3E}">
        <p14:creationId xmlns:p14="http://schemas.microsoft.com/office/powerpoint/2010/main" val="2848406896"/>
      </p:ext>
    </p:extLst>
  </p:cSld>
  <p:clrMap bg1="lt1" tx1="dk1" bg2="lt2" tx2="dk2" accent1="accent1" accent2="accent2" accent3="accent3" accent4="accent4" accent5="accent5" accent6="accent6" hlink="hlink" folHlink="folHlink"/>
  <p:sldLayoutIdLst>
    <p:sldLayoutId id="2147483686"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ctr" defTabSz="1187798" rtl="0" eaLnBrk="1" latinLnBrk="0" hangingPunct="1">
        <a:lnSpc>
          <a:spcPct val="90000"/>
        </a:lnSpc>
        <a:spcBef>
          <a:spcPct val="0"/>
        </a:spcBef>
        <a:buNone/>
        <a:defRPr sz="6600" b="0" kern="1200">
          <a:solidFill>
            <a:srgbClr val="1D1D1A"/>
          </a:solidFill>
          <a:latin typeface="Futura-Medium" panose="020B0602020204020303" pitchFamily="34" charset="-79"/>
          <a:ea typeface="Microsoft YaHei" panose="020B0503020204020204" pitchFamily="34" charset="-122"/>
          <a:cs typeface="Futura-Medium" panose="020B0602020204020303" pitchFamily="34" charset="-79"/>
        </a:defRPr>
      </a:lvl1pPr>
    </p:titleStyle>
    <p:bodyStyle>
      <a:lvl1pPr marL="0" indent="0" algn="l" defTabSz="1187798" rtl="0" eaLnBrk="1" latinLnBrk="0" hangingPunct="1">
        <a:lnSpc>
          <a:spcPct val="90000"/>
        </a:lnSpc>
        <a:spcBef>
          <a:spcPts val="1299"/>
        </a:spcBef>
        <a:buFont typeface="Arial" panose="020B0604020202020204" pitchFamily="34" charset="0"/>
        <a:buNone/>
        <a:defRPr sz="1819" kern="1200">
          <a:solidFill>
            <a:srgbClr val="FFFFFF"/>
          </a:solidFill>
          <a:latin typeface="Microsoft YaHei" panose="020B0503020204020204" pitchFamily="34" charset="-122"/>
          <a:ea typeface="Microsoft YaHei" panose="020B0503020204020204" pitchFamily="34" charset="-122"/>
          <a:cs typeface="+mn-cs"/>
        </a:defRPr>
      </a:lvl1pPr>
      <a:lvl2pPr marL="593900" indent="0" algn="l" defTabSz="1187798" rtl="0" eaLnBrk="1" latinLnBrk="0" hangingPunct="1">
        <a:lnSpc>
          <a:spcPct val="90000"/>
        </a:lnSpc>
        <a:spcBef>
          <a:spcPts val="650"/>
        </a:spcBef>
        <a:buFont typeface="Arial" panose="020B0604020202020204" pitchFamily="34" charset="0"/>
        <a:buNone/>
        <a:defRPr sz="3118" kern="1200">
          <a:solidFill>
            <a:schemeClr val="tx1"/>
          </a:solidFill>
          <a:latin typeface="+mn-lt"/>
          <a:ea typeface="+mn-ea"/>
          <a:cs typeface="+mn-cs"/>
        </a:defRPr>
      </a:lvl2pPr>
      <a:lvl3pPr marL="1187798" indent="0" algn="l" defTabSz="1187798" rtl="0" eaLnBrk="1" latinLnBrk="0" hangingPunct="1">
        <a:lnSpc>
          <a:spcPct val="90000"/>
        </a:lnSpc>
        <a:spcBef>
          <a:spcPts val="650"/>
        </a:spcBef>
        <a:buFont typeface="Arial" panose="020B0604020202020204" pitchFamily="34" charset="0"/>
        <a:buNone/>
        <a:defRPr sz="2598" kern="1200">
          <a:solidFill>
            <a:schemeClr val="tx1"/>
          </a:solidFill>
          <a:latin typeface="+mn-lt"/>
          <a:ea typeface="+mn-ea"/>
          <a:cs typeface="+mn-cs"/>
        </a:defRPr>
      </a:lvl3pPr>
      <a:lvl4pPr marL="1781699"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4pPr>
      <a:lvl5pPr marL="2375598"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s://modelcontextprotocol.io/quickstart/server#what%E2%80%99s-happening-under-the-hood"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8" Type="http://schemas.openxmlformats.org/officeDocument/2006/relationships/hyperlink" Target="https://github.com/modelcontextprotocol" TargetMode="External"/><Relationship Id="rId3" Type="http://schemas.openxmlformats.org/officeDocument/2006/relationships/hyperlink" Target="https://blog.dailydoseofds.com/p/visual-guide-to-model-context-protocol" TargetMode="External"/><Relationship Id="rId7" Type="http://schemas.openxmlformats.org/officeDocument/2006/relationships/hyperlink" Target="https://www.anthropic.com/news/model-context-protocol" TargetMode="External"/><Relationship Id="rId2" Type="http://schemas.openxmlformats.org/officeDocument/2006/relationships/hyperlink" Target="https://zhuanlan.zhihu.com/p/1896220736990974353" TargetMode="External"/><Relationship Id="rId1" Type="http://schemas.openxmlformats.org/officeDocument/2006/relationships/slideLayout" Target="../slideLayouts/slideLayout5.xml"/><Relationship Id="rId6" Type="http://schemas.openxmlformats.org/officeDocument/2006/relationships/hyperlink" Target="https://humanloop.com/blog/mcp" TargetMode="External"/><Relationship Id="rId5" Type="http://schemas.openxmlformats.org/officeDocument/2006/relationships/hyperlink" Target="https://zhuanlan.zhihu.com/p/29001189476" TargetMode="External"/><Relationship Id="rId10" Type="http://schemas.openxmlformats.org/officeDocument/2006/relationships/hyperlink" Target="https://github.com/chenzomi12/AIInfra" TargetMode="External"/><Relationship Id="rId4" Type="http://schemas.openxmlformats.org/officeDocument/2006/relationships/hyperlink" Target="https://zhuanlan.zhihu.com/p/1892565780807255460" TargetMode="External"/><Relationship Id="rId9" Type="http://schemas.openxmlformats.org/officeDocument/2006/relationships/hyperlink" Target="https://github.com/modelcontextprotocol/server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laude MCP Community">
            <a:extLst>
              <a:ext uri="{FF2B5EF4-FFF2-40B4-BE49-F238E27FC236}">
                <a16:creationId xmlns:a16="http://schemas.microsoft.com/office/drawing/2014/main" id="{862C537D-33B3-7D09-6CCC-88BECDB597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7956C6CE-0F8A-4B8B-A85E-CECDD9097B54}"/>
              </a:ext>
            </a:extLst>
          </p:cNvPr>
          <p:cNvSpPr/>
          <p:nvPr/>
        </p:nvSpPr>
        <p:spPr>
          <a:xfrm>
            <a:off x="0" y="2749693"/>
            <a:ext cx="12196763" cy="3061699"/>
          </a:xfrm>
          <a:prstGeom prst="rect">
            <a:avLst/>
          </a:prstGeom>
          <a:solidFill>
            <a:srgbClr val="1D1D1A">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 name="文本占位符 1">
            <a:extLst>
              <a:ext uri="{FF2B5EF4-FFF2-40B4-BE49-F238E27FC236}">
                <a16:creationId xmlns:a16="http://schemas.microsoft.com/office/drawing/2014/main" id="{84F06FC8-A644-30C6-D07F-20FEFDFA57F8}"/>
              </a:ext>
            </a:extLst>
          </p:cNvPr>
          <p:cNvSpPr txBox="1">
            <a:spLocks/>
          </p:cNvSpPr>
          <p:nvPr/>
        </p:nvSpPr>
        <p:spPr>
          <a:xfrm>
            <a:off x="150639" y="1299187"/>
            <a:ext cx="2144987" cy="979488"/>
          </a:xfrm>
          <a:prstGeom prst="rect">
            <a:avLst/>
          </a:prstGeom>
          <a:noFill/>
        </p:spPr>
        <p:txBody>
          <a:bodyPr anchor="ctr"/>
          <a:lst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4800" dirty="0">
                <a:solidFill>
                  <a:schemeClr val="tx1"/>
                </a:solidFill>
                <a:latin typeface="ACGN-MiaoGB-Flash" panose="02020300000000000000" pitchFamily="18" charset="-122"/>
                <a:ea typeface="ACGN-MiaoGB-Flash" panose="02020300000000000000" pitchFamily="18" charset="-122"/>
              </a:rPr>
              <a:t>ZOMI</a:t>
            </a:r>
            <a:endParaRPr lang="zh-CN" altLang="en-US" sz="4800" dirty="0">
              <a:solidFill>
                <a:schemeClr val="tx1"/>
              </a:solidFill>
              <a:latin typeface="ACGN-MiaoGB-Flash" panose="02020300000000000000" pitchFamily="18" charset="-122"/>
              <a:ea typeface="ACGN-MiaoGB-Flash" panose="02020300000000000000" pitchFamily="18" charset="-122"/>
            </a:endParaRPr>
          </a:p>
        </p:txBody>
      </p:sp>
      <p:pic>
        <p:nvPicPr>
          <p:cNvPr id="6" name="图片 5">
            <a:extLst>
              <a:ext uri="{FF2B5EF4-FFF2-40B4-BE49-F238E27FC236}">
                <a16:creationId xmlns:a16="http://schemas.microsoft.com/office/drawing/2014/main" id="{2F83CF9F-E87F-9B24-194C-3FE53538989D}"/>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208676" y="631447"/>
            <a:ext cx="743400" cy="743400"/>
          </a:xfrm>
          <a:prstGeom prst="ellipse">
            <a:avLst/>
          </a:prstGeom>
          <a:ln w="19050" cap="rnd">
            <a:solidFill>
              <a:srgbClr val="FFFFFF"/>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标题 1">
            <a:extLst>
              <a:ext uri="{FF2B5EF4-FFF2-40B4-BE49-F238E27FC236}">
                <a16:creationId xmlns:a16="http://schemas.microsoft.com/office/drawing/2014/main" id="{57EA8540-1E7D-F378-24FF-D989B2835265}"/>
              </a:ext>
            </a:extLst>
          </p:cNvPr>
          <p:cNvSpPr txBox="1">
            <a:spLocks/>
          </p:cNvSpPr>
          <p:nvPr/>
        </p:nvSpPr>
        <p:spPr>
          <a:xfrm>
            <a:off x="794489" y="3018090"/>
            <a:ext cx="10607784" cy="2526175"/>
          </a:xfrm>
          <a:prstGeom prst="rect">
            <a:avLst/>
          </a:prstGeom>
          <a:noFill/>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pPr marL="50800" algn="ctr">
              <a:buClr>
                <a:srgbClr val="C00000"/>
              </a:buClr>
            </a:pPr>
            <a:r>
              <a:rPr lang="en-US" altLang="zh-CN" sz="11500" dirty="0">
                <a:solidFill>
                  <a:schemeClr val="tx2"/>
                </a:solidFill>
                <a:latin typeface="Lexend" pitchFamily="2" charset="0"/>
                <a:cs typeface="Futura-Medium" panose="020B0602020204020303" pitchFamily="34" charset="-79"/>
              </a:rPr>
              <a:t>MCP</a:t>
            </a:r>
            <a:r>
              <a:rPr lang="zh-CN" altLang="en-US" sz="11500" dirty="0">
                <a:solidFill>
                  <a:schemeClr val="tx2"/>
                </a:solidFill>
                <a:latin typeface="Lexend" pitchFamily="2" charset="0"/>
                <a:cs typeface="Futura-Medium" panose="020B0602020204020303" pitchFamily="34" charset="-79"/>
              </a:rPr>
              <a:t> 核心原理</a:t>
            </a:r>
          </a:p>
        </p:txBody>
      </p:sp>
    </p:spTree>
    <p:extLst>
      <p:ext uri="{BB962C8B-B14F-4D97-AF65-F5344CB8AC3E}">
        <p14:creationId xmlns:p14="http://schemas.microsoft.com/office/powerpoint/2010/main" val="3746352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E5FD9B3-9DC2-C512-00DB-4B3DBE545398}"/>
              </a:ext>
            </a:extLst>
          </p:cNvPr>
          <p:cNvSpPr>
            <a:spLocks noGrp="1"/>
          </p:cNvSpPr>
          <p:nvPr>
            <p:ph type="title"/>
          </p:nvPr>
        </p:nvSpPr>
        <p:spPr/>
        <p:txBody>
          <a:bodyPr/>
          <a:lstStyle/>
          <a:p>
            <a:r>
              <a:rPr lang="en" altLang="zh-CN" dirty="0"/>
              <a:t>MCP Host</a:t>
            </a:r>
            <a:endParaRPr lang="zh-CN" altLang="en-US" dirty="0"/>
          </a:p>
        </p:txBody>
      </p:sp>
      <p:sp>
        <p:nvSpPr>
          <p:cNvPr id="5" name="内容占位符 4">
            <a:extLst>
              <a:ext uri="{FF2B5EF4-FFF2-40B4-BE49-F238E27FC236}">
                <a16:creationId xmlns:a16="http://schemas.microsoft.com/office/drawing/2014/main" id="{A75096E3-99B2-3E16-ECF6-D01D56935655}"/>
              </a:ext>
            </a:extLst>
          </p:cNvPr>
          <p:cNvSpPr>
            <a:spLocks noGrp="1"/>
          </p:cNvSpPr>
          <p:nvPr>
            <p:ph sz="half" idx="1"/>
          </p:nvPr>
        </p:nvSpPr>
        <p:spPr/>
        <p:txBody>
          <a:bodyPr/>
          <a:lstStyle/>
          <a:p>
            <a:r>
              <a:rPr lang="en" altLang="zh-CN" dirty="0"/>
              <a:t>Hosts are the central AI-powered applications (like Claude Desktop or Cursor) that users interact with directly. They serve as the primary interface for AI functionality and manage the overall system.</a:t>
            </a:r>
            <a:br>
              <a:rPr lang="en" altLang="zh-CN" dirty="0"/>
            </a:br>
            <a:endParaRPr lang="zh-CN" altLang="en-US" dirty="0"/>
          </a:p>
        </p:txBody>
      </p:sp>
      <p:pic>
        <p:nvPicPr>
          <p:cNvPr id="13" name="Picture 2" descr="Model Context Protocol Architecture">
            <a:extLst>
              <a:ext uri="{FF2B5EF4-FFF2-40B4-BE49-F238E27FC236}">
                <a16:creationId xmlns:a16="http://schemas.microsoft.com/office/drawing/2014/main" id="{722E75ED-BC41-41B1-5DF9-4079B7AD2F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00" t="1581" r="1127" b="1155"/>
          <a:stretch/>
        </p:blipFill>
        <p:spPr bwMode="auto">
          <a:xfrm>
            <a:off x="5075434" y="1154951"/>
            <a:ext cx="6571471" cy="520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510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E5FD9B3-9DC2-C512-00DB-4B3DBE545398}"/>
              </a:ext>
            </a:extLst>
          </p:cNvPr>
          <p:cNvSpPr>
            <a:spLocks noGrp="1"/>
          </p:cNvSpPr>
          <p:nvPr>
            <p:ph type="title"/>
          </p:nvPr>
        </p:nvSpPr>
        <p:spPr>
          <a:xfrm>
            <a:off x="623635" y="522789"/>
            <a:ext cx="10963473" cy="589190"/>
          </a:xfrm>
        </p:spPr>
        <p:txBody>
          <a:bodyPr/>
          <a:lstStyle/>
          <a:p>
            <a:r>
              <a:rPr lang="en" altLang="zh-CN" dirty="0"/>
              <a:t>MCP Client</a:t>
            </a:r>
            <a:endParaRPr lang="zh-CN" altLang="en-US" dirty="0"/>
          </a:p>
        </p:txBody>
      </p:sp>
      <p:sp>
        <p:nvSpPr>
          <p:cNvPr id="5" name="内容占位符 4">
            <a:extLst>
              <a:ext uri="{FF2B5EF4-FFF2-40B4-BE49-F238E27FC236}">
                <a16:creationId xmlns:a16="http://schemas.microsoft.com/office/drawing/2014/main" id="{A75096E3-99B2-3E16-ECF6-D01D56935655}"/>
              </a:ext>
            </a:extLst>
          </p:cNvPr>
          <p:cNvSpPr>
            <a:spLocks noGrp="1"/>
          </p:cNvSpPr>
          <p:nvPr>
            <p:ph sz="half" idx="1"/>
          </p:nvPr>
        </p:nvSpPr>
        <p:spPr>
          <a:xfrm>
            <a:off x="623635" y="1246909"/>
            <a:ext cx="4451799" cy="5108171"/>
          </a:xfrm>
        </p:spPr>
        <p:txBody>
          <a:bodyPr/>
          <a:lstStyle/>
          <a:p>
            <a:r>
              <a:rPr lang="en" altLang="zh-CN" dirty="0"/>
              <a:t>Clients act as intermediaries, maintaining individual connections between the host application and MCP servers. They handle the communication protocol and manage the flow of data and commands.</a:t>
            </a:r>
            <a:endParaRPr lang="zh-CN" altLang="en-US" dirty="0"/>
          </a:p>
        </p:txBody>
      </p:sp>
      <p:pic>
        <p:nvPicPr>
          <p:cNvPr id="7" name="Picture 2" descr="Model Context Protocol Architecture">
            <a:extLst>
              <a:ext uri="{FF2B5EF4-FFF2-40B4-BE49-F238E27FC236}">
                <a16:creationId xmlns:a16="http://schemas.microsoft.com/office/drawing/2014/main" id="{80CA3784-6136-9672-486A-9FB27DF350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00" t="1581" r="1127" b="1155"/>
          <a:stretch/>
        </p:blipFill>
        <p:spPr bwMode="auto">
          <a:xfrm>
            <a:off x="5075434" y="1154951"/>
            <a:ext cx="6571471" cy="520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88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E5FD9B3-9DC2-C512-00DB-4B3DBE545398}"/>
              </a:ext>
            </a:extLst>
          </p:cNvPr>
          <p:cNvSpPr>
            <a:spLocks noGrp="1"/>
          </p:cNvSpPr>
          <p:nvPr>
            <p:ph type="title"/>
          </p:nvPr>
        </p:nvSpPr>
        <p:spPr/>
        <p:txBody>
          <a:bodyPr/>
          <a:lstStyle/>
          <a:p>
            <a:r>
              <a:rPr lang="en" altLang="zh-CN" dirty="0"/>
              <a:t>MCP Server</a:t>
            </a:r>
            <a:endParaRPr lang="zh-CN" altLang="en-US" dirty="0"/>
          </a:p>
        </p:txBody>
      </p:sp>
      <p:sp>
        <p:nvSpPr>
          <p:cNvPr id="5" name="内容占位符 4">
            <a:extLst>
              <a:ext uri="{FF2B5EF4-FFF2-40B4-BE49-F238E27FC236}">
                <a16:creationId xmlns:a16="http://schemas.microsoft.com/office/drawing/2014/main" id="{A75096E3-99B2-3E16-ECF6-D01D56935655}"/>
              </a:ext>
            </a:extLst>
          </p:cNvPr>
          <p:cNvSpPr>
            <a:spLocks noGrp="1"/>
          </p:cNvSpPr>
          <p:nvPr>
            <p:ph sz="half" idx="1"/>
          </p:nvPr>
        </p:nvSpPr>
        <p:spPr/>
        <p:txBody>
          <a:bodyPr/>
          <a:lstStyle/>
          <a:p>
            <a:r>
              <a:rPr lang="en" altLang="zh-CN" dirty="0"/>
              <a:t>Servers are specialized components that expose specific functionalities, data sources, or tools to AI models through a standardized interface.</a:t>
            </a:r>
            <a:endParaRPr lang="zh-CN" altLang="en-US" dirty="0"/>
          </a:p>
        </p:txBody>
      </p:sp>
      <p:pic>
        <p:nvPicPr>
          <p:cNvPr id="7" name="Picture 2" descr="Model Context Protocol Architecture">
            <a:extLst>
              <a:ext uri="{FF2B5EF4-FFF2-40B4-BE49-F238E27FC236}">
                <a16:creationId xmlns:a16="http://schemas.microsoft.com/office/drawing/2014/main" id="{A1FE7550-6583-A1CB-A82D-4F5C77B9F4C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00" t="1581" r="1127" b="1155"/>
          <a:stretch/>
        </p:blipFill>
        <p:spPr bwMode="auto">
          <a:xfrm>
            <a:off x="5075434" y="1154951"/>
            <a:ext cx="6571471" cy="520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437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722CC2C5-2E47-07BC-8905-51D865533369}"/>
              </a:ext>
            </a:extLst>
          </p:cNvPr>
          <p:cNvSpPr>
            <a:spLocks noGrp="1"/>
          </p:cNvSpPr>
          <p:nvPr>
            <p:ph sz="half" idx="1"/>
          </p:nvPr>
        </p:nvSpPr>
        <p:spPr>
          <a:xfrm>
            <a:off x="481757" y="2406869"/>
            <a:ext cx="11161240" cy="3603651"/>
          </a:xfrm>
        </p:spPr>
        <p:txBody>
          <a:bodyPr/>
          <a:lstStyle/>
          <a:p>
            <a:r>
              <a:rPr lang="en" altLang="zh-CN" dirty="0"/>
              <a:t>Core Principles</a:t>
            </a:r>
          </a:p>
        </p:txBody>
      </p:sp>
      <p:sp>
        <p:nvSpPr>
          <p:cNvPr id="6" name="文本框 5">
            <a:extLst>
              <a:ext uri="{FF2B5EF4-FFF2-40B4-BE49-F238E27FC236}">
                <a16:creationId xmlns:a16="http://schemas.microsoft.com/office/drawing/2014/main" id="{D0D23C99-1E80-4BD3-25A5-D4EBFC3DE3CE}"/>
              </a:ext>
            </a:extLst>
          </p:cNvPr>
          <p:cNvSpPr txBox="1"/>
          <p:nvPr/>
        </p:nvSpPr>
        <p:spPr>
          <a:xfrm>
            <a:off x="4728458" y="1046095"/>
            <a:ext cx="273985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02</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Tree>
    <p:extLst>
      <p:ext uri="{BB962C8B-B14F-4D97-AF65-F5344CB8AC3E}">
        <p14:creationId xmlns:p14="http://schemas.microsoft.com/office/powerpoint/2010/main" val="1539842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F083681-7A0A-D4B2-1899-7826F9D4AFDE}"/>
              </a:ext>
            </a:extLst>
          </p:cNvPr>
          <p:cNvSpPr>
            <a:spLocks noGrp="1"/>
          </p:cNvSpPr>
          <p:nvPr>
            <p:ph type="title"/>
          </p:nvPr>
        </p:nvSpPr>
        <p:spPr>
          <a:xfrm>
            <a:off x="623635" y="522789"/>
            <a:ext cx="10963473" cy="589190"/>
          </a:xfrm>
        </p:spPr>
        <p:txBody>
          <a:bodyPr/>
          <a:lstStyle/>
          <a:p>
            <a:r>
              <a:rPr lang="en" altLang="zh-CN" dirty="0"/>
              <a:t>Universal Connectivity</a:t>
            </a:r>
            <a:endParaRPr lang="zh-CN" altLang="en-US" dirty="0"/>
          </a:p>
        </p:txBody>
      </p:sp>
      <p:sp>
        <p:nvSpPr>
          <p:cNvPr id="9" name="内容占位符 8">
            <a:extLst>
              <a:ext uri="{FF2B5EF4-FFF2-40B4-BE49-F238E27FC236}">
                <a16:creationId xmlns:a16="http://schemas.microsoft.com/office/drawing/2014/main" id="{5F961047-461B-F512-94EA-4B4DC29A867C}"/>
              </a:ext>
            </a:extLst>
          </p:cNvPr>
          <p:cNvSpPr>
            <a:spLocks noGrp="1"/>
          </p:cNvSpPr>
          <p:nvPr>
            <p:ph sz="half" idx="1"/>
          </p:nvPr>
        </p:nvSpPr>
        <p:spPr>
          <a:xfrm>
            <a:off x="623635" y="1246909"/>
            <a:ext cx="10963473" cy="5108171"/>
          </a:xfrm>
        </p:spPr>
        <p:txBody>
          <a:bodyPr/>
          <a:lstStyle/>
          <a:p>
            <a:r>
              <a:rPr lang="en" altLang="zh-CN" dirty="0"/>
              <a:t>MCP acts as an AI USB port,</a:t>
            </a:r>
            <a:r>
              <a:rPr lang="zh-CN" altLang="en-US" dirty="0"/>
              <a:t> </a:t>
            </a:r>
            <a:r>
              <a:rPr lang="en" altLang="zh-CN" dirty="0"/>
              <a:t>provides a consistent interface for AI to retrieve data and perform actions.</a:t>
            </a:r>
            <a:endParaRPr lang="zh-CN" altLang="en-US" dirty="0"/>
          </a:p>
        </p:txBody>
      </p:sp>
      <p:pic>
        <p:nvPicPr>
          <p:cNvPr id="5" name="Picture 2" descr="MCP (Model Context Protocol) / Хабр">
            <a:extLst>
              <a:ext uri="{FF2B5EF4-FFF2-40B4-BE49-F238E27FC236}">
                <a16:creationId xmlns:a16="http://schemas.microsoft.com/office/drawing/2014/main" id="{FBEBB358-D76F-0A51-EC96-9AAC936E51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485" b="10749"/>
          <a:stretch/>
        </p:blipFill>
        <p:spPr bwMode="auto">
          <a:xfrm>
            <a:off x="960633" y="2276278"/>
            <a:ext cx="10275496" cy="367869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2A5B5172-B45E-0B5D-ABEF-C8985C756F9A}"/>
              </a:ext>
            </a:extLst>
          </p:cNvPr>
          <p:cNvSpPr txBox="1"/>
          <p:nvPr/>
        </p:nvSpPr>
        <p:spPr>
          <a:xfrm>
            <a:off x="1505161" y="5939261"/>
            <a:ext cx="3313415" cy="400110"/>
          </a:xfrm>
          <a:prstGeom prst="rect">
            <a:avLst/>
          </a:prstGeom>
          <a:noFill/>
        </p:spPr>
        <p:txBody>
          <a:bodyPr wrap="square">
            <a:spAutoFit/>
          </a:bodyPr>
          <a:lstStyle/>
          <a:p>
            <a:pPr algn="ctr"/>
            <a:r>
              <a:rPr lang="en" altLang="zh-CN" sz="2000" b="1" dirty="0">
                <a:solidFill>
                  <a:srgbClr val="1D1D1A"/>
                </a:solidFill>
                <a:latin typeface="Lexend" pitchFamily="2" charset="0"/>
              </a:rPr>
              <a:t>Without</a:t>
            </a:r>
            <a:r>
              <a:rPr lang="zh-CN" altLang="en-US" sz="2000" b="1" dirty="0">
                <a:solidFill>
                  <a:srgbClr val="1D1D1A"/>
                </a:solidFill>
                <a:latin typeface="Lexend" pitchFamily="2" charset="0"/>
              </a:rPr>
              <a:t> </a:t>
            </a:r>
            <a:r>
              <a:rPr lang="en-US" altLang="zh-CN" sz="2000" b="1" dirty="0">
                <a:solidFill>
                  <a:srgbClr val="1D1D1A"/>
                </a:solidFill>
                <a:latin typeface="Lexend" pitchFamily="2" charset="0"/>
              </a:rPr>
              <a:t>MCP</a:t>
            </a:r>
            <a:endParaRPr lang="zh-CN" altLang="en-US" sz="2000" b="1" dirty="0">
              <a:solidFill>
                <a:srgbClr val="1D1D1A"/>
              </a:solidFill>
              <a:latin typeface="Lexend" pitchFamily="2" charset="0"/>
            </a:endParaRPr>
          </a:p>
        </p:txBody>
      </p:sp>
      <p:sp>
        <p:nvSpPr>
          <p:cNvPr id="7" name="文本框 6">
            <a:extLst>
              <a:ext uri="{FF2B5EF4-FFF2-40B4-BE49-F238E27FC236}">
                <a16:creationId xmlns:a16="http://schemas.microsoft.com/office/drawing/2014/main" id="{5349CFD2-0CCE-A1E6-2B1D-8841C36902D2}"/>
              </a:ext>
            </a:extLst>
          </p:cNvPr>
          <p:cNvSpPr txBox="1"/>
          <p:nvPr/>
        </p:nvSpPr>
        <p:spPr>
          <a:xfrm>
            <a:off x="7174784" y="5954970"/>
            <a:ext cx="3313415" cy="400110"/>
          </a:xfrm>
          <a:prstGeom prst="rect">
            <a:avLst/>
          </a:prstGeom>
          <a:noFill/>
        </p:spPr>
        <p:txBody>
          <a:bodyPr wrap="square">
            <a:spAutoFit/>
          </a:bodyPr>
          <a:lstStyle/>
          <a:p>
            <a:pPr algn="ctr"/>
            <a:r>
              <a:rPr lang="en" altLang="zh-CN" sz="2000" b="1" dirty="0">
                <a:solidFill>
                  <a:srgbClr val="1D1D1A"/>
                </a:solidFill>
                <a:latin typeface="Lexend" pitchFamily="2" charset="0"/>
              </a:rPr>
              <a:t>With</a:t>
            </a:r>
            <a:r>
              <a:rPr lang="zh-CN" altLang="en-US" sz="2000" b="1" dirty="0">
                <a:solidFill>
                  <a:srgbClr val="1D1D1A"/>
                </a:solidFill>
                <a:latin typeface="Lexend" pitchFamily="2" charset="0"/>
              </a:rPr>
              <a:t> </a:t>
            </a:r>
            <a:r>
              <a:rPr lang="en-US" altLang="zh-CN" sz="2000" b="1" dirty="0">
                <a:solidFill>
                  <a:srgbClr val="1D1D1A"/>
                </a:solidFill>
                <a:latin typeface="Lexend" pitchFamily="2" charset="0"/>
              </a:rPr>
              <a:t>MCP</a:t>
            </a:r>
            <a:endParaRPr lang="zh-CN" altLang="en-US" sz="2000" b="1" dirty="0">
              <a:solidFill>
                <a:srgbClr val="1D1D1A"/>
              </a:solidFill>
              <a:latin typeface="Lexend" pitchFamily="2" charset="0"/>
            </a:endParaRPr>
          </a:p>
        </p:txBody>
      </p:sp>
      <p:sp>
        <p:nvSpPr>
          <p:cNvPr id="12" name="圆角矩形 11">
            <a:extLst>
              <a:ext uri="{FF2B5EF4-FFF2-40B4-BE49-F238E27FC236}">
                <a16:creationId xmlns:a16="http://schemas.microsoft.com/office/drawing/2014/main" id="{46FE0D15-91CE-4B6A-06DB-69547E3F1918}"/>
              </a:ext>
            </a:extLst>
          </p:cNvPr>
          <p:cNvSpPr/>
          <p:nvPr/>
        </p:nvSpPr>
        <p:spPr>
          <a:xfrm>
            <a:off x="7274105" y="3769653"/>
            <a:ext cx="3267182" cy="791111"/>
          </a:xfrm>
          <a:prstGeom prst="roundRect">
            <a:avLst>
              <a:gd name="adj" fmla="val 17480"/>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702271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FC8ED57-1ACC-E20E-0F41-65A20A563C13}"/>
              </a:ext>
            </a:extLst>
          </p:cNvPr>
          <p:cNvSpPr>
            <a:spLocks noGrp="1"/>
          </p:cNvSpPr>
          <p:nvPr>
            <p:ph type="title"/>
          </p:nvPr>
        </p:nvSpPr>
        <p:spPr>
          <a:xfrm>
            <a:off x="623635" y="522789"/>
            <a:ext cx="10963473" cy="589190"/>
          </a:xfrm>
        </p:spPr>
        <p:txBody>
          <a:bodyPr/>
          <a:lstStyle/>
          <a:p>
            <a:r>
              <a:rPr lang="en" altLang="zh-CN" dirty="0"/>
              <a:t>Structured Context Management</a:t>
            </a:r>
            <a:endParaRPr lang="zh-CN" altLang="en-US" dirty="0"/>
          </a:p>
        </p:txBody>
      </p:sp>
      <p:sp>
        <p:nvSpPr>
          <p:cNvPr id="5" name="内容占位符 4">
            <a:extLst>
              <a:ext uri="{FF2B5EF4-FFF2-40B4-BE49-F238E27FC236}">
                <a16:creationId xmlns:a16="http://schemas.microsoft.com/office/drawing/2014/main" id="{FE0699B2-6562-21BA-2E5A-90027536F716}"/>
              </a:ext>
            </a:extLst>
          </p:cNvPr>
          <p:cNvSpPr>
            <a:spLocks noGrp="1"/>
          </p:cNvSpPr>
          <p:nvPr>
            <p:ph sz="half" idx="1"/>
          </p:nvPr>
        </p:nvSpPr>
        <p:spPr>
          <a:xfrm>
            <a:off x="623635" y="1246909"/>
            <a:ext cx="10963473" cy="5108171"/>
          </a:xfrm>
        </p:spPr>
        <p:txBody>
          <a:bodyPr/>
          <a:lstStyle/>
          <a:p>
            <a:r>
              <a:rPr lang="en" altLang="zh-CN" dirty="0"/>
              <a:t>Unlike traditional methods like Monolithic prompts</a:t>
            </a:r>
            <a:r>
              <a:rPr lang="zh-CN" altLang="en-US" dirty="0"/>
              <a:t> </a:t>
            </a:r>
            <a:r>
              <a:rPr lang="en-US" altLang="zh-CN" dirty="0"/>
              <a:t>or</a:t>
            </a:r>
            <a:r>
              <a:rPr lang="zh-CN" altLang="en-US" dirty="0"/>
              <a:t> </a:t>
            </a:r>
            <a:r>
              <a:rPr lang="en-US" altLang="zh-CN" dirty="0"/>
              <a:t>Function</a:t>
            </a:r>
            <a:r>
              <a:rPr lang="zh-CN" altLang="en-US" dirty="0"/>
              <a:t> </a:t>
            </a:r>
            <a:r>
              <a:rPr lang="en-US" altLang="zh-CN" dirty="0"/>
              <a:t>Call</a:t>
            </a:r>
            <a:r>
              <a:rPr lang="en" altLang="zh-CN" dirty="0"/>
              <a:t>, MCP organizes interactions into three standardized primitives:</a:t>
            </a:r>
          </a:p>
          <a:p>
            <a:pPr lvl="1"/>
            <a:r>
              <a:rPr lang="en" altLang="zh-CN" b="1" dirty="0">
                <a:solidFill>
                  <a:srgbClr val="66BA36"/>
                </a:solidFill>
              </a:rPr>
              <a:t>Tools: </a:t>
            </a:r>
            <a:r>
              <a:rPr lang="en" altLang="zh-CN" dirty="0"/>
              <a:t>Executable functions (e.g., API calls, database queries)</a:t>
            </a:r>
          </a:p>
          <a:p>
            <a:pPr lvl="1"/>
            <a:r>
              <a:rPr lang="en" altLang="zh-CN" b="1" dirty="0">
                <a:solidFill>
                  <a:srgbClr val="66BA36"/>
                </a:solidFill>
              </a:rPr>
              <a:t>Resources: </a:t>
            </a:r>
            <a:r>
              <a:rPr lang="en" altLang="zh-CN" dirty="0"/>
              <a:t>Structured data streams (e.g., files, logs, API responses)</a:t>
            </a:r>
          </a:p>
          <a:p>
            <a:pPr lvl="1"/>
            <a:r>
              <a:rPr lang="en" altLang="zh-CN" b="1" dirty="0">
                <a:solidFill>
                  <a:srgbClr val="66BA36"/>
                </a:solidFill>
              </a:rPr>
              <a:t>Prompts: </a:t>
            </a:r>
            <a:r>
              <a:rPr lang="en" altLang="zh-CN" dirty="0"/>
              <a:t>Reusable instruction templates for common workflows</a:t>
            </a:r>
          </a:p>
        </p:txBody>
      </p:sp>
    </p:spTree>
    <p:extLst>
      <p:ext uri="{BB962C8B-B14F-4D97-AF65-F5344CB8AC3E}">
        <p14:creationId xmlns:p14="http://schemas.microsoft.com/office/powerpoint/2010/main" val="9269946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FC8ED57-1ACC-E20E-0F41-65A20A563C13}"/>
              </a:ext>
            </a:extLst>
          </p:cNvPr>
          <p:cNvSpPr>
            <a:spLocks noGrp="1"/>
          </p:cNvSpPr>
          <p:nvPr>
            <p:ph type="title"/>
          </p:nvPr>
        </p:nvSpPr>
        <p:spPr/>
        <p:txBody>
          <a:bodyPr/>
          <a:lstStyle/>
          <a:p>
            <a:r>
              <a:rPr lang="en" altLang="zh-CN" dirty="0"/>
              <a:t>Structured Context Management</a:t>
            </a:r>
            <a:endParaRPr lang="zh-CN" altLang="en-US" dirty="0"/>
          </a:p>
        </p:txBody>
      </p:sp>
      <p:sp>
        <p:nvSpPr>
          <p:cNvPr id="5" name="内容占位符 4">
            <a:extLst>
              <a:ext uri="{FF2B5EF4-FFF2-40B4-BE49-F238E27FC236}">
                <a16:creationId xmlns:a16="http://schemas.microsoft.com/office/drawing/2014/main" id="{FE0699B2-6562-21BA-2E5A-90027536F716}"/>
              </a:ext>
            </a:extLst>
          </p:cNvPr>
          <p:cNvSpPr>
            <a:spLocks noGrp="1"/>
          </p:cNvSpPr>
          <p:nvPr>
            <p:ph sz="half" idx="1"/>
          </p:nvPr>
        </p:nvSpPr>
        <p:spPr>
          <a:xfrm>
            <a:off x="623635" y="1246909"/>
            <a:ext cx="5057974" cy="5108171"/>
          </a:xfrm>
        </p:spPr>
        <p:txBody>
          <a:bodyPr anchor="ctr"/>
          <a:lstStyle/>
          <a:p>
            <a:pPr marL="457200" indent="-457200">
              <a:buFont typeface="+mj-lt"/>
              <a:buAutoNum type="arabicPeriod"/>
            </a:pPr>
            <a:r>
              <a:rPr lang="en" altLang="zh-CN" b="1" dirty="0">
                <a:solidFill>
                  <a:srgbClr val="66BA36"/>
                </a:solidFill>
              </a:rPr>
              <a:t>Tools: </a:t>
            </a:r>
            <a:r>
              <a:rPr lang="en" altLang="zh-CN" dirty="0"/>
              <a:t>Executable functions (e.g., API calls, database queries)</a:t>
            </a:r>
          </a:p>
          <a:p>
            <a:pPr marL="457200" indent="-457200">
              <a:buFont typeface="+mj-lt"/>
              <a:buAutoNum type="arabicPeriod"/>
            </a:pPr>
            <a:endParaRPr lang="en" altLang="zh-CN" dirty="0"/>
          </a:p>
          <a:p>
            <a:pPr marL="457200" indent="-457200">
              <a:buFont typeface="+mj-lt"/>
              <a:buAutoNum type="arabicPeriod"/>
            </a:pPr>
            <a:r>
              <a:rPr lang="en" altLang="zh-CN" b="1" dirty="0">
                <a:solidFill>
                  <a:srgbClr val="66BA36"/>
                </a:solidFill>
              </a:rPr>
              <a:t>Resources: </a:t>
            </a:r>
            <a:r>
              <a:rPr lang="en" altLang="zh-CN" dirty="0"/>
              <a:t>Structured data streams (e.g., files, logs, API responses)</a:t>
            </a:r>
          </a:p>
          <a:p>
            <a:pPr marL="457200" indent="-457200">
              <a:buFont typeface="+mj-lt"/>
              <a:buAutoNum type="arabicPeriod"/>
            </a:pPr>
            <a:endParaRPr lang="en" altLang="zh-CN" b="1" dirty="0">
              <a:solidFill>
                <a:srgbClr val="66BA36"/>
              </a:solidFill>
            </a:endParaRPr>
          </a:p>
          <a:p>
            <a:pPr marL="457200" indent="-457200">
              <a:buFont typeface="+mj-lt"/>
              <a:buAutoNum type="arabicPeriod"/>
            </a:pPr>
            <a:r>
              <a:rPr lang="en" altLang="zh-CN" b="1" dirty="0">
                <a:solidFill>
                  <a:srgbClr val="66BA36"/>
                </a:solidFill>
              </a:rPr>
              <a:t>Prompts: </a:t>
            </a:r>
            <a:r>
              <a:rPr lang="en" altLang="zh-CN" dirty="0"/>
              <a:t>Reusable instruction templates for common workflows</a:t>
            </a:r>
          </a:p>
        </p:txBody>
      </p:sp>
      <p:pic>
        <p:nvPicPr>
          <p:cNvPr id="16386" name="Picture 2" descr="Visual Guide to Model Context Protocol (MCP)">
            <a:extLst>
              <a:ext uri="{FF2B5EF4-FFF2-40B4-BE49-F238E27FC236}">
                <a16:creationId xmlns:a16="http://schemas.microsoft.com/office/drawing/2014/main" id="{BE749C4A-F5BA-74F1-FDA9-FB20B7F030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6687" y="1373056"/>
            <a:ext cx="5326187" cy="5089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452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74467544-4B1D-30BA-507B-E0AA721601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84" b="6261"/>
          <a:stretch/>
        </p:blipFill>
        <p:spPr bwMode="auto">
          <a:xfrm>
            <a:off x="1931541" y="2757841"/>
            <a:ext cx="8333679" cy="3596922"/>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a:extLst>
              <a:ext uri="{FF2B5EF4-FFF2-40B4-BE49-F238E27FC236}">
                <a16:creationId xmlns:a16="http://schemas.microsoft.com/office/drawing/2014/main" id="{0E6B6C2B-F4AC-A24F-FD8F-B020C71D2AB2}"/>
              </a:ext>
            </a:extLst>
          </p:cNvPr>
          <p:cNvSpPr>
            <a:spLocks noGrp="1"/>
          </p:cNvSpPr>
          <p:nvPr>
            <p:ph type="title"/>
          </p:nvPr>
        </p:nvSpPr>
        <p:spPr>
          <a:xfrm>
            <a:off x="623635" y="522789"/>
            <a:ext cx="10963473" cy="589190"/>
          </a:xfrm>
        </p:spPr>
        <p:txBody>
          <a:bodyPr/>
          <a:lstStyle/>
          <a:p>
            <a:r>
              <a:rPr lang="en" altLang="zh-CN" dirty="0"/>
              <a:t>Local-First Security</a:t>
            </a:r>
            <a:endParaRPr lang="zh-CN" altLang="en-US" dirty="0"/>
          </a:p>
        </p:txBody>
      </p:sp>
      <p:sp>
        <p:nvSpPr>
          <p:cNvPr id="5" name="内容占位符 4">
            <a:extLst>
              <a:ext uri="{FF2B5EF4-FFF2-40B4-BE49-F238E27FC236}">
                <a16:creationId xmlns:a16="http://schemas.microsoft.com/office/drawing/2014/main" id="{D2B944FC-D5EB-26A6-DF33-5EC75848F191}"/>
              </a:ext>
            </a:extLst>
          </p:cNvPr>
          <p:cNvSpPr>
            <a:spLocks noGrp="1"/>
          </p:cNvSpPr>
          <p:nvPr>
            <p:ph sz="half" idx="1"/>
          </p:nvPr>
        </p:nvSpPr>
        <p:spPr>
          <a:xfrm>
            <a:off x="623635" y="1246909"/>
            <a:ext cx="10963473" cy="5108171"/>
          </a:xfrm>
        </p:spPr>
        <p:txBody>
          <a:bodyPr/>
          <a:lstStyle/>
          <a:p>
            <a:r>
              <a:rPr lang="en" altLang="zh-CN" dirty="0"/>
              <a:t>MCP prioritizes privacy by default. This means it requires explicit user approval for every tool or resource access. Servers run locally unless explicitly permitted for remote use, so sensitive data won’t leave controlled environments without consent.</a:t>
            </a:r>
            <a:br>
              <a:rPr lang="en" altLang="zh-CN" dirty="0"/>
            </a:br>
            <a:endParaRPr lang="zh-CN" altLang="en-US" dirty="0"/>
          </a:p>
        </p:txBody>
      </p:sp>
    </p:spTree>
    <p:extLst>
      <p:ext uri="{BB962C8B-B14F-4D97-AF65-F5344CB8AC3E}">
        <p14:creationId xmlns:p14="http://schemas.microsoft.com/office/powerpoint/2010/main" val="1668735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74467544-4B1D-30BA-507B-E0AA721601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84" b="6261"/>
          <a:stretch/>
        </p:blipFill>
        <p:spPr bwMode="auto">
          <a:xfrm>
            <a:off x="1931541" y="2757841"/>
            <a:ext cx="8333679" cy="3596922"/>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a:extLst>
              <a:ext uri="{FF2B5EF4-FFF2-40B4-BE49-F238E27FC236}">
                <a16:creationId xmlns:a16="http://schemas.microsoft.com/office/drawing/2014/main" id="{0E6B6C2B-F4AC-A24F-FD8F-B020C71D2AB2}"/>
              </a:ext>
            </a:extLst>
          </p:cNvPr>
          <p:cNvSpPr>
            <a:spLocks noGrp="1"/>
          </p:cNvSpPr>
          <p:nvPr>
            <p:ph type="title"/>
          </p:nvPr>
        </p:nvSpPr>
        <p:spPr>
          <a:xfrm>
            <a:off x="623635" y="522789"/>
            <a:ext cx="10963473" cy="589190"/>
          </a:xfrm>
        </p:spPr>
        <p:txBody>
          <a:bodyPr/>
          <a:lstStyle/>
          <a:p>
            <a:r>
              <a:rPr lang="en" altLang="zh-CN" dirty="0"/>
              <a:t>Local-First Security</a:t>
            </a:r>
            <a:endParaRPr lang="zh-CN" altLang="en-US" dirty="0"/>
          </a:p>
        </p:txBody>
      </p:sp>
      <p:sp>
        <p:nvSpPr>
          <p:cNvPr id="5" name="内容占位符 4">
            <a:extLst>
              <a:ext uri="{FF2B5EF4-FFF2-40B4-BE49-F238E27FC236}">
                <a16:creationId xmlns:a16="http://schemas.microsoft.com/office/drawing/2014/main" id="{D2B944FC-D5EB-26A6-DF33-5EC75848F191}"/>
              </a:ext>
            </a:extLst>
          </p:cNvPr>
          <p:cNvSpPr>
            <a:spLocks noGrp="1"/>
          </p:cNvSpPr>
          <p:nvPr>
            <p:ph sz="half" idx="1"/>
          </p:nvPr>
        </p:nvSpPr>
        <p:spPr>
          <a:xfrm>
            <a:off x="623635" y="1246909"/>
            <a:ext cx="10963473" cy="5108171"/>
          </a:xfrm>
        </p:spPr>
        <p:txBody>
          <a:bodyPr/>
          <a:lstStyle/>
          <a:p>
            <a:r>
              <a:rPr lang="en" altLang="zh-CN" dirty="0"/>
              <a:t>MCP</a:t>
            </a:r>
            <a:r>
              <a:rPr lang="zh-CN" altLang="en-US" dirty="0"/>
              <a:t> 提供了 </a:t>
            </a:r>
            <a:r>
              <a:rPr lang="en" altLang="zh-CN" dirty="0"/>
              <a:t>STDIO</a:t>
            </a:r>
            <a:r>
              <a:rPr lang="zh-CN" altLang="en-US" dirty="0"/>
              <a:t> 和 </a:t>
            </a:r>
            <a:r>
              <a:rPr lang="en" altLang="zh-CN" dirty="0"/>
              <a:t>SSE</a:t>
            </a:r>
            <a:r>
              <a:rPr lang="zh-CN" altLang="en-US" dirty="0"/>
              <a:t> 两种传输协议，当前很多实验性的工具都是使用 </a:t>
            </a:r>
            <a:r>
              <a:rPr lang="en" altLang="zh-CN" dirty="0"/>
              <a:t>STDIO</a:t>
            </a:r>
            <a:r>
              <a:rPr lang="zh-CN" altLang="en-US" dirty="0"/>
              <a:t> 传输。</a:t>
            </a:r>
            <a:endParaRPr lang="en-US" altLang="zh-CN" dirty="0"/>
          </a:p>
          <a:p>
            <a:r>
              <a:rPr lang="zh-CN" altLang="en-US" dirty="0"/>
              <a:t>如果提供服务的话，则是使用 </a:t>
            </a:r>
            <a:r>
              <a:rPr lang="en" altLang="zh-CN" dirty="0"/>
              <a:t>SSE</a:t>
            </a:r>
            <a:r>
              <a:rPr lang="zh-CN" altLang="en" dirty="0"/>
              <a:t>（</a:t>
            </a:r>
            <a:r>
              <a:rPr lang="en" altLang="zh-CN" dirty="0"/>
              <a:t>Server-Sent Events</a:t>
            </a:r>
            <a:r>
              <a:rPr lang="zh-CN" altLang="en" dirty="0"/>
              <a:t>）</a:t>
            </a:r>
            <a:endParaRPr lang="zh-CN" altLang="en-US" dirty="0"/>
          </a:p>
        </p:txBody>
      </p:sp>
    </p:spTree>
    <p:extLst>
      <p:ext uri="{BB962C8B-B14F-4D97-AF65-F5344CB8AC3E}">
        <p14:creationId xmlns:p14="http://schemas.microsoft.com/office/powerpoint/2010/main" val="17538222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E6B6C2B-F4AC-A24F-FD8F-B020C71D2AB2}"/>
              </a:ext>
            </a:extLst>
          </p:cNvPr>
          <p:cNvSpPr>
            <a:spLocks noGrp="1"/>
          </p:cNvSpPr>
          <p:nvPr>
            <p:ph type="title"/>
          </p:nvPr>
        </p:nvSpPr>
        <p:spPr>
          <a:xfrm>
            <a:off x="623635" y="522789"/>
            <a:ext cx="10963473" cy="589190"/>
          </a:xfrm>
        </p:spPr>
        <p:txBody>
          <a:bodyPr/>
          <a:lstStyle/>
          <a:p>
            <a:r>
              <a:rPr lang="en" altLang="zh-CN" dirty="0"/>
              <a:t>Local-First Security</a:t>
            </a:r>
            <a:endParaRPr lang="zh-CN" altLang="en-US" dirty="0"/>
          </a:p>
        </p:txBody>
      </p:sp>
      <p:sp>
        <p:nvSpPr>
          <p:cNvPr id="5" name="内容占位符 4">
            <a:extLst>
              <a:ext uri="{FF2B5EF4-FFF2-40B4-BE49-F238E27FC236}">
                <a16:creationId xmlns:a16="http://schemas.microsoft.com/office/drawing/2014/main" id="{D2B944FC-D5EB-26A6-DF33-5EC75848F191}"/>
              </a:ext>
            </a:extLst>
          </p:cNvPr>
          <p:cNvSpPr>
            <a:spLocks noGrp="1"/>
          </p:cNvSpPr>
          <p:nvPr>
            <p:ph sz="half" idx="1"/>
          </p:nvPr>
        </p:nvSpPr>
        <p:spPr>
          <a:xfrm>
            <a:off x="623635" y="1246909"/>
            <a:ext cx="10963473" cy="5108171"/>
          </a:xfrm>
        </p:spPr>
        <p:txBody>
          <a:bodyPr/>
          <a:lstStyle/>
          <a:p>
            <a:r>
              <a:rPr lang="en" altLang="zh-CN" dirty="0"/>
              <a:t>MCP</a:t>
            </a:r>
            <a:r>
              <a:rPr lang="zh-CN" altLang="en-US" dirty="0"/>
              <a:t> 提供了 </a:t>
            </a:r>
            <a:r>
              <a:rPr lang="en" altLang="zh-CN" dirty="0"/>
              <a:t>STDIO</a:t>
            </a:r>
            <a:r>
              <a:rPr lang="zh-CN" altLang="en-US" dirty="0"/>
              <a:t> 和 </a:t>
            </a:r>
            <a:r>
              <a:rPr lang="en" altLang="zh-CN" dirty="0"/>
              <a:t>SSE</a:t>
            </a:r>
            <a:r>
              <a:rPr lang="zh-CN" altLang="en-US" dirty="0"/>
              <a:t> 两种传输协议，当前很多实验性的工具都是使用 </a:t>
            </a:r>
            <a:r>
              <a:rPr lang="en" altLang="zh-CN" dirty="0"/>
              <a:t>STDIO</a:t>
            </a:r>
            <a:r>
              <a:rPr lang="zh-CN" altLang="en-US" dirty="0"/>
              <a:t> 传输。</a:t>
            </a:r>
            <a:endParaRPr lang="en-US" altLang="zh-CN" dirty="0"/>
          </a:p>
          <a:p>
            <a:r>
              <a:rPr lang="zh-CN" altLang="en-US" dirty="0"/>
              <a:t>如果提供服务的话，则是使用 </a:t>
            </a:r>
            <a:r>
              <a:rPr lang="en" altLang="zh-CN" dirty="0"/>
              <a:t>SSE</a:t>
            </a:r>
            <a:r>
              <a:rPr lang="zh-CN" altLang="en" dirty="0"/>
              <a:t>（</a:t>
            </a:r>
            <a:r>
              <a:rPr lang="en" altLang="zh-CN" dirty="0"/>
              <a:t>Server-Sent Events</a:t>
            </a:r>
            <a:r>
              <a:rPr lang="zh-CN" altLang="en" dirty="0"/>
              <a:t>）</a:t>
            </a:r>
            <a:endParaRPr lang="zh-CN" altLang="en-US" dirty="0"/>
          </a:p>
        </p:txBody>
      </p:sp>
      <p:graphicFrame>
        <p:nvGraphicFramePr>
          <p:cNvPr id="2" name="表格 1">
            <a:extLst>
              <a:ext uri="{FF2B5EF4-FFF2-40B4-BE49-F238E27FC236}">
                <a16:creationId xmlns:a16="http://schemas.microsoft.com/office/drawing/2014/main" id="{9B05F4FF-532B-A2FA-A6C9-CE9EAD86E434}"/>
              </a:ext>
            </a:extLst>
          </p:cNvPr>
          <p:cNvGraphicFramePr>
            <a:graphicFrameLocks noGrp="1"/>
          </p:cNvGraphicFramePr>
          <p:nvPr>
            <p:extLst>
              <p:ext uri="{D42A27DB-BD31-4B8C-83A1-F6EECF244321}">
                <p14:modId xmlns:p14="http://schemas.microsoft.com/office/powerpoint/2010/main" val="3322458889"/>
              </p:ext>
            </p:extLst>
          </p:nvPr>
        </p:nvGraphicFramePr>
        <p:xfrm>
          <a:off x="759538" y="2445250"/>
          <a:ext cx="10562584" cy="3909510"/>
        </p:xfrm>
        <a:graphic>
          <a:graphicData uri="http://schemas.openxmlformats.org/drawingml/2006/table">
            <a:tbl>
              <a:tblPr firstRow="1" bandRow="1">
                <a:tableStyleId>{5940675A-B579-460E-94D1-54222C63F5DA}</a:tableStyleId>
              </a:tblPr>
              <a:tblGrid>
                <a:gridCol w="2165440">
                  <a:extLst>
                    <a:ext uri="{9D8B030D-6E8A-4147-A177-3AD203B41FA5}">
                      <a16:colId xmlns:a16="http://schemas.microsoft.com/office/drawing/2014/main" val="2586296124"/>
                    </a:ext>
                  </a:extLst>
                </a:gridCol>
                <a:gridCol w="4198572">
                  <a:extLst>
                    <a:ext uri="{9D8B030D-6E8A-4147-A177-3AD203B41FA5}">
                      <a16:colId xmlns:a16="http://schemas.microsoft.com/office/drawing/2014/main" val="812647033"/>
                    </a:ext>
                  </a:extLst>
                </a:gridCol>
                <a:gridCol w="4198572">
                  <a:extLst>
                    <a:ext uri="{9D8B030D-6E8A-4147-A177-3AD203B41FA5}">
                      <a16:colId xmlns:a16="http://schemas.microsoft.com/office/drawing/2014/main" val="3834844536"/>
                    </a:ext>
                  </a:extLst>
                </a:gridCol>
              </a:tblGrid>
              <a:tr h="434390">
                <a:tc>
                  <a:txBody>
                    <a:bodyPr/>
                    <a:lstStyle/>
                    <a:p>
                      <a:pPr algn="l"/>
                      <a:r>
                        <a:rPr lang="zh-CN" altLang="en-US" sz="1400" b="1" dirty="0">
                          <a:solidFill>
                            <a:schemeClr val="bg1"/>
                          </a:solidFill>
                          <a:latin typeface="Lexend" pitchFamily="2" charset="0"/>
                        </a:rPr>
                        <a:t>特性</a:t>
                      </a:r>
                    </a:p>
                  </a:txBody>
                  <a:tcPr anchor="ctr">
                    <a:solidFill>
                      <a:srgbClr val="92D050"/>
                    </a:solidFill>
                  </a:tcPr>
                </a:tc>
                <a:tc>
                  <a:txBody>
                    <a:bodyPr/>
                    <a:lstStyle/>
                    <a:p>
                      <a:pPr marL="0" algn="l" defTabSz="1219200" rtl="0" eaLnBrk="1" latinLnBrk="0" hangingPunct="1"/>
                      <a:r>
                        <a:rPr kumimoji="0" lang="en" altLang="zh-CN" sz="1400" b="0" i="0" u="none" strike="noStrike" kern="0" cap="none" spc="0" normalizeH="0" baseline="0" dirty="0">
                          <a:ln>
                            <a:noFill/>
                          </a:ln>
                          <a:solidFill>
                            <a:srgbClr val="374154"/>
                          </a:solidFill>
                          <a:effectLst/>
                          <a:uLnTx/>
                          <a:uFillTx/>
                          <a:latin typeface="Lexend" pitchFamily="2" charset="0"/>
                          <a:ea typeface="微软雅黑" pitchFamily="34" charset="-122"/>
                          <a:cs typeface="+mn-cs"/>
                        </a:rPr>
                        <a:t>STDIO</a:t>
                      </a:r>
                      <a:endParaRPr kumimoji="0" lang="zh-CN" altLang="en-US" sz="1400" b="0" i="0" u="none" strike="noStrike" kern="0" cap="none" spc="0" normalizeH="0" baseline="0" dirty="0">
                        <a:ln>
                          <a:noFill/>
                        </a:ln>
                        <a:solidFill>
                          <a:srgbClr val="374154"/>
                        </a:solidFill>
                        <a:effectLst/>
                        <a:uLnTx/>
                        <a:uFillTx/>
                        <a:latin typeface="Lexend" pitchFamily="2" charset="0"/>
                        <a:ea typeface="微软雅黑" pitchFamily="34" charset="-122"/>
                        <a:cs typeface="+mn-cs"/>
                      </a:endParaRPr>
                    </a:p>
                  </a:txBody>
                  <a:tcPr anchor="ctr"/>
                </a:tc>
                <a:tc>
                  <a:txBody>
                    <a:bodyPr/>
                    <a:lstStyle/>
                    <a:p>
                      <a:pPr marL="0" algn="l" defTabSz="1219200" rtl="0" eaLnBrk="1" latinLnBrk="0" hangingPunct="1"/>
                      <a:r>
                        <a:rPr kumimoji="0" lang="en" altLang="zh-CN" sz="1400" b="0" i="0" u="none" strike="noStrike" kern="0" cap="none" spc="0" normalizeH="0" baseline="0" dirty="0">
                          <a:ln>
                            <a:noFill/>
                          </a:ln>
                          <a:solidFill>
                            <a:srgbClr val="374154"/>
                          </a:solidFill>
                          <a:effectLst/>
                          <a:uLnTx/>
                          <a:uFillTx/>
                          <a:latin typeface="Lexend" pitchFamily="2" charset="0"/>
                          <a:ea typeface="微软雅黑" pitchFamily="34" charset="-122"/>
                          <a:cs typeface="+mn-cs"/>
                        </a:rPr>
                        <a:t>SSE</a:t>
                      </a:r>
                      <a:endParaRPr kumimoji="0" lang="zh-CN" altLang="en-US" sz="1400" b="0" i="0" u="none" strike="noStrike" kern="0" cap="none" spc="0" normalizeH="0" baseline="0" dirty="0">
                        <a:ln>
                          <a:noFill/>
                        </a:ln>
                        <a:solidFill>
                          <a:srgbClr val="374154"/>
                        </a:solidFill>
                        <a:effectLst/>
                        <a:uLnTx/>
                        <a:uFillTx/>
                        <a:latin typeface="Lexend" pitchFamily="2" charset="0"/>
                        <a:ea typeface="微软雅黑" pitchFamily="34" charset="-122"/>
                        <a:cs typeface="+mn-cs"/>
                      </a:endParaRPr>
                    </a:p>
                  </a:txBody>
                  <a:tcPr anchor="ctr"/>
                </a:tc>
                <a:extLst>
                  <a:ext uri="{0D108BD9-81ED-4DB2-BD59-A6C34878D82A}">
                    <a16:rowId xmlns:a16="http://schemas.microsoft.com/office/drawing/2014/main" val="1797707235"/>
                  </a:ext>
                </a:extLst>
              </a:tr>
              <a:tr h="434390">
                <a:tc>
                  <a:txBody>
                    <a:bodyPr/>
                    <a:lstStyle/>
                    <a:p>
                      <a:pPr algn="l"/>
                      <a:r>
                        <a:rPr lang="zh-CN" altLang="en-US" sz="1400" b="1" dirty="0">
                          <a:solidFill>
                            <a:schemeClr val="bg1"/>
                          </a:solidFill>
                          <a:latin typeface="Lexend" pitchFamily="2" charset="0"/>
                        </a:rPr>
                        <a:t>延迟</a:t>
                      </a:r>
                    </a:p>
                  </a:txBody>
                  <a:tcPr anchor="ctr">
                    <a:solidFill>
                      <a:srgbClr val="92D050"/>
                    </a:solidFill>
                  </a:tcPr>
                </a:tc>
                <a:tc>
                  <a:txBody>
                    <a:bodyPr/>
                    <a:lstStyle/>
                    <a:p>
                      <a:pPr marL="0" algn="l" defTabSz="1219200" rtl="0" eaLnBrk="1" latinLnBrk="0" hangingPunct="1"/>
                      <a:r>
                        <a:rPr kumimoji="0" lang="zh-CN" altLang="en-US" sz="1400" b="0" i="0" u="none" strike="noStrike" kern="0" cap="none" spc="0" normalizeH="0" baseline="0" dirty="0">
                          <a:ln>
                            <a:noFill/>
                          </a:ln>
                          <a:solidFill>
                            <a:srgbClr val="374154"/>
                          </a:solidFill>
                          <a:effectLst/>
                          <a:uLnTx/>
                          <a:uFillTx/>
                          <a:latin typeface="Lexend" pitchFamily="2" charset="0"/>
                          <a:ea typeface="微软雅黑" pitchFamily="34" charset="-122"/>
                          <a:cs typeface="+mn-cs"/>
                        </a:rPr>
                        <a:t>非常低</a:t>
                      </a:r>
                      <a:r>
                        <a:rPr kumimoji="0" lang="en-US" altLang="zh-CN" sz="1400" b="0" i="0" u="none" strike="noStrike" kern="0" cap="none" spc="0" normalizeH="0" baseline="0" dirty="0">
                          <a:ln>
                            <a:noFill/>
                          </a:ln>
                          <a:solidFill>
                            <a:srgbClr val="374154"/>
                          </a:solidFill>
                          <a:effectLst/>
                          <a:uLnTx/>
                          <a:uFillTx/>
                          <a:latin typeface="Lexend" pitchFamily="2" charset="0"/>
                          <a:ea typeface="微软雅黑" pitchFamily="34" charset="-122"/>
                          <a:cs typeface="+mn-cs"/>
                        </a:rPr>
                        <a:t>(</a:t>
                      </a:r>
                      <a:r>
                        <a:rPr kumimoji="0" lang="zh-CN" altLang="en-US" sz="1400" b="0" i="0" u="none" strike="noStrike" kern="0" cap="none" spc="0" normalizeH="0" baseline="0" dirty="0">
                          <a:ln>
                            <a:noFill/>
                          </a:ln>
                          <a:solidFill>
                            <a:srgbClr val="374154"/>
                          </a:solidFill>
                          <a:effectLst/>
                          <a:uLnTx/>
                          <a:uFillTx/>
                          <a:latin typeface="Lexend" pitchFamily="2" charset="0"/>
                          <a:ea typeface="微软雅黑" pitchFamily="34" charset="-122"/>
                          <a:cs typeface="+mn-cs"/>
                        </a:rPr>
                        <a:t>本地</a:t>
                      </a:r>
                      <a:r>
                        <a:rPr kumimoji="0" lang="en-US" altLang="zh-CN" sz="1400" b="0" i="0" u="none" strike="noStrike" kern="0" cap="none" spc="0" normalizeH="0" baseline="0" dirty="0">
                          <a:ln>
                            <a:noFill/>
                          </a:ln>
                          <a:solidFill>
                            <a:srgbClr val="374154"/>
                          </a:solidFill>
                          <a:effectLst/>
                          <a:uLnTx/>
                          <a:uFillTx/>
                          <a:latin typeface="Lexend" pitchFamily="2" charset="0"/>
                          <a:ea typeface="微软雅黑" pitchFamily="34" charset="-122"/>
                          <a:cs typeface="+mn-cs"/>
                        </a:rPr>
                        <a:t>)</a:t>
                      </a:r>
                      <a:endParaRPr kumimoji="0" lang="zh-CN" altLang="en-US" sz="1400" b="0" i="0" u="none" strike="noStrike" kern="0" cap="none" spc="0" normalizeH="0" baseline="0" dirty="0">
                        <a:ln>
                          <a:noFill/>
                        </a:ln>
                        <a:solidFill>
                          <a:srgbClr val="374154"/>
                        </a:solidFill>
                        <a:effectLst/>
                        <a:uLnTx/>
                        <a:uFillTx/>
                        <a:latin typeface="Lexend" pitchFamily="2" charset="0"/>
                        <a:ea typeface="微软雅黑" pitchFamily="34" charset="-122"/>
                        <a:cs typeface="+mn-cs"/>
                      </a:endParaRPr>
                    </a:p>
                  </a:txBody>
                  <a:tcPr anchor="ctr"/>
                </a:tc>
                <a:tc>
                  <a:txBody>
                    <a:bodyPr/>
                    <a:lstStyle/>
                    <a:p>
                      <a:pPr marL="0" algn="l" defTabSz="1219200" rtl="0" eaLnBrk="1" latinLnBrk="0" hangingPunct="1"/>
                      <a:r>
                        <a:rPr kumimoji="0" lang="zh-CN" altLang="en-US" sz="1400" b="0" i="0" u="none" strike="noStrike" kern="0" cap="none" spc="0" normalizeH="0" baseline="0" dirty="0">
                          <a:ln>
                            <a:noFill/>
                          </a:ln>
                          <a:solidFill>
                            <a:srgbClr val="374154"/>
                          </a:solidFill>
                          <a:effectLst/>
                          <a:uLnTx/>
                          <a:uFillTx/>
                          <a:latin typeface="Lexend" pitchFamily="2" charset="0"/>
                          <a:ea typeface="微软雅黑" pitchFamily="34" charset="-122"/>
                          <a:cs typeface="+mn-cs"/>
                        </a:rPr>
                        <a:t>较低，但受网络条件影响</a:t>
                      </a:r>
                    </a:p>
                  </a:txBody>
                  <a:tcPr anchor="ctr"/>
                </a:tc>
                <a:extLst>
                  <a:ext uri="{0D108BD9-81ED-4DB2-BD59-A6C34878D82A}">
                    <a16:rowId xmlns:a16="http://schemas.microsoft.com/office/drawing/2014/main" val="3953696136"/>
                  </a:ext>
                </a:extLst>
              </a:tr>
              <a:tr h="434390">
                <a:tc>
                  <a:txBody>
                    <a:bodyPr/>
                    <a:lstStyle/>
                    <a:p>
                      <a:pPr algn="l"/>
                      <a:r>
                        <a:rPr lang="zh-CN" altLang="en-US" sz="1400" b="1" dirty="0">
                          <a:solidFill>
                            <a:schemeClr val="bg1"/>
                          </a:solidFill>
                          <a:latin typeface="Lexend" pitchFamily="2" charset="0"/>
                        </a:rPr>
                        <a:t>可靠性</a:t>
                      </a:r>
                    </a:p>
                  </a:txBody>
                  <a:tcPr anchor="ctr">
                    <a:solidFill>
                      <a:srgbClr val="92D050"/>
                    </a:solidFill>
                  </a:tcPr>
                </a:tc>
                <a:tc>
                  <a:txBody>
                    <a:bodyPr/>
                    <a:lstStyle/>
                    <a:p>
                      <a:pPr marL="0" algn="l" defTabSz="1219200" rtl="0" eaLnBrk="1" latinLnBrk="0" hangingPunct="1"/>
                      <a:r>
                        <a:rPr kumimoji="0" lang="zh-CN" altLang="en-US" sz="1400" b="0" i="0" u="none" strike="noStrike" kern="0" cap="none" spc="0" normalizeH="0" baseline="0" dirty="0">
                          <a:ln>
                            <a:noFill/>
                          </a:ln>
                          <a:solidFill>
                            <a:srgbClr val="374154"/>
                          </a:solidFill>
                          <a:effectLst/>
                          <a:uLnTx/>
                          <a:uFillTx/>
                          <a:latin typeface="Lexend" pitchFamily="2" charset="0"/>
                          <a:ea typeface="微软雅黑" pitchFamily="34" charset="-122"/>
                          <a:cs typeface="+mn-cs"/>
                        </a:rPr>
                        <a:t>本地进程高可靠</a:t>
                      </a:r>
                    </a:p>
                  </a:txBody>
                  <a:tcPr anchor="ctr"/>
                </a:tc>
                <a:tc>
                  <a:txBody>
                    <a:bodyPr/>
                    <a:lstStyle/>
                    <a:p>
                      <a:pPr marL="0" algn="l" defTabSz="1219200" rtl="0" eaLnBrk="1" latinLnBrk="0" hangingPunct="1"/>
                      <a:r>
                        <a:rPr kumimoji="0" lang="zh-CN" altLang="en-US" sz="1400" b="0" i="0" u="none" strike="noStrike" kern="0" cap="none" spc="0" normalizeH="0" baseline="0" dirty="0">
                          <a:ln>
                            <a:noFill/>
                          </a:ln>
                          <a:solidFill>
                            <a:srgbClr val="374154"/>
                          </a:solidFill>
                          <a:effectLst/>
                          <a:uLnTx/>
                          <a:uFillTx/>
                          <a:latin typeface="Lexend" pitchFamily="2" charset="0"/>
                          <a:ea typeface="微软雅黑" pitchFamily="34" charset="-122"/>
                          <a:cs typeface="+mn-cs"/>
                        </a:rPr>
                        <a:t>具备自动重连和错误处理机制</a:t>
                      </a:r>
                    </a:p>
                  </a:txBody>
                  <a:tcPr anchor="ctr"/>
                </a:tc>
                <a:extLst>
                  <a:ext uri="{0D108BD9-81ED-4DB2-BD59-A6C34878D82A}">
                    <a16:rowId xmlns:a16="http://schemas.microsoft.com/office/drawing/2014/main" val="3507863669"/>
                  </a:ext>
                </a:extLst>
              </a:tr>
              <a:tr h="434390">
                <a:tc>
                  <a:txBody>
                    <a:bodyPr/>
                    <a:lstStyle/>
                    <a:p>
                      <a:pPr algn="l"/>
                      <a:r>
                        <a:rPr lang="zh-CN" altLang="en-US" sz="1400" b="1" dirty="0">
                          <a:solidFill>
                            <a:schemeClr val="bg1"/>
                          </a:solidFill>
                          <a:latin typeface="Lexend" pitchFamily="2" charset="0"/>
                        </a:rPr>
                        <a:t>连接模型</a:t>
                      </a:r>
                    </a:p>
                  </a:txBody>
                  <a:tcPr anchor="ctr">
                    <a:solidFill>
                      <a:srgbClr val="92D050"/>
                    </a:solidFill>
                  </a:tcPr>
                </a:tc>
                <a:tc>
                  <a:txBody>
                    <a:bodyPr/>
                    <a:lstStyle/>
                    <a:p>
                      <a:pPr marL="0" algn="l" defTabSz="1219200" rtl="0" eaLnBrk="1" latinLnBrk="0" hangingPunct="1"/>
                      <a:r>
                        <a:rPr kumimoji="0" lang="en-US" altLang="zh-CN" sz="1400" b="0" i="0" u="none" strike="noStrike" kern="0" cap="none" spc="0" normalizeH="0" baseline="0" dirty="0">
                          <a:ln>
                            <a:noFill/>
                          </a:ln>
                          <a:solidFill>
                            <a:srgbClr val="374154"/>
                          </a:solidFill>
                          <a:effectLst/>
                          <a:uLnTx/>
                          <a:uFillTx/>
                          <a:latin typeface="Lexend" pitchFamily="2" charset="0"/>
                          <a:ea typeface="微软雅黑" pitchFamily="34" charset="-122"/>
                          <a:cs typeface="+mn-cs"/>
                        </a:rPr>
                        <a:t>1:1</a:t>
                      </a:r>
                      <a:r>
                        <a:rPr kumimoji="0" lang="zh-CN" altLang="en-US" sz="1400" b="0" i="0" u="none" strike="noStrike" kern="0" cap="none" spc="0" normalizeH="0" baseline="0" dirty="0">
                          <a:ln>
                            <a:noFill/>
                          </a:ln>
                          <a:solidFill>
                            <a:srgbClr val="374154"/>
                          </a:solidFill>
                          <a:effectLst/>
                          <a:uLnTx/>
                          <a:uFillTx/>
                          <a:latin typeface="Lexend" pitchFamily="2" charset="0"/>
                          <a:ea typeface="微软雅黑" pitchFamily="34" charset="-122"/>
                          <a:cs typeface="+mn-cs"/>
                        </a:rPr>
                        <a:t>（客户端与服务器进程）</a:t>
                      </a:r>
                    </a:p>
                  </a:txBody>
                  <a:tcPr anchor="ctr"/>
                </a:tc>
                <a:tc>
                  <a:txBody>
                    <a:bodyPr/>
                    <a:lstStyle/>
                    <a:p>
                      <a:pPr marL="0" algn="l" defTabSz="1219200" rtl="0" eaLnBrk="1" latinLnBrk="0" hangingPunct="1"/>
                      <a:r>
                        <a:rPr kumimoji="0" lang="zh-CN" altLang="en-US" sz="1400" b="0" i="0" u="none" strike="noStrike" kern="0" cap="none" spc="0" normalizeH="0" baseline="0" dirty="0">
                          <a:ln>
                            <a:noFill/>
                          </a:ln>
                          <a:solidFill>
                            <a:srgbClr val="374154"/>
                          </a:solidFill>
                          <a:effectLst/>
                          <a:uLnTx/>
                          <a:uFillTx/>
                          <a:latin typeface="Lexend" pitchFamily="2" charset="0"/>
                          <a:ea typeface="微软雅黑" pitchFamily="34" charset="-122"/>
                          <a:cs typeface="+mn-cs"/>
                        </a:rPr>
                        <a:t>多客户端（一个服务器可处理多个客户端）</a:t>
                      </a:r>
                    </a:p>
                  </a:txBody>
                  <a:tcPr anchor="ctr"/>
                </a:tc>
                <a:extLst>
                  <a:ext uri="{0D108BD9-81ED-4DB2-BD59-A6C34878D82A}">
                    <a16:rowId xmlns:a16="http://schemas.microsoft.com/office/drawing/2014/main" val="3890297067"/>
                  </a:ext>
                </a:extLst>
              </a:tr>
              <a:tr h="434390">
                <a:tc>
                  <a:txBody>
                    <a:bodyPr/>
                    <a:lstStyle/>
                    <a:p>
                      <a:pPr algn="l"/>
                      <a:r>
                        <a:rPr lang="zh-CN" altLang="en-US" sz="1400" b="1" dirty="0">
                          <a:solidFill>
                            <a:schemeClr val="bg1"/>
                          </a:solidFill>
                          <a:latin typeface="Lexend" pitchFamily="2" charset="0"/>
                        </a:rPr>
                        <a:t>部署复杂度</a:t>
                      </a:r>
                    </a:p>
                  </a:txBody>
                  <a:tcPr anchor="ctr">
                    <a:solidFill>
                      <a:srgbClr val="92D050"/>
                    </a:solidFill>
                  </a:tcPr>
                </a:tc>
                <a:tc>
                  <a:txBody>
                    <a:bodyPr/>
                    <a:lstStyle/>
                    <a:p>
                      <a:pPr marL="0" algn="l" defTabSz="1219200" rtl="0" eaLnBrk="1" latinLnBrk="0" hangingPunct="1"/>
                      <a:r>
                        <a:rPr kumimoji="0" lang="zh-CN" altLang="en-US" sz="1400" b="0" i="0" u="none" strike="noStrike" kern="0" cap="none" spc="0" normalizeH="0" baseline="0" dirty="0">
                          <a:ln>
                            <a:noFill/>
                          </a:ln>
                          <a:solidFill>
                            <a:srgbClr val="374154"/>
                          </a:solidFill>
                          <a:effectLst/>
                          <a:uLnTx/>
                          <a:uFillTx/>
                          <a:latin typeface="Lexend" pitchFamily="2" charset="0"/>
                          <a:ea typeface="微软雅黑" pitchFamily="34" charset="-122"/>
                          <a:cs typeface="+mn-cs"/>
                        </a:rPr>
                        <a:t>低（本地进程间通信）</a:t>
                      </a:r>
                    </a:p>
                  </a:txBody>
                  <a:tcPr anchor="ctr"/>
                </a:tc>
                <a:tc>
                  <a:txBody>
                    <a:bodyPr/>
                    <a:lstStyle/>
                    <a:p>
                      <a:pPr marL="0" algn="l" defTabSz="1219200" rtl="0" eaLnBrk="1" latinLnBrk="0" hangingPunct="1"/>
                      <a:r>
                        <a:rPr kumimoji="0" lang="zh-CN" altLang="en-US" sz="1400" b="0" i="0" u="none" strike="noStrike" kern="0" cap="none" spc="0" normalizeH="0" baseline="0" dirty="0">
                          <a:ln>
                            <a:noFill/>
                          </a:ln>
                          <a:solidFill>
                            <a:srgbClr val="374154"/>
                          </a:solidFill>
                          <a:effectLst/>
                          <a:uLnTx/>
                          <a:uFillTx/>
                          <a:latin typeface="Lexend" pitchFamily="2" charset="0"/>
                          <a:ea typeface="微软雅黑" pitchFamily="34" charset="-122"/>
                          <a:cs typeface="+mn-cs"/>
                        </a:rPr>
                        <a:t>中等（需要</a:t>
                      </a:r>
                      <a:r>
                        <a:rPr kumimoji="0" lang="en" altLang="zh-CN" sz="1400" b="0" i="0" u="none" strike="noStrike" kern="0" cap="none" spc="0" normalizeH="0" baseline="0" dirty="0">
                          <a:ln>
                            <a:noFill/>
                          </a:ln>
                          <a:solidFill>
                            <a:srgbClr val="374154"/>
                          </a:solidFill>
                          <a:effectLst/>
                          <a:uLnTx/>
                          <a:uFillTx/>
                          <a:latin typeface="Lexend" pitchFamily="2" charset="0"/>
                          <a:ea typeface="微软雅黑" pitchFamily="34" charset="-122"/>
                          <a:cs typeface="+mn-cs"/>
                        </a:rPr>
                        <a:t>HTTP</a:t>
                      </a:r>
                      <a:r>
                        <a:rPr kumimoji="0" lang="zh-CN" altLang="en-US" sz="1400" b="0" i="0" u="none" strike="noStrike" kern="0" cap="none" spc="0" normalizeH="0" baseline="0" dirty="0">
                          <a:ln>
                            <a:noFill/>
                          </a:ln>
                          <a:solidFill>
                            <a:srgbClr val="374154"/>
                          </a:solidFill>
                          <a:effectLst/>
                          <a:uLnTx/>
                          <a:uFillTx/>
                          <a:latin typeface="Lexend" pitchFamily="2" charset="0"/>
                          <a:ea typeface="微软雅黑" pitchFamily="34" charset="-122"/>
                          <a:cs typeface="+mn-cs"/>
                        </a:rPr>
                        <a:t>服务器支持）</a:t>
                      </a:r>
                    </a:p>
                  </a:txBody>
                  <a:tcPr anchor="ctr"/>
                </a:tc>
                <a:extLst>
                  <a:ext uri="{0D108BD9-81ED-4DB2-BD59-A6C34878D82A}">
                    <a16:rowId xmlns:a16="http://schemas.microsoft.com/office/drawing/2014/main" val="626893100"/>
                  </a:ext>
                </a:extLst>
              </a:tr>
              <a:tr h="434390">
                <a:tc>
                  <a:txBody>
                    <a:bodyPr/>
                    <a:lstStyle/>
                    <a:p>
                      <a:pPr algn="l"/>
                      <a:r>
                        <a:rPr lang="zh-CN" altLang="en-US" sz="1400" b="1" dirty="0">
                          <a:solidFill>
                            <a:schemeClr val="bg1"/>
                          </a:solidFill>
                          <a:latin typeface="Lexend" pitchFamily="2" charset="0"/>
                        </a:rPr>
                        <a:t>网络传输</a:t>
                      </a:r>
                    </a:p>
                  </a:txBody>
                  <a:tcPr anchor="ctr">
                    <a:solidFill>
                      <a:srgbClr val="92D050"/>
                    </a:solidFill>
                  </a:tcPr>
                </a:tc>
                <a:tc>
                  <a:txBody>
                    <a:bodyPr/>
                    <a:lstStyle/>
                    <a:p>
                      <a:pPr marL="0" algn="l" defTabSz="1219200" rtl="0" eaLnBrk="1" latinLnBrk="0" hangingPunct="1"/>
                      <a:r>
                        <a:rPr kumimoji="0" lang="zh-CN" altLang="en-US" sz="1400" b="0" i="0" u="none" strike="noStrike" kern="0" cap="none" spc="0" normalizeH="0" baseline="0" dirty="0">
                          <a:ln>
                            <a:noFill/>
                          </a:ln>
                          <a:solidFill>
                            <a:srgbClr val="374154"/>
                          </a:solidFill>
                          <a:effectLst/>
                          <a:uLnTx/>
                          <a:uFillTx/>
                          <a:latin typeface="Lexend" pitchFamily="2" charset="0"/>
                          <a:ea typeface="微软雅黑" pitchFamily="34" charset="-122"/>
                          <a:cs typeface="+mn-cs"/>
                        </a:rPr>
                        <a:t>不支持（仅限本地）</a:t>
                      </a:r>
                    </a:p>
                  </a:txBody>
                  <a:tcPr anchor="ctr"/>
                </a:tc>
                <a:tc>
                  <a:txBody>
                    <a:bodyPr/>
                    <a:lstStyle/>
                    <a:p>
                      <a:pPr marL="0" algn="l" defTabSz="1219200" rtl="0" eaLnBrk="1" latinLnBrk="0" hangingPunct="1"/>
                      <a:r>
                        <a:rPr kumimoji="0" lang="zh-CN" altLang="en-US" sz="1400" b="0" i="0" u="none" strike="noStrike" kern="0" cap="none" spc="0" normalizeH="0" baseline="0" dirty="0">
                          <a:ln>
                            <a:noFill/>
                          </a:ln>
                          <a:solidFill>
                            <a:srgbClr val="374154"/>
                          </a:solidFill>
                          <a:effectLst/>
                          <a:uLnTx/>
                          <a:uFillTx/>
                          <a:latin typeface="Lexend" pitchFamily="2" charset="0"/>
                          <a:ea typeface="微软雅黑" pitchFamily="34" charset="-122"/>
                          <a:cs typeface="+mn-cs"/>
                        </a:rPr>
                        <a:t>支持（可跨网络通信）</a:t>
                      </a:r>
                    </a:p>
                  </a:txBody>
                  <a:tcPr anchor="ctr"/>
                </a:tc>
                <a:extLst>
                  <a:ext uri="{0D108BD9-81ED-4DB2-BD59-A6C34878D82A}">
                    <a16:rowId xmlns:a16="http://schemas.microsoft.com/office/drawing/2014/main" val="957135735"/>
                  </a:ext>
                </a:extLst>
              </a:tr>
              <a:tr h="434390">
                <a:tc>
                  <a:txBody>
                    <a:bodyPr/>
                    <a:lstStyle/>
                    <a:p>
                      <a:pPr algn="l"/>
                      <a:r>
                        <a:rPr lang="zh-CN" altLang="en-US" sz="1400" b="1" dirty="0">
                          <a:solidFill>
                            <a:schemeClr val="bg1"/>
                          </a:solidFill>
                          <a:latin typeface="Lexend" pitchFamily="2" charset="0"/>
                        </a:rPr>
                        <a:t>安全性</a:t>
                      </a:r>
                    </a:p>
                  </a:txBody>
                  <a:tcPr anchor="ctr">
                    <a:solidFill>
                      <a:srgbClr val="92D050"/>
                    </a:solidFill>
                  </a:tcPr>
                </a:tc>
                <a:tc>
                  <a:txBody>
                    <a:bodyPr/>
                    <a:lstStyle/>
                    <a:p>
                      <a:pPr marL="0" algn="l" defTabSz="1219200" rtl="0" eaLnBrk="1" latinLnBrk="0" hangingPunct="1"/>
                      <a:r>
                        <a:rPr kumimoji="0" lang="zh-CN" altLang="en-US" sz="1400" b="0" i="0" u="none" strike="noStrike" kern="0" cap="none" spc="0" normalizeH="0" baseline="0" dirty="0">
                          <a:ln>
                            <a:noFill/>
                          </a:ln>
                          <a:solidFill>
                            <a:srgbClr val="374154"/>
                          </a:solidFill>
                          <a:effectLst/>
                          <a:uLnTx/>
                          <a:uFillTx/>
                          <a:latin typeface="Lexend" pitchFamily="2" charset="0"/>
                          <a:ea typeface="微软雅黑" pitchFamily="34" charset="-122"/>
                          <a:cs typeface="+mn-cs"/>
                        </a:rPr>
                        <a:t>本地进程安全</a:t>
                      </a:r>
                    </a:p>
                  </a:txBody>
                  <a:tcPr anchor="ctr"/>
                </a:tc>
                <a:tc>
                  <a:txBody>
                    <a:bodyPr/>
                    <a:lstStyle/>
                    <a:p>
                      <a:pPr marL="0" algn="l" defTabSz="1219200" rtl="0" eaLnBrk="1" latinLnBrk="0" hangingPunct="1"/>
                      <a:r>
                        <a:rPr kumimoji="0" lang="zh-CN" altLang="en-US" sz="1400" b="0" i="0" u="none" strike="noStrike" kern="0" cap="none" spc="0" normalizeH="0" baseline="0" dirty="0">
                          <a:ln>
                            <a:noFill/>
                          </a:ln>
                          <a:solidFill>
                            <a:srgbClr val="374154"/>
                          </a:solidFill>
                          <a:effectLst/>
                          <a:uLnTx/>
                          <a:uFillTx/>
                          <a:latin typeface="Lexend" pitchFamily="2" charset="0"/>
                          <a:ea typeface="微软雅黑" pitchFamily="34" charset="-122"/>
                          <a:cs typeface="+mn-cs"/>
                        </a:rPr>
                        <a:t>可通过</a:t>
                      </a:r>
                      <a:r>
                        <a:rPr kumimoji="0" lang="en" altLang="zh-CN" sz="1400" b="0" i="0" u="none" strike="noStrike" kern="0" cap="none" spc="0" normalizeH="0" baseline="0" dirty="0">
                          <a:ln>
                            <a:noFill/>
                          </a:ln>
                          <a:solidFill>
                            <a:srgbClr val="374154"/>
                          </a:solidFill>
                          <a:effectLst/>
                          <a:uLnTx/>
                          <a:uFillTx/>
                          <a:latin typeface="Lexend" pitchFamily="2" charset="0"/>
                          <a:ea typeface="微软雅黑" pitchFamily="34" charset="-122"/>
                          <a:cs typeface="+mn-cs"/>
                        </a:rPr>
                        <a:t>HTTPS</a:t>
                      </a:r>
                      <a:r>
                        <a:rPr kumimoji="0" lang="zh-CN" altLang="en-US" sz="1400" b="0" i="0" u="none" strike="noStrike" kern="0" cap="none" spc="0" normalizeH="0" baseline="0" dirty="0">
                          <a:ln>
                            <a:noFill/>
                          </a:ln>
                          <a:solidFill>
                            <a:srgbClr val="374154"/>
                          </a:solidFill>
                          <a:effectLst/>
                          <a:uLnTx/>
                          <a:uFillTx/>
                          <a:latin typeface="Lexend" pitchFamily="2" charset="0"/>
                          <a:ea typeface="微软雅黑" pitchFamily="34" charset="-122"/>
                          <a:cs typeface="+mn-cs"/>
                        </a:rPr>
                        <a:t>增强安全性</a:t>
                      </a:r>
                    </a:p>
                  </a:txBody>
                  <a:tcPr anchor="ctr"/>
                </a:tc>
                <a:extLst>
                  <a:ext uri="{0D108BD9-81ED-4DB2-BD59-A6C34878D82A}">
                    <a16:rowId xmlns:a16="http://schemas.microsoft.com/office/drawing/2014/main" val="3896741698"/>
                  </a:ext>
                </a:extLst>
              </a:tr>
              <a:tr h="434390">
                <a:tc>
                  <a:txBody>
                    <a:bodyPr/>
                    <a:lstStyle/>
                    <a:p>
                      <a:pPr algn="l"/>
                      <a:r>
                        <a:rPr lang="zh-CN" altLang="en-US" sz="1400" b="1" dirty="0">
                          <a:solidFill>
                            <a:schemeClr val="bg1"/>
                          </a:solidFill>
                          <a:latin typeface="Lexend" pitchFamily="2" charset="0"/>
                        </a:rPr>
                        <a:t>资源消耗</a:t>
                      </a:r>
                    </a:p>
                  </a:txBody>
                  <a:tcPr anchor="ctr">
                    <a:solidFill>
                      <a:srgbClr val="92D050"/>
                    </a:solidFill>
                  </a:tcPr>
                </a:tc>
                <a:tc>
                  <a:txBody>
                    <a:bodyPr/>
                    <a:lstStyle/>
                    <a:p>
                      <a:pPr marL="0" algn="l" defTabSz="1219200" rtl="0" eaLnBrk="1" latinLnBrk="0" hangingPunct="1"/>
                      <a:r>
                        <a:rPr kumimoji="0" lang="zh-CN" altLang="en-US" sz="1400" b="0" i="0" u="none" strike="noStrike" kern="0" cap="none" spc="0" normalizeH="0" baseline="0" dirty="0">
                          <a:ln>
                            <a:noFill/>
                          </a:ln>
                          <a:solidFill>
                            <a:srgbClr val="374154"/>
                          </a:solidFill>
                          <a:effectLst/>
                          <a:uLnTx/>
                          <a:uFillTx/>
                          <a:latin typeface="Lexend" pitchFamily="2" charset="0"/>
                          <a:ea typeface="微软雅黑" pitchFamily="34" charset="-122"/>
                          <a:cs typeface="+mn-cs"/>
                        </a:rPr>
                        <a:t>低</a:t>
                      </a:r>
                    </a:p>
                  </a:txBody>
                  <a:tcPr anchor="ctr"/>
                </a:tc>
                <a:tc>
                  <a:txBody>
                    <a:bodyPr/>
                    <a:lstStyle/>
                    <a:p>
                      <a:pPr marL="0" algn="l" defTabSz="1219200" rtl="0" eaLnBrk="1" latinLnBrk="0" hangingPunct="1"/>
                      <a:r>
                        <a:rPr kumimoji="0" lang="zh-CN" altLang="en-US" sz="1400" b="0" i="0" u="none" strike="noStrike" kern="0" cap="none" spc="0" normalizeH="0" baseline="0" dirty="0">
                          <a:ln>
                            <a:noFill/>
                          </a:ln>
                          <a:solidFill>
                            <a:srgbClr val="374154"/>
                          </a:solidFill>
                          <a:effectLst/>
                          <a:uLnTx/>
                          <a:uFillTx/>
                          <a:latin typeface="Lexend" pitchFamily="2" charset="0"/>
                          <a:ea typeface="微软雅黑" pitchFamily="34" charset="-122"/>
                          <a:cs typeface="+mn-cs"/>
                        </a:rPr>
                        <a:t>中等（需维护</a:t>
                      </a:r>
                      <a:r>
                        <a:rPr kumimoji="0" lang="en" altLang="zh-CN" sz="1400" b="0" i="0" u="none" strike="noStrike" kern="0" cap="none" spc="0" normalizeH="0" baseline="0" dirty="0">
                          <a:ln>
                            <a:noFill/>
                          </a:ln>
                          <a:solidFill>
                            <a:srgbClr val="374154"/>
                          </a:solidFill>
                          <a:effectLst/>
                          <a:uLnTx/>
                          <a:uFillTx/>
                          <a:latin typeface="Lexend" pitchFamily="2" charset="0"/>
                          <a:ea typeface="微软雅黑" pitchFamily="34" charset="-122"/>
                          <a:cs typeface="+mn-cs"/>
                        </a:rPr>
                        <a:t>HTTP</a:t>
                      </a:r>
                      <a:r>
                        <a:rPr kumimoji="0" lang="zh-CN" altLang="en-US" sz="1400" b="0" i="0" u="none" strike="noStrike" kern="0" cap="none" spc="0" normalizeH="0" baseline="0" dirty="0">
                          <a:ln>
                            <a:noFill/>
                          </a:ln>
                          <a:solidFill>
                            <a:srgbClr val="374154"/>
                          </a:solidFill>
                          <a:effectLst/>
                          <a:uLnTx/>
                          <a:uFillTx/>
                          <a:latin typeface="Lexend" pitchFamily="2" charset="0"/>
                          <a:ea typeface="微软雅黑" pitchFamily="34" charset="-122"/>
                          <a:cs typeface="+mn-cs"/>
                        </a:rPr>
                        <a:t>连接）</a:t>
                      </a:r>
                    </a:p>
                  </a:txBody>
                  <a:tcPr anchor="ctr"/>
                </a:tc>
                <a:extLst>
                  <a:ext uri="{0D108BD9-81ED-4DB2-BD59-A6C34878D82A}">
                    <a16:rowId xmlns:a16="http://schemas.microsoft.com/office/drawing/2014/main" val="370526218"/>
                  </a:ext>
                </a:extLst>
              </a:tr>
              <a:tr h="434390">
                <a:tc>
                  <a:txBody>
                    <a:bodyPr/>
                    <a:lstStyle/>
                    <a:p>
                      <a:pPr marL="0" marR="0" lvl="0" indent="0" algn="l" defTabSz="1219200" rtl="0" eaLnBrk="1" fontAlgn="auto" latinLnBrk="0" hangingPunct="1">
                        <a:lnSpc>
                          <a:spcPct val="100000"/>
                        </a:lnSpc>
                        <a:spcBef>
                          <a:spcPts val="0"/>
                        </a:spcBef>
                        <a:spcAft>
                          <a:spcPts val="0"/>
                        </a:spcAft>
                        <a:buClrTx/>
                        <a:buSzTx/>
                        <a:buFontTx/>
                        <a:buNone/>
                        <a:tabLst/>
                        <a:defRPr/>
                      </a:pPr>
                      <a:r>
                        <a:rPr lang="zh-CN" altLang="en-US" sz="1400" b="1" dirty="0">
                          <a:solidFill>
                            <a:schemeClr val="bg1"/>
                          </a:solidFill>
                          <a:latin typeface="Lexend" pitchFamily="2" charset="0"/>
                        </a:rPr>
                        <a:t>扩展性</a:t>
                      </a:r>
                    </a:p>
                  </a:txBody>
                  <a:tcPr anchor="ctr">
                    <a:solidFill>
                      <a:srgbClr val="92D050"/>
                    </a:solidFill>
                  </a:tcPr>
                </a:tc>
                <a:tc>
                  <a:txBody>
                    <a:bodyPr/>
                    <a:lstStyle/>
                    <a:p>
                      <a:pPr marL="0" algn="l" defTabSz="1219200" rtl="0" eaLnBrk="1" latinLnBrk="0" hangingPunct="1"/>
                      <a:r>
                        <a:rPr kumimoji="0" lang="zh-CN" altLang="en-US" sz="1400" b="0" i="0" u="none" strike="noStrike" kern="0" cap="none" spc="0" normalizeH="0" baseline="0" dirty="0">
                          <a:ln>
                            <a:noFill/>
                          </a:ln>
                          <a:solidFill>
                            <a:srgbClr val="374154"/>
                          </a:solidFill>
                          <a:effectLst/>
                          <a:uLnTx/>
                          <a:uFillTx/>
                          <a:latin typeface="Lexend" pitchFamily="2" charset="0"/>
                          <a:ea typeface="微软雅黑" pitchFamily="34" charset="-122"/>
                          <a:cs typeface="+mn-cs"/>
                        </a:rPr>
                        <a:t>有限（仅支持单一客户端）</a:t>
                      </a:r>
                    </a:p>
                  </a:txBody>
                  <a:tcPr anchor="ctr"/>
                </a:tc>
                <a:tc>
                  <a:txBody>
                    <a:bodyPr/>
                    <a:lstStyle/>
                    <a:p>
                      <a:pPr marL="0" algn="l" defTabSz="1219200" rtl="0" eaLnBrk="1" latinLnBrk="0" hangingPunct="1"/>
                      <a:r>
                        <a:rPr kumimoji="0" lang="zh-CN" altLang="en-US" sz="1400" b="0" i="0" u="none" strike="noStrike" kern="0" cap="none" spc="0" normalizeH="0" baseline="0" dirty="0">
                          <a:ln>
                            <a:noFill/>
                          </a:ln>
                          <a:solidFill>
                            <a:srgbClr val="374154"/>
                          </a:solidFill>
                          <a:effectLst/>
                          <a:uLnTx/>
                          <a:uFillTx/>
                          <a:latin typeface="Lexend" pitchFamily="2" charset="0"/>
                          <a:ea typeface="微软雅黑" pitchFamily="34" charset="-122"/>
                          <a:cs typeface="+mn-cs"/>
                        </a:rPr>
                        <a:t>良好（支持多客户端连接）</a:t>
                      </a:r>
                    </a:p>
                  </a:txBody>
                  <a:tcPr anchor="ctr"/>
                </a:tc>
                <a:extLst>
                  <a:ext uri="{0D108BD9-81ED-4DB2-BD59-A6C34878D82A}">
                    <a16:rowId xmlns:a16="http://schemas.microsoft.com/office/drawing/2014/main" val="2756247961"/>
                  </a:ext>
                </a:extLst>
              </a:tr>
            </a:tbl>
          </a:graphicData>
        </a:graphic>
      </p:graphicFrame>
    </p:spTree>
    <p:extLst>
      <p:ext uri="{BB962C8B-B14F-4D97-AF65-F5344CB8AC3E}">
        <p14:creationId xmlns:p14="http://schemas.microsoft.com/office/powerpoint/2010/main" val="2067458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120AD9-B3CB-4B7F-429A-D4C9E3E9BE66}"/>
              </a:ext>
            </a:extLst>
          </p:cNvPr>
          <p:cNvSpPr>
            <a:spLocks noGrp="1"/>
          </p:cNvSpPr>
          <p:nvPr>
            <p:ph type="title"/>
          </p:nvPr>
        </p:nvSpPr>
        <p:spPr/>
        <p:txBody>
          <a:bodyPr/>
          <a:lstStyle/>
          <a:p>
            <a:r>
              <a:rPr lang="en-US" altLang="zh-CN" sz="3200" dirty="0"/>
              <a:t>Context</a:t>
            </a:r>
            <a:endParaRPr lang="zh-CN" altLang="en-US" sz="3200" dirty="0"/>
          </a:p>
        </p:txBody>
      </p:sp>
      <p:sp>
        <p:nvSpPr>
          <p:cNvPr id="3" name="内容占位符 2">
            <a:extLst>
              <a:ext uri="{FF2B5EF4-FFF2-40B4-BE49-F238E27FC236}">
                <a16:creationId xmlns:a16="http://schemas.microsoft.com/office/drawing/2014/main" id="{B244A42C-4EA1-0BA9-68DC-09FE68154A55}"/>
              </a:ext>
            </a:extLst>
          </p:cNvPr>
          <p:cNvSpPr>
            <a:spLocks noGrp="1"/>
          </p:cNvSpPr>
          <p:nvPr>
            <p:ph sz="half" idx="1"/>
          </p:nvPr>
        </p:nvSpPr>
        <p:spPr/>
        <p:txBody>
          <a:bodyPr anchor="t"/>
          <a:lstStyle/>
          <a:p>
            <a:pPr marL="582613" indent="-582613" algn="l" fontAlgn="base">
              <a:buFont typeface="+mj-lt"/>
              <a:buAutoNum type="arabicPeriod"/>
            </a:pPr>
            <a:r>
              <a:rPr lang="en-US" altLang="zh-CN" sz="2800" dirty="0"/>
              <a:t>MCP</a:t>
            </a:r>
            <a:r>
              <a:rPr lang="zh-CN" altLang="en-US" sz="2800" dirty="0"/>
              <a:t> 核心架构</a:t>
            </a:r>
            <a:endParaRPr lang="en-US" altLang="zh-CN" sz="2800" dirty="0"/>
          </a:p>
          <a:p>
            <a:pPr marL="582613" indent="-582613">
              <a:buFont typeface="+mj-lt"/>
              <a:buAutoNum type="arabicPeriod"/>
            </a:pPr>
            <a:r>
              <a:rPr lang="en-US" altLang="zh-CN" sz="2800" dirty="0"/>
              <a:t>MCP</a:t>
            </a:r>
            <a:r>
              <a:rPr lang="zh-CN" altLang="en-US" sz="2800" dirty="0"/>
              <a:t> 设计理念</a:t>
            </a:r>
            <a:endParaRPr lang="en-US" altLang="zh-CN" sz="2800" dirty="0"/>
          </a:p>
          <a:p>
            <a:pPr marL="582613" indent="-582613">
              <a:buFont typeface="+mj-lt"/>
              <a:buAutoNum type="arabicPeriod"/>
            </a:pPr>
            <a:r>
              <a:rPr lang="zh-CN" altLang="en-US" sz="2800" dirty="0"/>
              <a:t>模型如何通过 </a:t>
            </a:r>
            <a:r>
              <a:rPr lang="en-US" altLang="zh-CN" sz="2800" dirty="0"/>
              <a:t>MCP</a:t>
            </a:r>
            <a:r>
              <a:rPr lang="zh-CN" altLang="en-US" sz="2800" dirty="0"/>
              <a:t> 确定工具使用</a:t>
            </a:r>
            <a:endParaRPr lang="en-US" altLang="zh-CN" sz="2800" dirty="0"/>
          </a:p>
          <a:p>
            <a:pPr marL="582613" indent="-582613" algn="l" fontAlgn="base">
              <a:buFont typeface="+mj-lt"/>
              <a:buAutoNum type="arabicPeriod"/>
            </a:pPr>
            <a:endParaRPr lang="zh-CN" altLang="en" sz="2800" dirty="0"/>
          </a:p>
        </p:txBody>
      </p:sp>
      <p:pic>
        <p:nvPicPr>
          <p:cNvPr id="1026" name="Picture 2" descr="思考表情包图片-思考表情包模板下载-包图网">
            <a:extLst>
              <a:ext uri="{FF2B5EF4-FFF2-40B4-BE49-F238E27FC236}">
                <a16:creationId xmlns:a16="http://schemas.microsoft.com/office/drawing/2014/main" id="{C693DF82-9961-8E7D-D034-A7343FF6DFD3}"/>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287838" y="3963343"/>
            <a:ext cx="2299270" cy="2299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6147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41923621-36A4-1949-C5C9-1DC8E4E60269}"/>
              </a:ext>
            </a:extLst>
          </p:cNvPr>
          <p:cNvSpPr>
            <a:spLocks noGrp="1"/>
          </p:cNvSpPr>
          <p:nvPr>
            <p:ph type="title"/>
          </p:nvPr>
        </p:nvSpPr>
        <p:spPr/>
        <p:txBody>
          <a:bodyPr/>
          <a:lstStyle/>
          <a:p>
            <a:r>
              <a:rPr lang="en-US" altLang="zh-CN" dirty="0"/>
              <a:t>Core</a:t>
            </a:r>
            <a:r>
              <a:rPr lang="zh-CN" altLang="en-US" dirty="0"/>
              <a:t> </a:t>
            </a:r>
            <a:r>
              <a:rPr lang="en-US" altLang="zh-CN" dirty="0"/>
              <a:t>Feature</a:t>
            </a:r>
            <a:r>
              <a:rPr lang="zh-CN" altLang="en-US" dirty="0"/>
              <a:t> </a:t>
            </a:r>
          </a:p>
        </p:txBody>
      </p:sp>
      <p:sp>
        <p:nvSpPr>
          <p:cNvPr id="5" name="内容占位符 4">
            <a:extLst>
              <a:ext uri="{FF2B5EF4-FFF2-40B4-BE49-F238E27FC236}">
                <a16:creationId xmlns:a16="http://schemas.microsoft.com/office/drawing/2014/main" id="{D8AC00E6-4291-B6EC-5678-681018D6A4D5}"/>
              </a:ext>
            </a:extLst>
          </p:cNvPr>
          <p:cNvSpPr>
            <a:spLocks noGrp="1"/>
          </p:cNvSpPr>
          <p:nvPr>
            <p:ph sz="half" idx="1"/>
          </p:nvPr>
        </p:nvSpPr>
        <p:spPr>
          <a:xfrm>
            <a:off x="623635" y="1246909"/>
            <a:ext cx="10963473" cy="5108171"/>
          </a:xfrm>
        </p:spPr>
        <p:txBody>
          <a:bodyPr/>
          <a:lstStyle/>
          <a:p>
            <a:pPr marL="457200" indent="-457200">
              <a:buFont typeface="+mj-lt"/>
              <a:buAutoNum type="arabicPeriod"/>
            </a:pPr>
            <a:r>
              <a:rPr lang="zh-CN" altLang="en-US" b="1" dirty="0"/>
              <a:t>状态会话：</a:t>
            </a:r>
            <a:r>
              <a:rPr lang="zh-CN" altLang="en-US" dirty="0"/>
              <a:t>维护会话状态，客户端和服务器之间建立长期连接，会话具有明确的生命周期。</a:t>
            </a:r>
          </a:p>
          <a:p>
            <a:pPr marL="457200" indent="-457200">
              <a:buFont typeface="+mj-lt"/>
              <a:buAutoNum type="arabicPeriod"/>
            </a:pPr>
            <a:r>
              <a:rPr lang="zh-CN" altLang="en-US" b="1" dirty="0"/>
              <a:t>双向通信：</a:t>
            </a:r>
            <a:r>
              <a:rPr lang="zh-CN" altLang="en-US" dirty="0"/>
              <a:t>客户端可以调用服务器（传统</a:t>
            </a:r>
            <a:r>
              <a:rPr lang="en" altLang="zh-CN" dirty="0"/>
              <a:t>RPC</a:t>
            </a:r>
            <a:r>
              <a:rPr lang="zh-CN" altLang="en-US" dirty="0"/>
              <a:t>模式），服务器可以调用客户端（反向</a:t>
            </a:r>
            <a:r>
              <a:rPr lang="en" altLang="zh-CN" dirty="0"/>
              <a:t>RPC</a:t>
            </a:r>
            <a:r>
              <a:rPr lang="zh-CN" altLang="en" dirty="0"/>
              <a:t>）。</a:t>
            </a:r>
            <a:endParaRPr lang="en-US" altLang="zh-CN" dirty="0"/>
          </a:p>
          <a:p>
            <a:pPr marL="457200" indent="-457200">
              <a:buFont typeface="+mj-lt"/>
              <a:buAutoNum type="arabicPeriod"/>
            </a:pPr>
            <a:r>
              <a:rPr lang="zh-CN" altLang="en-US" b="1" dirty="0"/>
              <a:t>标准化接口：</a:t>
            </a:r>
            <a:r>
              <a:rPr lang="zh-CN" altLang="en-US" dirty="0"/>
              <a:t>定义了一组标准操作，使用</a:t>
            </a:r>
            <a:r>
              <a:rPr lang="en" altLang="zh-CN" dirty="0"/>
              <a:t>JSON Schema</a:t>
            </a:r>
            <a:r>
              <a:rPr lang="zh-CN" altLang="en-US" dirty="0"/>
              <a:t>定义参数和返回值，促进互操作性。</a:t>
            </a:r>
            <a:endParaRPr lang="en-US" altLang="zh-CN" dirty="0"/>
          </a:p>
          <a:p>
            <a:pPr marL="457200" indent="-457200">
              <a:buFont typeface="+mj-lt"/>
              <a:buAutoNum type="arabicPeriod"/>
            </a:pPr>
            <a:r>
              <a:rPr lang="zh-CN" altLang="en-US" b="1" dirty="0"/>
              <a:t>能力协商：</a:t>
            </a:r>
            <a:r>
              <a:rPr lang="zh-CN" altLang="en-US" dirty="0"/>
              <a:t>初始化阶段进行能力协商，动态发现可用功能，适应不同实现和版本。</a:t>
            </a:r>
          </a:p>
          <a:p>
            <a:pPr marL="457200" indent="-457200">
              <a:buFont typeface="+mj-lt"/>
              <a:buAutoNum type="arabicPeriod"/>
            </a:pPr>
            <a:r>
              <a:rPr lang="zh-CN" altLang="en-US" b="1" dirty="0"/>
              <a:t>事件通知：</a:t>
            </a:r>
            <a:r>
              <a:rPr lang="zh-CN" altLang="en-US" dirty="0"/>
              <a:t>支持单向通知，资源变更订阅模式，异步事件处理。</a:t>
            </a:r>
          </a:p>
        </p:txBody>
      </p:sp>
    </p:spTree>
    <p:extLst>
      <p:ext uri="{BB962C8B-B14F-4D97-AF65-F5344CB8AC3E}">
        <p14:creationId xmlns:p14="http://schemas.microsoft.com/office/powerpoint/2010/main" val="2941455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722CC2C5-2E47-07BC-8905-51D865533369}"/>
              </a:ext>
            </a:extLst>
          </p:cNvPr>
          <p:cNvSpPr>
            <a:spLocks noGrp="1"/>
          </p:cNvSpPr>
          <p:nvPr>
            <p:ph sz="half" idx="1"/>
          </p:nvPr>
        </p:nvSpPr>
        <p:spPr>
          <a:xfrm>
            <a:off x="481757" y="2406869"/>
            <a:ext cx="11161240" cy="3603651"/>
          </a:xfrm>
        </p:spPr>
        <p:txBody>
          <a:bodyPr/>
          <a:lstStyle/>
          <a:p>
            <a:r>
              <a:rPr lang="en" altLang="zh-CN" dirty="0"/>
              <a:t>How</a:t>
            </a:r>
            <a:r>
              <a:rPr lang="zh-CN" altLang="en-US" dirty="0"/>
              <a:t> </a:t>
            </a:r>
            <a:r>
              <a:rPr lang="en-US" altLang="zh-CN" dirty="0"/>
              <a:t>to</a:t>
            </a:r>
            <a:r>
              <a:rPr lang="zh-CN" altLang="en-US" dirty="0"/>
              <a:t> </a:t>
            </a:r>
            <a:r>
              <a:rPr lang="en-US" altLang="zh-CN" dirty="0"/>
              <a:t>Used</a:t>
            </a:r>
            <a:r>
              <a:rPr lang="zh-CN" altLang="en-US" dirty="0"/>
              <a:t> </a:t>
            </a:r>
            <a:r>
              <a:rPr lang="en-US" altLang="zh-CN" dirty="0"/>
              <a:t>Tool</a:t>
            </a:r>
            <a:endParaRPr lang="en" altLang="zh-CN" dirty="0"/>
          </a:p>
        </p:txBody>
      </p:sp>
      <p:sp>
        <p:nvSpPr>
          <p:cNvPr id="6" name="文本框 5">
            <a:extLst>
              <a:ext uri="{FF2B5EF4-FFF2-40B4-BE49-F238E27FC236}">
                <a16:creationId xmlns:a16="http://schemas.microsoft.com/office/drawing/2014/main" id="{D0D23C99-1E80-4BD3-25A5-D4EBFC3DE3CE}"/>
              </a:ext>
            </a:extLst>
          </p:cNvPr>
          <p:cNvSpPr txBox="1"/>
          <p:nvPr/>
        </p:nvSpPr>
        <p:spPr>
          <a:xfrm>
            <a:off x="4728458" y="1046095"/>
            <a:ext cx="273985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03</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Tree>
    <p:extLst>
      <p:ext uri="{BB962C8B-B14F-4D97-AF65-F5344CB8AC3E}">
        <p14:creationId xmlns:p14="http://schemas.microsoft.com/office/powerpoint/2010/main" val="20531685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120AD9-B3CB-4B7F-429A-D4C9E3E9BE66}"/>
              </a:ext>
            </a:extLst>
          </p:cNvPr>
          <p:cNvSpPr>
            <a:spLocks noGrp="1"/>
          </p:cNvSpPr>
          <p:nvPr>
            <p:ph type="title"/>
          </p:nvPr>
        </p:nvSpPr>
        <p:spPr>
          <a:xfrm>
            <a:off x="623635" y="522789"/>
            <a:ext cx="10963473" cy="589190"/>
          </a:xfrm>
        </p:spPr>
        <p:txBody>
          <a:bodyPr/>
          <a:lstStyle/>
          <a:p>
            <a:r>
              <a:rPr lang="en-US" altLang="zh-CN" dirty="0"/>
              <a:t>Question</a:t>
            </a:r>
            <a:endParaRPr lang="zh-CN" altLang="en-US" dirty="0"/>
          </a:p>
        </p:txBody>
      </p:sp>
      <p:sp>
        <p:nvSpPr>
          <p:cNvPr id="3" name="内容占位符 2">
            <a:extLst>
              <a:ext uri="{FF2B5EF4-FFF2-40B4-BE49-F238E27FC236}">
                <a16:creationId xmlns:a16="http://schemas.microsoft.com/office/drawing/2014/main" id="{B244A42C-4EA1-0BA9-68DC-09FE68154A55}"/>
              </a:ext>
            </a:extLst>
          </p:cNvPr>
          <p:cNvSpPr>
            <a:spLocks noGrp="1"/>
          </p:cNvSpPr>
          <p:nvPr>
            <p:ph sz="half" idx="1"/>
          </p:nvPr>
        </p:nvSpPr>
        <p:spPr>
          <a:xfrm>
            <a:off x="623635" y="1246909"/>
            <a:ext cx="10963473" cy="5108171"/>
          </a:xfrm>
        </p:spPr>
        <p:txBody>
          <a:bodyPr anchor="t"/>
          <a:lstStyle/>
          <a:p>
            <a:r>
              <a:rPr lang="en-US" altLang="zh-CN" sz="2800" dirty="0"/>
              <a:t>LLM</a:t>
            </a:r>
            <a:r>
              <a:rPr lang="zh-CN" altLang="en-US" sz="2800" dirty="0"/>
              <a:t> 大模型是在什么时候确定使用哪些工具的呢？</a:t>
            </a:r>
            <a:r>
              <a:rPr lang="en-US" altLang="zh-CN" sz="2800" dirty="0"/>
              <a:t>——</a:t>
            </a:r>
            <a:r>
              <a:rPr lang="zh-CN" altLang="en-US" sz="2800" dirty="0"/>
              <a:t> 识别</a:t>
            </a:r>
            <a:endParaRPr lang="en-US" altLang="zh-CN" sz="2800" dirty="0"/>
          </a:p>
          <a:p>
            <a:r>
              <a:rPr lang="en-US" altLang="zh-CN" sz="2800" dirty="0"/>
              <a:t>LLM</a:t>
            </a:r>
            <a:r>
              <a:rPr lang="zh-CN" altLang="en-US" sz="2800" dirty="0"/>
              <a:t> 又是如何通过 </a:t>
            </a:r>
            <a:r>
              <a:rPr lang="en-US" altLang="zh-CN" sz="2800" dirty="0"/>
              <a:t>MCP</a:t>
            </a:r>
            <a:r>
              <a:rPr lang="zh-CN" altLang="en-US" sz="2800" dirty="0"/>
              <a:t> 执行工具任务的呢？</a:t>
            </a:r>
            <a:r>
              <a:rPr lang="en-US" altLang="zh-CN" sz="2800" dirty="0"/>
              <a:t>——</a:t>
            </a:r>
            <a:r>
              <a:rPr lang="zh-CN" altLang="en-US" sz="2800" dirty="0"/>
              <a:t> 执行</a:t>
            </a:r>
            <a:endParaRPr lang="zh-CN" altLang="en" sz="2800" dirty="0"/>
          </a:p>
        </p:txBody>
      </p:sp>
      <p:pic>
        <p:nvPicPr>
          <p:cNvPr id="1026" name="Picture 2" descr="思考表情包图片-思考表情包模板下载-包图网">
            <a:extLst>
              <a:ext uri="{FF2B5EF4-FFF2-40B4-BE49-F238E27FC236}">
                <a16:creationId xmlns:a16="http://schemas.microsoft.com/office/drawing/2014/main" id="{C693DF82-9961-8E7D-D034-A7343FF6DFD3}"/>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287838" y="3963343"/>
            <a:ext cx="2299270" cy="2299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417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D992FFA4-CAA1-202C-89D3-F780BA77AEB8}"/>
              </a:ext>
            </a:extLst>
          </p:cNvPr>
          <p:cNvSpPr>
            <a:spLocks noGrp="1"/>
          </p:cNvSpPr>
          <p:nvPr>
            <p:ph type="title"/>
          </p:nvPr>
        </p:nvSpPr>
        <p:spPr/>
        <p:txBody>
          <a:bodyPr/>
          <a:lstStyle/>
          <a:p>
            <a:r>
              <a:rPr lang="en" altLang="zh-CN" dirty="0"/>
              <a:t>When you ask a question</a:t>
            </a:r>
            <a:endParaRPr lang="zh-CN" altLang="en-US" dirty="0"/>
          </a:p>
        </p:txBody>
      </p:sp>
      <p:sp>
        <p:nvSpPr>
          <p:cNvPr id="5" name="内容占位符 4">
            <a:extLst>
              <a:ext uri="{FF2B5EF4-FFF2-40B4-BE49-F238E27FC236}">
                <a16:creationId xmlns:a16="http://schemas.microsoft.com/office/drawing/2014/main" id="{2E9C257D-4A12-9374-1321-A94AC6B26655}"/>
              </a:ext>
            </a:extLst>
          </p:cNvPr>
          <p:cNvSpPr>
            <a:spLocks noGrp="1"/>
          </p:cNvSpPr>
          <p:nvPr>
            <p:ph sz="half" idx="1"/>
          </p:nvPr>
        </p:nvSpPr>
        <p:spPr>
          <a:xfrm>
            <a:off x="623635" y="1246909"/>
            <a:ext cx="10963473" cy="5108171"/>
          </a:xfrm>
        </p:spPr>
        <p:txBody>
          <a:bodyPr/>
          <a:lstStyle/>
          <a:p>
            <a:pPr marL="457200" indent="-457200">
              <a:buFont typeface="+mj-lt"/>
              <a:buAutoNum type="arabicPeriod"/>
            </a:pPr>
            <a:r>
              <a:rPr lang="en" altLang="zh-CN" dirty="0"/>
              <a:t>The client sends your question to Claude</a:t>
            </a:r>
          </a:p>
          <a:p>
            <a:pPr marL="457200" indent="-457200">
              <a:buFont typeface="+mj-lt"/>
              <a:buAutoNum type="arabicPeriod"/>
            </a:pPr>
            <a:r>
              <a:rPr lang="en" altLang="zh-CN" dirty="0"/>
              <a:t>Claude analyzes the available tools and decides which one(s) to use</a:t>
            </a:r>
          </a:p>
          <a:p>
            <a:pPr marL="457200" indent="-457200">
              <a:buFont typeface="+mj-lt"/>
              <a:buAutoNum type="arabicPeriod"/>
            </a:pPr>
            <a:r>
              <a:rPr lang="en" altLang="zh-CN" dirty="0"/>
              <a:t>The client executes the chosen tool(s) through the MCP server</a:t>
            </a:r>
          </a:p>
          <a:p>
            <a:pPr marL="457200" indent="-457200">
              <a:buFont typeface="+mj-lt"/>
              <a:buAutoNum type="arabicPeriod"/>
            </a:pPr>
            <a:r>
              <a:rPr lang="en" altLang="zh-CN" dirty="0"/>
              <a:t>The results are sent back to Claude</a:t>
            </a:r>
          </a:p>
          <a:p>
            <a:pPr marL="457200" indent="-457200">
              <a:buFont typeface="+mj-lt"/>
              <a:buAutoNum type="arabicPeriod"/>
            </a:pPr>
            <a:r>
              <a:rPr lang="en" altLang="zh-CN" dirty="0"/>
              <a:t>Claude formulates a natural language response</a:t>
            </a:r>
          </a:p>
          <a:p>
            <a:pPr marL="457200" indent="-457200">
              <a:buFont typeface="+mj-lt"/>
              <a:buAutoNum type="arabicPeriod"/>
            </a:pPr>
            <a:r>
              <a:rPr lang="en" altLang="zh-CN" dirty="0"/>
              <a:t>The response is displayed to you!</a:t>
            </a:r>
          </a:p>
          <a:p>
            <a:pPr marL="457200" indent="-457200">
              <a:buFont typeface="+mj-lt"/>
              <a:buAutoNum type="arabicPeriod"/>
            </a:pPr>
            <a:endParaRPr lang="en" altLang="zh-CN" dirty="0"/>
          </a:p>
          <a:p>
            <a:pPr marL="457200" indent="-457200">
              <a:buFont typeface="+mj-lt"/>
              <a:buAutoNum type="arabicPeriod"/>
            </a:pPr>
            <a:endParaRPr lang="en" altLang="zh-CN" sz="1100" dirty="0">
              <a:solidFill>
                <a:srgbClr val="C00000"/>
              </a:solidFill>
            </a:endParaRPr>
          </a:p>
          <a:p>
            <a:pPr marL="457200" indent="-457200">
              <a:buFont typeface="+mj-lt"/>
              <a:buAutoNum type="arabicPeriod"/>
            </a:pPr>
            <a:endParaRPr lang="en" altLang="zh-CN" sz="1100" dirty="0">
              <a:solidFill>
                <a:srgbClr val="C00000"/>
              </a:solidFill>
            </a:endParaRPr>
          </a:p>
          <a:p>
            <a:r>
              <a:rPr lang="en" altLang="zh-CN" sz="1200" dirty="0">
                <a:solidFill>
                  <a:srgbClr val="C00000"/>
                </a:solidFill>
                <a:hlinkClick r:id="rId2"/>
              </a:rPr>
              <a:t>https://modelcontextprotocol.io/quickstart/server#what%E2%80%99s-happening-under-the-hood</a:t>
            </a:r>
            <a:endParaRPr lang="en" altLang="zh-CN" sz="1200" dirty="0">
              <a:solidFill>
                <a:srgbClr val="C00000"/>
              </a:solidFill>
            </a:endParaRPr>
          </a:p>
          <a:p>
            <a:pPr marL="457200" indent="-457200">
              <a:buFont typeface="+mj-lt"/>
              <a:buAutoNum type="arabicPeriod"/>
            </a:pPr>
            <a:endParaRPr lang="en" altLang="zh-CN" dirty="0">
              <a:solidFill>
                <a:srgbClr val="C00000"/>
              </a:solidFill>
            </a:endParaRPr>
          </a:p>
        </p:txBody>
      </p:sp>
    </p:spTree>
    <p:extLst>
      <p:ext uri="{BB962C8B-B14F-4D97-AF65-F5344CB8AC3E}">
        <p14:creationId xmlns:p14="http://schemas.microsoft.com/office/powerpoint/2010/main" val="1333322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9FE4F35-5003-8AAE-B5B1-2A1E61149D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997" y="502920"/>
            <a:ext cx="9958747" cy="5934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558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FB34497-7DC9-A092-9FC9-52FA18116C2E}"/>
              </a:ext>
            </a:extLst>
          </p:cNvPr>
          <p:cNvSpPr>
            <a:spLocks noGrp="1"/>
          </p:cNvSpPr>
          <p:nvPr>
            <p:ph type="title"/>
          </p:nvPr>
        </p:nvSpPr>
        <p:spPr>
          <a:xfrm>
            <a:off x="623635" y="522789"/>
            <a:ext cx="10963473" cy="589190"/>
          </a:xfrm>
        </p:spPr>
        <p:txBody>
          <a:bodyPr/>
          <a:lstStyle/>
          <a:p>
            <a:r>
              <a:rPr lang="en" altLang="zh-CN" dirty="0"/>
              <a:t>When you ask a question</a:t>
            </a:r>
            <a:endParaRPr lang="zh-CN" altLang="en-US" dirty="0"/>
          </a:p>
        </p:txBody>
      </p:sp>
      <p:sp>
        <p:nvSpPr>
          <p:cNvPr id="5" name="内容占位符 4">
            <a:extLst>
              <a:ext uri="{FF2B5EF4-FFF2-40B4-BE49-F238E27FC236}">
                <a16:creationId xmlns:a16="http://schemas.microsoft.com/office/drawing/2014/main" id="{32B2C411-78EC-B2AF-1894-FD7DB9F63C20}"/>
              </a:ext>
            </a:extLst>
          </p:cNvPr>
          <p:cNvSpPr>
            <a:spLocks noGrp="1"/>
          </p:cNvSpPr>
          <p:nvPr>
            <p:ph sz="half" idx="1"/>
          </p:nvPr>
        </p:nvSpPr>
        <p:spPr>
          <a:xfrm>
            <a:off x="623635" y="1246909"/>
            <a:ext cx="10963473" cy="5108171"/>
          </a:xfrm>
        </p:spPr>
        <p:txBody>
          <a:bodyPr/>
          <a:lstStyle/>
          <a:p>
            <a:pPr marL="457200" indent="-457200">
              <a:buFont typeface="+mj-lt"/>
              <a:buAutoNum type="arabicPeriod"/>
            </a:pPr>
            <a:r>
              <a:rPr lang="en-US" altLang="zh-CN" dirty="0"/>
              <a:t>LLM</a:t>
            </a:r>
            <a:r>
              <a:rPr lang="zh-CN" altLang="en-US" dirty="0"/>
              <a:t> 大模型通过 </a:t>
            </a:r>
            <a:r>
              <a:rPr lang="en" altLang="zh-CN" dirty="0"/>
              <a:t>prompt </a:t>
            </a:r>
            <a:r>
              <a:rPr lang="zh-CN" altLang="en-US" dirty="0"/>
              <a:t>来确定当前工具；</a:t>
            </a:r>
            <a:endParaRPr lang="en-US" altLang="zh-CN" dirty="0"/>
          </a:p>
          <a:p>
            <a:pPr marL="457200" indent="-457200">
              <a:buFont typeface="+mj-lt"/>
              <a:buAutoNum type="arabicPeriod"/>
            </a:pPr>
            <a:r>
              <a:rPr lang="zh-CN" altLang="en-US" dirty="0"/>
              <a:t>由 </a:t>
            </a:r>
            <a:r>
              <a:rPr lang="en" altLang="zh-CN" dirty="0"/>
              <a:t>LLM</a:t>
            </a:r>
            <a:r>
              <a:rPr lang="zh-CN" altLang="en-US" dirty="0"/>
              <a:t> 大模型的输出确定使用哪些 </a:t>
            </a:r>
            <a:r>
              <a:rPr lang="en" altLang="zh-CN" dirty="0"/>
              <a:t>MCP Server</a:t>
            </a:r>
            <a:r>
              <a:rPr lang="zh-CN" altLang="en-US" dirty="0"/>
              <a:t>；</a:t>
            </a:r>
            <a:endParaRPr lang="zh-CN" altLang="en" dirty="0"/>
          </a:p>
          <a:p>
            <a:pPr marL="457200" indent="-457200">
              <a:buFont typeface="+mj-lt"/>
              <a:buAutoNum type="arabicPeriod"/>
            </a:pPr>
            <a:r>
              <a:rPr lang="en-US" altLang="zh-CN" dirty="0"/>
              <a:t>MCP</a:t>
            </a:r>
            <a:r>
              <a:rPr lang="zh-CN" altLang="en-US" dirty="0"/>
              <a:t> </a:t>
            </a:r>
            <a:r>
              <a:rPr lang="en-US" altLang="zh-CN" dirty="0"/>
              <a:t>Client</a:t>
            </a:r>
            <a:r>
              <a:rPr lang="zh-CN" altLang="en-US" dirty="0"/>
              <a:t> 执行对应 </a:t>
            </a:r>
            <a:r>
              <a:rPr lang="en" altLang="zh-CN" dirty="0"/>
              <a:t>MCP Server</a:t>
            </a:r>
            <a:r>
              <a:rPr lang="zh-CN" altLang="en-US" dirty="0"/>
              <a:t>，并对执行结果返回给 </a:t>
            </a:r>
            <a:r>
              <a:rPr lang="en-US" altLang="zh-CN" dirty="0"/>
              <a:t>LLM</a:t>
            </a:r>
            <a:r>
              <a:rPr lang="zh-CN" altLang="en-US" dirty="0"/>
              <a:t> 大模型。</a:t>
            </a:r>
          </a:p>
        </p:txBody>
      </p:sp>
    </p:spTree>
    <p:extLst>
      <p:ext uri="{BB962C8B-B14F-4D97-AF65-F5344CB8AC3E}">
        <p14:creationId xmlns:p14="http://schemas.microsoft.com/office/powerpoint/2010/main" val="3522083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87E15C7-715A-9FFA-2787-1AA6749B14B3}"/>
              </a:ext>
            </a:extLst>
          </p:cNvPr>
          <p:cNvSpPr>
            <a:spLocks noGrp="1"/>
          </p:cNvSpPr>
          <p:nvPr>
            <p:ph type="title"/>
          </p:nvPr>
        </p:nvSpPr>
        <p:spPr>
          <a:xfrm>
            <a:off x="623635" y="522789"/>
            <a:ext cx="10963473" cy="589190"/>
          </a:xfrm>
        </p:spPr>
        <p:txBody>
          <a:bodyPr/>
          <a:lstStyle/>
          <a:p>
            <a:r>
              <a:rPr lang="en-US" altLang="zh-CN" dirty="0"/>
              <a:t>Step1:</a:t>
            </a:r>
            <a:r>
              <a:rPr lang="zh-CN" altLang="en-US" dirty="0"/>
              <a:t> </a:t>
            </a:r>
            <a:r>
              <a:rPr lang="en-US" altLang="zh-CN" dirty="0"/>
              <a:t>P</a:t>
            </a:r>
            <a:r>
              <a:rPr lang="en" altLang="zh-CN" dirty="0" err="1"/>
              <a:t>rompt</a:t>
            </a:r>
            <a:endParaRPr lang="zh-CN" altLang="en-US" dirty="0"/>
          </a:p>
        </p:txBody>
      </p:sp>
      <p:sp>
        <p:nvSpPr>
          <p:cNvPr id="5" name="内容占位符 4">
            <a:extLst>
              <a:ext uri="{FF2B5EF4-FFF2-40B4-BE49-F238E27FC236}">
                <a16:creationId xmlns:a16="http://schemas.microsoft.com/office/drawing/2014/main" id="{50B0174A-9180-F258-649D-EDB5F0851695}"/>
              </a:ext>
            </a:extLst>
          </p:cNvPr>
          <p:cNvSpPr>
            <a:spLocks noGrp="1"/>
          </p:cNvSpPr>
          <p:nvPr>
            <p:ph sz="half" idx="1"/>
          </p:nvPr>
        </p:nvSpPr>
        <p:spPr>
          <a:xfrm>
            <a:off x="623635" y="1246909"/>
            <a:ext cx="10963473" cy="5108171"/>
          </a:xfrm>
        </p:spPr>
        <p:txBody>
          <a:bodyPr/>
          <a:lstStyle/>
          <a:p>
            <a:r>
              <a:rPr lang="zh-CN" altLang="en-US" dirty="0"/>
              <a:t>大模型通过 </a:t>
            </a:r>
            <a:r>
              <a:rPr lang="en" altLang="zh-CN" dirty="0"/>
              <a:t>prompt </a:t>
            </a:r>
            <a:r>
              <a:rPr lang="zh-CN" altLang="en-US" dirty="0"/>
              <a:t>来了解当前有哪些工具。</a:t>
            </a:r>
            <a:endParaRPr lang="en-US" altLang="zh-CN" dirty="0"/>
          </a:p>
          <a:p>
            <a:r>
              <a:rPr lang="zh-CN" altLang="en-US" dirty="0"/>
              <a:t>通过将工具具体使用描述以文本的形式传递给模型，供模型了解有哪些工具进行选择。</a:t>
            </a:r>
          </a:p>
        </p:txBody>
      </p:sp>
    </p:spTree>
    <p:extLst>
      <p:ext uri="{BB962C8B-B14F-4D97-AF65-F5344CB8AC3E}">
        <p14:creationId xmlns:p14="http://schemas.microsoft.com/office/powerpoint/2010/main" val="2550882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87E15C7-715A-9FFA-2787-1AA6749B14B3}"/>
              </a:ext>
            </a:extLst>
          </p:cNvPr>
          <p:cNvSpPr>
            <a:spLocks noGrp="1"/>
          </p:cNvSpPr>
          <p:nvPr>
            <p:ph type="title"/>
          </p:nvPr>
        </p:nvSpPr>
        <p:spPr>
          <a:xfrm>
            <a:off x="623635" y="522789"/>
            <a:ext cx="10963473" cy="589190"/>
          </a:xfrm>
        </p:spPr>
        <p:txBody>
          <a:bodyPr/>
          <a:lstStyle/>
          <a:p>
            <a:r>
              <a:rPr lang="en-US" altLang="zh-CN" dirty="0"/>
              <a:t>Step2:</a:t>
            </a:r>
            <a:r>
              <a:rPr lang="zh-CN" altLang="en-US" dirty="0"/>
              <a:t> </a:t>
            </a:r>
            <a:r>
              <a:rPr lang="en-US" altLang="zh-CN" dirty="0"/>
              <a:t>Choice</a:t>
            </a:r>
            <a:endParaRPr lang="zh-CN" altLang="en-US" dirty="0"/>
          </a:p>
        </p:txBody>
      </p:sp>
      <p:sp>
        <p:nvSpPr>
          <p:cNvPr id="5" name="内容占位符 4">
            <a:extLst>
              <a:ext uri="{FF2B5EF4-FFF2-40B4-BE49-F238E27FC236}">
                <a16:creationId xmlns:a16="http://schemas.microsoft.com/office/drawing/2014/main" id="{50B0174A-9180-F258-649D-EDB5F0851695}"/>
              </a:ext>
            </a:extLst>
          </p:cNvPr>
          <p:cNvSpPr>
            <a:spLocks noGrp="1"/>
          </p:cNvSpPr>
          <p:nvPr>
            <p:ph sz="half" idx="1"/>
          </p:nvPr>
        </p:nvSpPr>
        <p:spPr>
          <a:xfrm>
            <a:off x="623635" y="1246909"/>
            <a:ext cx="10963473" cy="5108171"/>
          </a:xfrm>
        </p:spPr>
        <p:txBody>
          <a:bodyPr/>
          <a:lstStyle/>
          <a:p>
            <a:r>
              <a:rPr lang="zh-CN" altLang="en-US" dirty="0"/>
              <a:t>大模型通过 </a:t>
            </a:r>
            <a:r>
              <a:rPr lang="en" altLang="zh-CN" dirty="0"/>
              <a:t>prompt</a:t>
            </a:r>
            <a:r>
              <a:rPr lang="zh-CN" altLang="en" dirty="0"/>
              <a:t>，</a:t>
            </a:r>
            <a:r>
              <a:rPr lang="zh-CN" altLang="en-US" dirty="0"/>
              <a:t>即提供所有工具的结构化描述和 </a:t>
            </a:r>
            <a:r>
              <a:rPr lang="en" altLang="zh-CN" dirty="0"/>
              <a:t>few-shot </a:t>
            </a:r>
            <a:r>
              <a:rPr lang="zh-CN" altLang="en-US" dirty="0"/>
              <a:t>的 </a:t>
            </a:r>
            <a:r>
              <a:rPr lang="en" altLang="zh-CN" dirty="0"/>
              <a:t>example </a:t>
            </a:r>
            <a:r>
              <a:rPr lang="zh-CN" altLang="en" dirty="0"/>
              <a:t>作为</a:t>
            </a:r>
            <a:r>
              <a:rPr lang="zh-CN" altLang="en-US" dirty="0"/>
              <a:t>输入，来确定该使用哪些工具。</a:t>
            </a:r>
          </a:p>
        </p:txBody>
      </p:sp>
    </p:spTree>
    <p:extLst>
      <p:ext uri="{BB962C8B-B14F-4D97-AF65-F5344CB8AC3E}">
        <p14:creationId xmlns:p14="http://schemas.microsoft.com/office/powerpoint/2010/main" val="23765365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87E15C7-715A-9FFA-2787-1AA6749B14B3}"/>
              </a:ext>
            </a:extLst>
          </p:cNvPr>
          <p:cNvSpPr>
            <a:spLocks noGrp="1"/>
          </p:cNvSpPr>
          <p:nvPr>
            <p:ph type="title"/>
          </p:nvPr>
        </p:nvSpPr>
        <p:spPr>
          <a:xfrm>
            <a:off x="623635" y="522789"/>
            <a:ext cx="10963473" cy="589190"/>
          </a:xfrm>
        </p:spPr>
        <p:txBody>
          <a:bodyPr/>
          <a:lstStyle/>
          <a:p>
            <a:r>
              <a:rPr lang="en-US" altLang="zh-CN" dirty="0"/>
              <a:t>Step3:</a:t>
            </a:r>
            <a:r>
              <a:rPr lang="zh-CN" altLang="en-US" dirty="0"/>
              <a:t> </a:t>
            </a:r>
            <a:r>
              <a:rPr lang="en-US" altLang="zh-CN" dirty="0"/>
              <a:t>Action</a:t>
            </a:r>
            <a:endParaRPr lang="zh-CN" altLang="en-US" dirty="0"/>
          </a:p>
        </p:txBody>
      </p:sp>
      <p:sp>
        <p:nvSpPr>
          <p:cNvPr id="5" name="内容占位符 4">
            <a:extLst>
              <a:ext uri="{FF2B5EF4-FFF2-40B4-BE49-F238E27FC236}">
                <a16:creationId xmlns:a16="http://schemas.microsoft.com/office/drawing/2014/main" id="{50B0174A-9180-F258-649D-EDB5F0851695}"/>
              </a:ext>
            </a:extLst>
          </p:cNvPr>
          <p:cNvSpPr>
            <a:spLocks noGrp="1"/>
          </p:cNvSpPr>
          <p:nvPr>
            <p:ph sz="half" idx="1"/>
          </p:nvPr>
        </p:nvSpPr>
        <p:spPr>
          <a:xfrm>
            <a:off x="623635" y="1246909"/>
            <a:ext cx="10963473" cy="5108171"/>
          </a:xfrm>
        </p:spPr>
        <p:txBody>
          <a:bodyPr/>
          <a:lstStyle/>
          <a:p>
            <a:r>
              <a:rPr lang="zh-CN" altLang="en-US" dirty="0"/>
              <a:t>当大模型分析用户请求后，会决定是否需要调用工具：</a:t>
            </a:r>
          </a:p>
          <a:p>
            <a:pPr marL="582006" lvl="1" indent="-342900">
              <a:buFont typeface="+mj-lt"/>
              <a:buAutoNum type="arabicPeriod"/>
            </a:pPr>
            <a:r>
              <a:rPr lang="zh-CN" altLang="en-US" dirty="0"/>
              <a:t>无需工具时：模型直接生成自然语言回复。</a:t>
            </a:r>
          </a:p>
          <a:p>
            <a:pPr marL="582006" lvl="1" indent="-342900">
              <a:buFont typeface="+mj-lt"/>
              <a:buAutoNum type="arabicPeriod"/>
            </a:pPr>
            <a:r>
              <a:rPr lang="zh-CN" altLang="en-US" dirty="0"/>
              <a:t>需要工具时：模型输出结构化 </a:t>
            </a:r>
            <a:r>
              <a:rPr lang="en" altLang="zh-CN" dirty="0"/>
              <a:t>JSON </a:t>
            </a:r>
            <a:r>
              <a:rPr lang="zh-CN" altLang="en-US" dirty="0"/>
              <a:t>格式的工具调用请求。</a:t>
            </a:r>
          </a:p>
        </p:txBody>
      </p:sp>
    </p:spTree>
    <p:extLst>
      <p:ext uri="{BB962C8B-B14F-4D97-AF65-F5344CB8AC3E}">
        <p14:creationId xmlns:p14="http://schemas.microsoft.com/office/powerpoint/2010/main" val="2245858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6006016" y="1046095"/>
            <a:ext cx="184730" cy="2646878"/>
          </a:xfrm>
          <a:prstGeom prst="rect">
            <a:avLst/>
          </a:prstGeom>
          <a:noFill/>
        </p:spPr>
        <p:txBody>
          <a:bodyPr wrap="none" rtlCol="0">
            <a:spAutoFit/>
          </a:bodyPr>
          <a:lstStyle/>
          <a:p>
            <a:pPr algn="ct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6" name="内容占位符 5">
            <a:extLst>
              <a:ext uri="{FF2B5EF4-FFF2-40B4-BE49-F238E27FC236}">
                <a16:creationId xmlns:a16="http://schemas.microsoft.com/office/drawing/2014/main" id="{F1D482C9-DFD3-C801-967E-BFAED22FEA8C}"/>
              </a:ext>
            </a:extLst>
          </p:cNvPr>
          <p:cNvSpPr>
            <a:spLocks noGrp="1"/>
          </p:cNvSpPr>
          <p:nvPr>
            <p:ph sz="half" idx="1"/>
          </p:nvPr>
        </p:nvSpPr>
        <p:spPr/>
        <p:txBody>
          <a:bodyPr/>
          <a:lstStyle/>
          <a:p>
            <a:r>
              <a:rPr lang="zh-CN" altLang="en-US" sz="9600" b="1" dirty="0">
                <a:solidFill>
                  <a:schemeClr val="bg1"/>
                </a:solidFill>
                <a:latin typeface="Lexend" pitchFamily="2" charset="0"/>
              </a:rPr>
              <a:t>总结与思考</a:t>
            </a:r>
            <a:endParaRPr lang="en-US" altLang="zh-CN" sz="9600" b="1" dirty="0">
              <a:solidFill>
                <a:schemeClr val="bg1"/>
              </a:solidFill>
              <a:latin typeface="Lexend" pitchFamily="2" charset="0"/>
              <a:ea typeface="+mj-ea"/>
            </a:endParaRPr>
          </a:p>
        </p:txBody>
      </p:sp>
    </p:spTree>
    <p:extLst>
      <p:ext uri="{BB962C8B-B14F-4D97-AF65-F5344CB8AC3E}">
        <p14:creationId xmlns:p14="http://schemas.microsoft.com/office/powerpoint/2010/main" val="3265040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6006016" y="1046095"/>
            <a:ext cx="184730" cy="2646878"/>
          </a:xfrm>
          <a:prstGeom prst="rect">
            <a:avLst/>
          </a:prstGeom>
          <a:noFill/>
        </p:spPr>
        <p:txBody>
          <a:bodyPr wrap="none" rtlCol="0">
            <a:spAutoFit/>
          </a:bodyPr>
          <a:lstStyle/>
          <a:p>
            <a:pPr algn="ct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3" name="文本框 2">
            <a:extLst>
              <a:ext uri="{FF2B5EF4-FFF2-40B4-BE49-F238E27FC236}">
                <a16:creationId xmlns:a16="http://schemas.microsoft.com/office/drawing/2014/main" id="{56354066-6802-6758-6C84-821A6D8F2985}"/>
              </a:ext>
            </a:extLst>
          </p:cNvPr>
          <p:cNvSpPr txBox="1"/>
          <p:nvPr/>
        </p:nvSpPr>
        <p:spPr>
          <a:xfrm>
            <a:off x="4931238" y="1046095"/>
            <a:ext cx="233429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01</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6" name="内容占位符 5">
            <a:extLst>
              <a:ext uri="{FF2B5EF4-FFF2-40B4-BE49-F238E27FC236}">
                <a16:creationId xmlns:a16="http://schemas.microsoft.com/office/drawing/2014/main" id="{A11051C7-5225-CA0E-73F0-3DD1BB18A5FE}"/>
              </a:ext>
            </a:extLst>
          </p:cNvPr>
          <p:cNvSpPr>
            <a:spLocks noGrp="1"/>
          </p:cNvSpPr>
          <p:nvPr>
            <p:ph sz="half" idx="1"/>
          </p:nvPr>
        </p:nvSpPr>
        <p:spPr>
          <a:xfrm>
            <a:off x="481757" y="2406869"/>
            <a:ext cx="11161240" cy="3603651"/>
          </a:xfrm>
        </p:spPr>
        <p:txBody>
          <a:bodyPr/>
          <a:lstStyle/>
          <a:p>
            <a:r>
              <a:rPr lang="en-US" altLang="zh-CN" dirty="0"/>
              <a:t>MCP</a:t>
            </a:r>
            <a:r>
              <a:rPr lang="zh-CN" altLang="en-US" dirty="0"/>
              <a:t> </a:t>
            </a:r>
            <a:r>
              <a:rPr lang="en-US" altLang="zh-CN" dirty="0"/>
              <a:t>A</a:t>
            </a:r>
            <a:r>
              <a:rPr lang="en" altLang="zh-CN" dirty="0"/>
              <a:t>rchitecture</a:t>
            </a:r>
          </a:p>
        </p:txBody>
      </p:sp>
    </p:spTree>
    <p:extLst>
      <p:ext uri="{BB962C8B-B14F-4D97-AF65-F5344CB8AC3E}">
        <p14:creationId xmlns:p14="http://schemas.microsoft.com/office/powerpoint/2010/main" val="2362756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DCD7228-F07C-EF1F-661B-746719817CB1}"/>
              </a:ext>
            </a:extLst>
          </p:cNvPr>
          <p:cNvSpPr>
            <a:spLocks noGrp="1"/>
          </p:cNvSpPr>
          <p:nvPr>
            <p:ph type="title"/>
          </p:nvPr>
        </p:nvSpPr>
        <p:spPr>
          <a:xfrm>
            <a:off x="623635" y="522789"/>
            <a:ext cx="10963473" cy="589190"/>
          </a:xfrm>
        </p:spPr>
        <p:txBody>
          <a:bodyPr/>
          <a:lstStyle/>
          <a:p>
            <a:r>
              <a:rPr lang="zh-CN" altLang="en-US" dirty="0"/>
              <a:t>技术演进关键节点​</a:t>
            </a:r>
          </a:p>
        </p:txBody>
      </p:sp>
      <p:sp>
        <p:nvSpPr>
          <p:cNvPr id="5" name="内容占位符 4">
            <a:extLst>
              <a:ext uri="{FF2B5EF4-FFF2-40B4-BE49-F238E27FC236}">
                <a16:creationId xmlns:a16="http://schemas.microsoft.com/office/drawing/2014/main" id="{3DC4D5A8-871C-4E8C-3DA1-483763B32A7D}"/>
              </a:ext>
            </a:extLst>
          </p:cNvPr>
          <p:cNvSpPr>
            <a:spLocks noGrp="1"/>
          </p:cNvSpPr>
          <p:nvPr>
            <p:ph sz="half" idx="1"/>
          </p:nvPr>
        </p:nvSpPr>
        <p:spPr>
          <a:xfrm>
            <a:off x="623635" y="1246909"/>
            <a:ext cx="10963473" cy="5108171"/>
          </a:xfrm>
        </p:spPr>
        <p:txBody>
          <a:bodyPr/>
          <a:lstStyle/>
          <a:p>
            <a:r>
              <a:rPr lang="en" altLang="zh-CN" b="1" dirty="0"/>
              <a:t>MCP </a:t>
            </a:r>
            <a:r>
              <a:rPr lang="zh-CN" altLang="en-US" b="1" dirty="0"/>
              <a:t>本质：</a:t>
            </a:r>
            <a:r>
              <a:rPr lang="zh-CN" altLang="en-US" dirty="0"/>
              <a:t>统一协议标准，使 </a:t>
            </a:r>
            <a:r>
              <a:rPr lang="en-US" altLang="zh-CN" dirty="0"/>
              <a:t>LLM</a:t>
            </a:r>
            <a:r>
              <a:rPr lang="zh-CN" altLang="en-US" dirty="0"/>
              <a:t> 能够以一致的方式连接各种数据源和工具，</a:t>
            </a:r>
            <a:r>
              <a:rPr lang="en-US" altLang="zh-CN" dirty="0" err="1"/>
              <a:t>a.k.a</a:t>
            </a:r>
            <a:r>
              <a:rPr lang="zh-CN" altLang="en-US" dirty="0"/>
              <a:t> </a:t>
            </a:r>
            <a:r>
              <a:rPr lang="en" altLang="zh-CN" dirty="0"/>
              <a:t>AI </a:t>
            </a:r>
            <a:r>
              <a:rPr lang="zh-CN" altLang="en-US" dirty="0"/>
              <a:t>的 </a:t>
            </a:r>
            <a:r>
              <a:rPr lang="en" altLang="zh-CN" dirty="0"/>
              <a:t>USB-C</a:t>
            </a:r>
            <a:r>
              <a:rPr lang="zh-CN" altLang="en-US" dirty="0"/>
              <a:t> 接口。</a:t>
            </a:r>
          </a:p>
          <a:p>
            <a:r>
              <a:rPr lang="en" altLang="zh-CN" b="1" dirty="0"/>
              <a:t>MCP </a:t>
            </a:r>
            <a:r>
              <a:rPr lang="zh-CN" altLang="en-US" b="1" dirty="0"/>
              <a:t>价值：</a:t>
            </a:r>
            <a:r>
              <a:rPr lang="zh-CN" altLang="en-US" dirty="0"/>
              <a:t>解决传统 </a:t>
            </a:r>
            <a:r>
              <a:rPr lang="en" altLang="zh-CN" dirty="0"/>
              <a:t>function call </a:t>
            </a:r>
            <a:r>
              <a:rPr lang="zh-CN" altLang="en-US" dirty="0"/>
              <a:t>依赖问题，提供更统一、开放、安全、灵活工具调用机制，让用户和开发者都能从中受益。</a:t>
            </a:r>
          </a:p>
          <a:p>
            <a:r>
              <a:rPr lang="zh-CN" altLang="en-US" b="1" dirty="0"/>
              <a:t>使用与开发：</a:t>
            </a:r>
            <a:r>
              <a:rPr lang="zh-CN" altLang="en-US" dirty="0"/>
              <a:t>对于普通用户，</a:t>
            </a:r>
            <a:r>
              <a:rPr lang="en" altLang="zh-CN" dirty="0"/>
              <a:t>MCP </a:t>
            </a:r>
            <a:r>
              <a:rPr lang="zh-CN" altLang="en-US" dirty="0"/>
              <a:t>提供丰富现成工具，可以在不了解技术细节下使用；对于开发者，</a:t>
            </a:r>
            <a:r>
              <a:rPr lang="en" altLang="zh-CN" dirty="0"/>
              <a:t>MCP </a:t>
            </a:r>
            <a:r>
              <a:rPr lang="zh-CN" altLang="en-US" dirty="0"/>
              <a:t>提供清晰架构和 </a:t>
            </a:r>
            <a:r>
              <a:rPr lang="en" altLang="zh-CN" dirty="0"/>
              <a:t>SDK</a:t>
            </a:r>
            <a:r>
              <a:rPr lang="zh-CN" altLang="en" dirty="0"/>
              <a:t>，</a:t>
            </a:r>
            <a:r>
              <a:rPr lang="zh-CN" altLang="en-US" dirty="0"/>
              <a:t>使工具接入 </a:t>
            </a:r>
            <a:r>
              <a:rPr lang="en-US" altLang="zh-CN" dirty="0"/>
              <a:t>AI</a:t>
            </a:r>
            <a:r>
              <a:rPr lang="zh-CN" altLang="en-US" dirty="0"/>
              <a:t> 变得相对简单。</a:t>
            </a:r>
            <a:br>
              <a:rPr lang="zh-CN" altLang="en-US" dirty="0"/>
            </a:br>
            <a:endParaRPr lang="zh-CN" altLang="en-US" dirty="0"/>
          </a:p>
        </p:txBody>
      </p:sp>
      <p:pic>
        <p:nvPicPr>
          <p:cNvPr id="8" name="Picture 2" descr="思考表情包图片-思考表情包模板下载-包图网">
            <a:extLst>
              <a:ext uri="{FF2B5EF4-FFF2-40B4-BE49-F238E27FC236}">
                <a16:creationId xmlns:a16="http://schemas.microsoft.com/office/drawing/2014/main" id="{63A407E1-9102-BC7D-68ED-DAB556C89A7F}"/>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287838" y="3963343"/>
            <a:ext cx="2299270" cy="2299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519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DCD7228-F07C-EF1F-661B-746719817CB1}"/>
              </a:ext>
            </a:extLst>
          </p:cNvPr>
          <p:cNvSpPr>
            <a:spLocks noGrp="1"/>
          </p:cNvSpPr>
          <p:nvPr>
            <p:ph type="title"/>
          </p:nvPr>
        </p:nvSpPr>
        <p:spPr>
          <a:xfrm>
            <a:off x="623635" y="522789"/>
            <a:ext cx="10963473" cy="589190"/>
          </a:xfrm>
        </p:spPr>
        <p:txBody>
          <a:bodyPr/>
          <a:lstStyle/>
          <a:p>
            <a:r>
              <a:rPr lang="zh-CN" altLang="en-US" dirty="0"/>
              <a:t>技术演进关键特点</a:t>
            </a:r>
          </a:p>
        </p:txBody>
      </p:sp>
      <p:sp>
        <p:nvSpPr>
          <p:cNvPr id="5" name="内容占位符 4">
            <a:extLst>
              <a:ext uri="{FF2B5EF4-FFF2-40B4-BE49-F238E27FC236}">
                <a16:creationId xmlns:a16="http://schemas.microsoft.com/office/drawing/2014/main" id="{3DC4D5A8-871C-4E8C-3DA1-483763B32A7D}"/>
              </a:ext>
            </a:extLst>
          </p:cNvPr>
          <p:cNvSpPr>
            <a:spLocks noGrp="1"/>
          </p:cNvSpPr>
          <p:nvPr>
            <p:ph sz="half" idx="1"/>
          </p:nvPr>
        </p:nvSpPr>
        <p:spPr>
          <a:xfrm>
            <a:off x="623635" y="1246909"/>
            <a:ext cx="10963473" cy="5108171"/>
          </a:xfrm>
        </p:spPr>
        <p:txBody>
          <a:bodyPr/>
          <a:lstStyle/>
          <a:p>
            <a:pPr marL="457200" indent="-457200">
              <a:buFont typeface="+mj-lt"/>
              <a:buAutoNum type="arabicPeriod"/>
            </a:pPr>
            <a:r>
              <a:rPr lang="en-US" altLang="zh-CN" dirty="0"/>
              <a:t>MCP</a:t>
            </a:r>
            <a:r>
              <a:rPr lang="zh-CN" altLang="en-US" dirty="0"/>
              <a:t> 采用 </a:t>
            </a:r>
            <a:r>
              <a:rPr lang="en" altLang="zh-CN" dirty="0"/>
              <a:t>client-server</a:t>
            </a:r>
            <a:r>
              <a:rPr lang="zh-CN" altLang="en-US" dirty="0"/>
              <a:t> 架构，支持多种服务器连接；</a:t>
            </a:r>
          </a:p>
          <a:p>
            <a:pPr marL="457200" indent="-457200">
              <a:buFont typeface="+mj-lt"/>
              <a:buAutoNum type="arabicPeriod"/>
            </a:pPr>
            <a:r>
              <a:rPr lang="en-US" altLang="zh-CN" dirty="0"/>
              <a:t>MCP</a:t>
            </a:r>
            <a:r>
              <a:rPr lang="zh-CN" altLang="en-US" dirty="0"/>
              <a:t> 实现有状态的双向 </a:t>
            </a:r>
            <a:r>
              <a:rPr lang="en" altLang="zh-CN" dirty="0"/>
              <a:t>RPC</a:t>
            </a:r>
            <a:r>
              <a:rPr lang="zh-CN" altLang="en-US" dirty="0"/>
              <a:t> 模型，结合事件驱动特性；</a:t>
            </a:r>
          </a:p>
          <a:p>
            <a:pPr marL="457200" indent="-457200">
              <a:buFont typeface="+mj-lt"/>
              <a:buAutoNum type="arabicPeriod"/>
            </a:pPr>
            <a:r>
              <a:rPr lang="zh-CN" altLang="en-US" dirty="0"/>
              <a:t>提供标准化的工具调用和资源访问机制，支持动态能力协商和功能发现；</a:t>
            </a:r>
          </a:p>
          <a:p>
            <a:pPr marL="457200" indent="-457200">
              <a:buFont typeface="+mj-lt"/>
              <a:buAutoNum type="arabicPeriod"/>
            </a:pPr>
            <a:r>
              <a:rPr lang="zh-CN" altLang="en-US" dirty="0"/>
              <a:t>相比较</a:t>
            </a:r>
            <a:r>
              <a:rPr lang="en" altLang="zh-CN" dirty="0"/>
              <a:t>MQ</a:t>
            </a:r>
            <a:r>
              <a:rPr lang="zh-CN" altLang="en" dirty="0"/>
              <a:t>、</a:t>
            </a:r>
            <a:r>
              <a:rPr lang="en" altLang="zh-CN" dirty="0"/>
              <a:t>API</a:t>
            </a:r>
            <a:r>
              <a:rPr lang="zh-CN" altLang="en" dirty="0"/>
              <a:t>、</a:t>
            </a:r>
            <a:r>
              <a:rPr lang="en" altLang="zh-CN" dirty="0"/>
              <a:t>WS</a:t>
            </a:r>
            <a:r>
              <a:rPr lang="zh-CN" altLang="en-US" dirty="0"/>
              <a:t>，专为</a:t>
            </a:r>
            <a:r>
              <a:rPr lang="en" altLang="zh-CN" dirty="0"/>
              <a:t>AI</a:t>
            </a:r>
            <a:r>
              <a:rPr lang="zh-CN" altLang="en-US" dirty="0"/>
              <a:t>应用与外部应用 </a:t>
            </a:r>
            <a:r>
              <a:rPr lang="en-US" altLang="zh-CN" dirty="0"/>
              <a:t>APP</a:t>
            </a:r>
            <a:r>
              <a:rPr lang="zh-CN" altLang="en-US" dirty="0"/>
              <a:t> 或者服务 </a:t>
            </a:r>
            <a:r>
              <a:rPr lang="en-US" altLang="zh-CN" dirty="0"/>
              <a:t>APP</a:t>
            </a:r>
            <a:r>
              <a:rPr lang="zh-CN" altLang="en-US" dirty="0"/>
              <a:t> 集成而优化；</a:t>
            </a:r>
          </a:p>
        </p:txBody>
      </p:sp>
      <p:pic>
        <p:nvPicPr>
          <p:cNvPr id="8" name="Picture 2" descr="思考表情包图片-思考表情包模板下载-包图网">
            <a:extLst>
              <a:ext uri="{FF2B5EF4-FFF2-40B4-BE49-F238E27FC236}">
                <a16:creationId xmlns:a16="http://schemas.microsoft.com/office/drawing/2014/main" id="{63A407E1-9102-BC7D-68ED-DAB556C89A7F}"/>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287838" y="3963343"/>
            <a:ext cx="2299270" cy="2299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57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DCD7228-F07C-EF1F-661B-746719817CB1}"/>
              </a:ext>
            </a:extLst>
          </p:cNvPr>
          <p:cNvSpPr>
            <a:spLocks noGrp="1"/>
          </p:cNvSpPr>
          <p:nvPr>
            <p:ph type="title"/>
          </p:nvPr>
        </p:nvSpPr>
        <p:spPr>
          <a:xfrm>
            <a:off x="623635" y="522789"/>
            <a:ext cx="10963473" cy="589190"/>
          </a:xfrm>
        </p:spPr>
        <p:txBody>
          <a:bodyPr/>
          <a:lstStyle/>
          <a:p>
            <a:r>
              <a:rPr lang="en-US" altLang="zh-CN" dirty="0"/>
              <a:t>MCP </a:t>
            </a:r>
            <a:r>
              <a:rPr lang="zh-CN" altLang="en-US" dirty="0"/>
              <a:t>局限</a:t>
            </a:r>
          </a:p>
        </p:txBody>
      </p:sp>
      <p:sp>
        <p:nvSpPr>
          <p:cNvPr id="5" name="内容占位符 4">
            <a:extLst>
              <a:ext uri="{FF2B5EF4-FFF2-40B4-BE49-F238E27FC236}">
                <a16:creationId xmlns:a16="http://schemas.microsoft.com/office/drawing/2014/main" id="{3DC4D5A8-871C-4E8C-3DA1-483763B32A7D}"/>
              </a:ext>
            </a:extLst>
          </p:cNvPr>
          <p:cNvSpPr>
            <a:spLocks noGrp="1"/>
          </p:cNvSpPr>
          <p:nvPr>
            <p:ph sz="half" idx="1"/>
          </p:nvPr>
        </p:nvSpPr>
        <p:spPr>
          <a:xfrm>
            <a:off x="623635" y="1246909"/>
            <a:ext cx="10963473" cy="5108171"/>
          </a:xfrm>
        </p:spPr>
        <p:txBody>
          <a:bodyPr/>
          <a:lstStyle/>
          <a:p>
            <a:pPr marL="457200" indent="-457200">
              <a:buFont typeface="+mj-lt"/>
              <a:buAutoNum type="arabicPeriod"/>
            </a:pPr>
            <a:r>
              <a:rPr lang="zh-CN" altLang="en-US" dirty="0"/>
              <a:t>工具文档至关重要， </a:t>
            </a:r>
            <a:r>
              <a:rPr lang="en-US" altLang="zh-CN" dirty="0"/>
              <a:t>LLM</a:t>
            </a:r>
            <a:r>
              <a:rPr lang="zh-CN" altLang="en-US" dirty="0"/>
              <a:t> 通过工具的文本描述来理解和选择工具，因此需要精心编写工具的名称、</a:t>
            </a:r>
            <a:r>
              <a:rPr lang="en" altLang="zh-CN" dirty="0"/>
              <a:t>docstring </a:t>
            </a:r>
            <a:r>
              <a:rPr lang="zh-CN" altLang="en-US" dirty="0"/>
              <a:t>和参数说明。</a:t>
            </a:r>
          </a:p>
          <a:p>
            <a:pPr marL="457200" indent="-457200">
              <a:buFont typeface="+mj-lt"/>
              <a:buAutoNum type="arabicPeriod"/>
            </a:pPr>
            <a:r>
              <a:rPr lang="zh-CN" altLang="en-US" dirty="0"/>
              <a:t>工具的使用和理解严重依赖于 </a:t>
            </a:r>
            <a:r>
              <a:rPr lang="en-US" altLang="zh-CN" dirty="0"/>
              <a:t>LLM</a:t>
            </a:r>
            <a:r>
              <a:rPr lang="zh-CN" altLang="en-US" dirty="0"/>
              <a:t> 基础模型能力，工具的数量严重依赖于 </a:t>
            </a:r>
            <a:r>
              <a:rPr lang="en-US" altLang="zh-CN" dirty="0"/>
              <a:t>LLM</a:t>
            </a:r>
            <a:r>
              <a:rPr lang="zh-CN" altLang="en-US" dirty="0"/>
              <a:t> 的长上下文的记忆能力。</a:t>
            </a:r>
            <a:endParaRPr lang="en-US" altLang="zh-CN" dirty="0"/>
          </a:p>
          <a:p>
            <a:pPr marL="457200" indent="-457200">
              <a:buFont typeface="+mj-lt"/>
              <a:buAutoNum type="arabicPeriod"/>
            </a:pPr>
            <a:r>
              <a:rPr lang="zh-CN" altLang="en-US" dirty="0"/>
              <a:t>每一次模型调用只能选择有限的工具，不能做到真正智能，随着大模型基础能力的提升可能被逐步替换。</a:t>
            </a:r>
            <a:endParaRPr lang="en-US" altLang="zh-CN" dirty="0"/>
          </a:p>
        </p:txBody>
      </p:sp>
      <p:pic>
        <p:nvPicPr>
          <p:cNvPr id="8" name="Picture 2" descr="思考表情包图片-思考表情包模板下载-包图网">
            <a:extLst>
              <a:ext uri="{FF2B5EF4-FFF2-40B4-BE49-F238E27FC236}">
                <a16:creationId xmlns:a16="http://schemas.microsoft.com/office/drawing/2014/main" id="{63A407E1-9102-BC7D-68ED-DAB556C89A7F}"/>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287838" y="3963343"/>
            <a:ext cx="2299270" cy="2299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6034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DCD7228-F07C-EF1F-661B-746719817CB1}"/>
              </a:ext>
            </a:extLst>
          </p:cNvPr>
          <p:cNvSpPr>
            <a:spLocks noGrp="1"/>
          </p:cNvSpPr>
          <p:nvPr>
            <p:ph type="title"/>
          </p:nvPr>
        </p:nvSpPr>
        <p:spPr>
          <a:xfrm>
            <a:off x="623635" y="522789"/>
            <a:ext cx="10963473" cy="589190"/>
          </a:xfrm>
        </p:spPr>
        <p:txBody>
          <a:bodyPr/>
          <a:lstStyle/>
          <a:p>
            <a:r>
              <a:rPr lang="en-US" altLang="zh-CN" dirty="0"/>
              <a:t>MCP</a:t>
            </a:r>
            <a:r>
              <a:rPr lang="zh-CN" altLang="en-US" dirty="0"/>
              <a:t> 思考</a:t>
            </a:r>
          </a:p>
        </p:txBody>
      </p:sp>
      <p:sp>
        <p:nvSpPr>
          <p:cNvPr id="5" name="内容占位符 4">
            <a:extLst>
              <a:ext uri="{FF2B5EF4-FFF2-40B4-BE49-F238E27FC236}">
                <a16:creationId xmlns:a16="http://schemas.microsoft.com/office/drawing/2014/main" id="{3DC4D5A8-871C-4E8C-3DA1-483763B32A7D}"/>
              </a:ext>
            </a:extLst>
          </p:cNvPr>
          <p:cNvSpPr>
            <a:spLocks noGrp="1"/>
          </p:cNvSpPr>
          <p:nvPr>
            <p:ph sz="half" idx="1"/>
          </p:nvPr>
        </p:nvSpPr>
        <p:spPr>
          <a:xfrm>
            <a:off x="623635" y="1246909"/>
            <a:ext cx="10963473" cy="5108171"/>
          </a:xfrm>
        </p:spPr>
        <p:txBody>
          <a:bodyPr/>
          <a:lstStyle/>
          <a:p>
            <a:r>
              <a:rPr lang="en" altLang="zh-CN" dirty="0"/>
              <a:t>Anthropic </a:t>
            </a:r>
            <a:r>
              <a:rPr lang="zh-CN" altLang="en-US" dirty="0"/>
              <a:t>的 </a:t>
            </a:r>
            <a:r>
              <a:rPr lang="en" altLang="zh-CN" dirty="0"/>
              <a:t>Claude </a:t>
            </a:r>
            <a:r>
              <a:rPr lang="zh-CN" altLang="en" dirty="0"/>
              <a:t>对</a:t>
            </a:r>
            <a:r>
              <a:rPr lang="zh-CN" altLang="en-US" dirty="0"/>
              <a:t> </a:t>
            </a:r>
            <a:r>
              <a:rPr lang="en-US" altLang="zh-CN" dirty="0"/>
              <a:t>MCP Sever</a:t>
            </a:r>
            <a:r>
              <a:rPr lang="zh-CN" altLang="en-US" dirty="0"/>
              <a:t> 相关的工具和文档，肯定进行了专门的后训练或者微调，使得 </a:t>
            </a:r>
            <a:r>
              <a:rPr lang="en" altLang="zh-CN" dirty="0"/>
              <a:t>Claude </a:t>
            </a:r>
            <a:r>
              <a:rPr lang="zh-CN" altLang="en-US" dirty="0"/>
              <a:t>更智能使用 </a:t>
            </a:r>
            <a:r>
              <a:rPr lang="en-US" altLang="zh-CN" dirty="0"/>
              <a:t>MCP</a:t>
            </a:r>
            <a:r>
              <a:rPr lang="zh-CN" altLang="en-US" dirty="0"/>
              <a:t> 提供的能力。</a:t>
            </a:r>
          </a:p>
          <a:p>
            <a:r>
              <a:rPr lang="en" altLang="zh-CN" dirty="0"/>
              <a:t>MCP </a:t>
            </a:r>
            <a:r>
              <a:rPr lang="zh-CN" altLang="en-US" dirty="0"/>
              <a:t>的选择基于 </a:t>
            </a:r>
            <a:r>
              <a:rPr lang="en" altLang="zh-CN" dirty="0"/>
              <a:t>prompt</a:t>
            </a:r>
            <a:r>
              <a:rPr lang="zh-CN" altLang="en-US" dirty="0"/>
              <a:t>，理论任意 </a:t>
            </a:r>
            <a:r>
              <a:rPr lang="en-US" altLang="zh-CN" dirty="0"/>
              <a:t>LLM</a:t>
            </a:r>
            <a:r>
              <a:rPr lang="zh-CN" altLang="en-US" dirty="0"/>
              <a:t> 都适配 </a:t>
            </a:r>
            <a:r>
              <a:rPr lang="en" altLang="zh-CN" dirty="0"/>
              <a:t>MCP</a:t>
            </a:r>
            <a:r>
              <a:rPr lang="zh-CN" altLang="en" dirty="0"/>
              <a:t>，</a:t>
            </a:r>
            <a:r>
              <a:rPr lang="zh-CN" altLang="en-US" dirty="0"/>
              <a:t>只要能提供对应的工具描述。当使用非 </a:t>
            </a:r>
            <a:r>
              <a:rPr lang="en" altLang="zh-CN" dirty="0"/>
              <a:t>Claude </a:t>
            </a:r>
            <a:r>
              <a:rPr lang="zh-CN" altLang="en-US" dirty="0"/>
              <a:t>模型时，</a:t>
            </a:r>
            <a:r>
              <a:rPr lang="en" altLang="zh-CN" dirty="0"/>
              <a:t>MCP </a:t>
            </a:r>
            <a:r>
              <a:rPr lang="zh-CN" altLang="en-US" dirty="0"/>
              <a:t>使用效果和体验难以保证。</a:t>
            </a:r>
          </a:p>
          <a:p>
            <a:endParaRPr lang="en-US" altLang="zh-CN" dirty="0"/>
          </a:p>
          <a:p>
            <a:r>
              <a:rPr lang="zh-CN" altLang="en-US" dirty="0"/>
              <a:t>其他 </a:t>
            </a:r>
            <a:r>
              <a:rPr lang="en-US" altLang="zh-CN" dirty="0"/>
              <a:t>AI</a:t>
            </a:r>
            <a:r>
              <a:rPr lang="zh-CN" altLang="en-US" dirty="0"/>
              <a:t> 模型会对 </a:t>
            </a:r>
            <a:r>
              <a:rPr lang="en-US" altLang="zh-CN" dirty="0"/>
              <a:t>MCP</a:t>
            </a:r>
            <a:r>
              <a:rPr lang="zh-CN" altLang="en-US" dirty="0"/>
              <a:t> 相关的工具和文档 进行后训练 </a:t>
            </a:r>
            <a:r>
              <a:rPr lang="en-US" altLang="zh-CN" dirty="0"/>
              <a:t>or</a:t>
            </a:r>
            <a:r>
              <a:rPr lang="zh-CN" altLang="en-US" dirty="0"/>
              <a:t> 微调 </a:t>
            </a:r>
            <a:r>
              <a:rPr lang="en-US" altLang="zh-CN" dirty="0"/>
              <a:t>SFT</a:t>
            </a:r>
            <a:r>
              <a:rPr lang="zh-CN" altLang="en-US" dirty="0"/>
              <a:t>。</a:t>
            </a:r>
            <a:endParaRPr lang="en-US" altLang="zh-CN" dirty="0"/>
          </a:p>
          <a:p>
            <a:r>
              <a:rPr lang="zh-CN" altLang="en-US" dirty="0"/>
              <a:t>未来的进一步形态是 </a:t>
            </a:r>
            <a:r>
              <a:rPr lang="en-US" altLang="zh-CN" dirty="0"/>
              <a:t>MCP</a:t>
            </a:r>
            <a:r>
              <a:rPr lang="zh-CN" altLang="en-US" dirty="0"/>
              <a:t> 能力会集成到模型训练环节，是的基础模型更加智能。</a:t>
            </a:r>
            <a:endParaRPr lang="en-US" altLang="zh-CN" dirty="0"/>
          </a:p>
          <a:p>
            <a:endParaRPr lang="en-US" altLang="zh-CN" dirty="0"/>
          </a:p>
        </p:txBody>
      </p:sp>
      <p:pic>
        <p:nvPicPr>
          <p:cNvPr id="8" name="Picture 2" descr="思考表情包图片-思考表情包模板下载-包图网">
            <a:extLst>
              <a:ext uri="{FF2B5EF4-FFF2-40B4-BE49-F238E27FC236}">
                <a16:creationId xmlns:a16="http://schemas.microsoft.com/office/drawing/2014/main" id="{63A407E1-9102-BC7D-68ED-DAB556C89A7F}"/>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287838" y="3963343"/>
            <a:ext cx="2299270" cy="2299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276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DCD7228-F07C-EF1F-661B-746719817CB1}"/>
              </a:ext>
            </a:extLst>
          </p:cNvPr>
          <p:cNvSpPr>
            <a:spLocks noGrp="1"/>
          </p:cNvSpPr>
          <p:nvPr>
            <p:ph type="title"/>
          </p:nvPr>
        </p:nvSpPr>
        <p:spPr>
          <a:xfrm>
            <a:off x="623635" y="522789"/>
            <a:ext cx="10963473" cy="589190"/>
          </a:xfrm>
        </p:spPr>
        <p:txBody>
          <a:bodyPr/>
          <a:lstStyle/>
          <a:p>
            <a:r>
              <a:rPr lang="en-US" altLang="zh-CN" dirty="0"/>
              <a:t>MCP</a:t>
            </a:r>
            <a:r>
              <a:rPr lang="zh-CN" altLang="en-US" dirty="0"/>
              <a:t> 思考</a:t>
            </a:r>
          </a:p>
        </p:txBody>
      </p:sp>
      <p:sp>
        <p:nvSpPr>
          <p:cNvPr id="5" name="内容占位符 4">
            <a:extLst>
              <a:ext uri="{FF2B5EF4-FFF2-40B4-BE49-F238E27FC236}">
                <a16:creationId xmlns:a16="http://schemas.microsoft.com/office/drawing/2014/main" id="{3DC4D5A8-871C-4E8C-3DA1-483763B32A7D}"/>
              </a:ext>
            </a:extLst>
          </p:cNvPr>
          <p:cNvSpPr>
            <a:spLocks noGrp="1"/>
          </p:cNvSpPr>
          <p:nvPr>
            <p:ph sz="half" idx="1"/>
          </p:nvPr>
        </p:nvSpPr>
        <p:spPr>
          <a:xfrm>
            <a:off x="623635" y="1246909"/>
            <a:ext cx="10963473" cy="5108171"/>
          </a:xfrm>
        </p:spPr>
        <p:txBody>
          <a:bodyPr/>
          <a:lstStyle/>
          <a:p>
            <a:r>
              <a:rPr lang="zh-CN" altLang="en-US" dirty="0"/>
              <a:t>其他 </a:t>
            </a:r>
            <a:r>
              <a:rPr lang="en-US" altLang="zh-CN" dirty="0"/>
              <a:t>AI</a:t>
            </a:r>
            <a:r>
              <a:rPr lang="zh-CN" altLang="en-US" dirty="0"/>
              <a:t> 模型会对 </a:t>
            </a:r>
            <a:r>
              <a:rPr lang="en-US" altLang="zh-CN" dirty="0"/>
              <a:t>MCP</a:t>
            </a:r>
            <a:r>
              <a:rPr lang="zh-CN" altLang="en-US" dirty="0"/>
              <a:t> 相关的工具和文档 进行后训练 </a:t>
            </a:r>
            <a:r>
              <a:rPr lang="en-US" altLang="zh-CN" dirty="0"/>
              <a:t>or</a:t>
            </a:r>
            <a:r>
              <a:rPr lang="zh-CN" altLang="en-US" dirty="0"/>
              <a:t> 微调 </a:t>
            </a:r>
            <a:r>
              <a:rPr lang="en-US" altLang="zh-CN" dirty="0"/>
              <a:t>SFT</a:t>
            </a:r>
            <a:r>
              <a:rPr lang="zh-CN" altLang="en-US" dirty="0"/>
              <a:t>。</a:t>
            </a:r>
            <a:endParaRPr lang="en-US" altLang="zh-CN" dirty="0"/>
          </a:p>
          <a:p>
            <a:r>
              <a:rPr lang="zh-CN" altLang="en-US" dirty="0"/>
              <a:t>未来的进一步形态是 </a:t>
            </a:r>
            <a:r>
              <a:rPr lang="en-US" altLang="zh-CN" dirty="0"/>
              <a:t>MCP</a:t>
            </a:r>
            <a:r>
              <a:rPr lang="zh-CN" altLang="en-US" dirty="0"/>
              <a:t> 能力会集成到模型训练环节，使得基础模型更加智能。</a:t>
            </a:r>
            <a:endParaRPr lang="en-US" altLang="zh-CN" dirty="0"/>
          </a:p>
          <a:p>
            <a:endParaRPr lang="en-US" altLang="zh-CN" dirty="0"/>
          </a:p>
          <a:p>
            <a:r>
              <a:rPr lang="zh-CN" altLang="en-US" sz="2000" dirty="0"/>
              <a:t>初看</a:t>
            </a:r>
            <a:r>
              <a:rPr lang="en" altLang="zh-CN" sz="2000" dirty="0"/>
              <a:t>MCP</a:t>
            </a:r>
            <a:r>
              <a:rPr lang="zh-CN" altLang="en" sz="2000" dirty="0"/>
              <a:t>，</a:t>
            </a:r>
            <a:r>
              <a:rPr lang="zh-CN" altLang="en-US" sz="2000" dirty="0"/>
              <a:t>是协议</a:t>
            </a:r>
          </a:p>
          <a:p>
            <a:r>
              <a:rPr lang="zh-CN" altLang="en-US" sz="2000" dirty="0"/>
              <a:t>二看</a:t>
            </a:r>
            <a:r>
              <a:rPr lang="en" altLang="zh-CN" sz="2000" dirty="0"/>
              <a:t>MCP</a:t>
            </a:r>
            <a:r>
              <a:rPr lang="zh-CN" altLang="en" sz="2000" dirty="0"/>
              <a:t>，</a:t>
            </a:r>
            <a:r>
              <a:rPr lang="zh-CN" altLang="en-US" sz="2000" dirty="0"/>
              <a:t>是商业 </a:t>
            </a:r>
            <a:r>
              <a:rPr lang="en-US" altLang="zh-CN" dirty="0"/>
              <a:t>-&gt;</a:t>
            </a:r>
            <a:r>
              <a:rPr lang="zh-CN" altLang="en-US" dirty="0"/>
              <a:t> 是工具</a:t>
            </a:r>
            <a:endParaRPr lang="zh-CN" altLang="en-US" sz="2000" dirty="0"/>
          </a:p>
          <a:p>
            <a:r>
              <a:rPr lang="zh-CN" altLang="en-US" sz="2000" dirty="0"/>
              <a:t>三看</a:t>
            </a:r>
            <a:r>
              <a:rPr lang="en" altLang="zh-CN" sz="2000" dirty="0"/>
              <a:t>MCP</a:t>
            </a:r>
            <a:r>
              <a:rPr lang="zh-CN" altLang="en" sz="2000" dirty="0"/>
              <a:t>，</a:t>
            </a:r>
            <a:r>
              <a:rPr lang="zh-CN" altLang="en-US" sz="2000" dirty="0"/>
              <a:t>争夺</a:t>
            </a:r>
            <a:r>
              <a:rPr lang="en-US" altLang="zh-CN" sz="2000" dirty="0"/>
              <a:t>AI</a:t>
            </a:r>
            <a:r>
              <a:rPr lang="zh-CN" altLang="en-US" sz="2000" dirty="0"/>
              <a:t>应用入口 </a:t>
            </a:r>
            <a:r>
              <a:rPr lang="en-US" altLang="zh-CN" sz="2000" dirty="0"/>
              <a:t>-&gt;</a:t>
            </a:r>
            <a:r>
              <a:rPr lang="zh-CN" altLang="en-US" sz="2000" dirty="0"/>
              <a:t> </a:t>
            </a:r>
            <a:r>
              <a:rPr lang="en-US" altLang="zh-CN" dirty="0"/>
              <a:t>AI </a:t>
            </a:r>
            <a:r>
              <a:rPr lang="zh-CN" altLang="en-US" dirty="0"/>
              <a:t>应用入口看基础模型能力</a:t>
            </a:r>
            <a:endParaRPr lang="en-US" altLang="zh-CN" dirty="0"/>
          </a:p>
        </p:txBody>
      </p:sp>
      <p:pic>
        <p:nvPicPr>
          <p:cNvPr id="8" name="Picture 2" descr="思考表情包图片-思考表情包模板下载-包图网">
            <a:extLst>
              <a:ext uri="{FF2B5EF4-FFF2-40B4-BE49-F238E27FC236}">
                <a16:creationId xmlns:a16="http://schemas.microsoft.com/office/drawing/2014/main" id="{63A407E1-9102-BC7D-68ED-DAB556C89A7F}"/>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287838" y="3963343"/>
            <a:ext cx="2299270" cy="2299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3732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6880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4F05058-0821-AFAF-0EBB-2167E84F81DA}"/>
              </a:ext>
            </a:extLst>
          </p:cNvPr>
          <p:cNvSpPr>
            <a:spLocks noGrp="1"/>
          </p:cNvSpPr>
          <p:nvPr>
            <p:ph type="title"/>
          </p:nvPr>
        </p:nvSpPr>
        <p:spPr/>
        <p:txBody>
          <a:bodyPr/>
          <a:lstStyle/>
          <a:p>
            <a:r>
              <a:rPr lang="zh-CN" altLang="en-US"/>
              <a:t>引用与参考</a:t>
            </a:r>
            <a:endParaRPr lang="zh-CN" altLang="en-US" dirty="0"/>
          </a:p>
        </p:txBody>
      </p:sp>
      <p:sp>
        <p:nvSpPr>
          <p:cNvPr id="5" name="内容占位符 4">
            <a:extLst>
              <a:ext uri="{FF2B5EF4-FFF2-40B4-BE49-F238E27FC236}">
                <a16:creationId xmlns:a16="http://schemas.microsoft.com/office/drawing/2014/main" id="{4A85FFCC-0519-35D4-40F4-46CFF289709F}"/>
              </a:ext>
            </a:extLst>
          </p:cNvPr>
          <p:cNvSpPr>
            <a:spLocks noGrp="1"/>
          </p:cNvSpPr>
          <p:nvPr>
            <p:ph sz="half" idx="1"/>
          </p:nvPr>
        </p:nvSpPr>
        <p:spPr/>
        <p:txBody>
          <a:bodyPr/>
          <a:lstStyle/>
          <a:p>
            <a:r>
              <a:rPr lang="en" altLang="zh-CN" dirty="0">
                <a:hlinkClick r:id="rId2"/>
              </a:rPr>
              <a:t>https://zhuanlan.zhihu.com/p/1896220736990974353</a:t>
            </a:r>
            <a:endParaRPr lang="en" altLang="zh-CN" dirty="0"/>
          </a:p>
          <a:p>
            <a:r>
              <a:rPr lang="en" altLang="zh-CN" dirty="0">
                <a:hlinkClick r:id="rId3"/>
              </a:rPr>
              <a:t>https://blog.dailydoseofds.com/p/visual-guide-to-model-context-protocol</a:t>
            </a:r>
            <a:endParaRPr lang="en" altLang="zh-CN" dirty="0"/>
          </a:p>
          <a:p>
            <a:r>
              <a:rPr lang="en" altLang="zh-CN" dirty="0">
                <a:hlinkClick r:id="rId4"/>
              </a:rPr>
              <a:t>https://zhuanlan.zhihu.com/p/1892565780807255460</a:t>
            </a:r>
            <a:endParaRPr lang="en" altLang="zh-CN" dirty="0"/>
          </a:p>
          <a:p>
            <a:r>
              <a:rPr lang="en" altLang="zh-CN" dirty="0">
                <a:hlinkClick r:id="rId5"/>
              </a:rPr>
              <a:t>https://zhuanlan.zhihu.com/p/29001189476</a:t>
            </a:r>
            <a:endParaRPr lang="en" altLang="zh-CN" dirty="0"/>
          </a:p>
          <a:p>
            <a:r>
              <a:rPr lang="en" altLang="zh-CN" dirty="0">
                <a:hlinkClick r:id="rId6"/>
              </a:rPr>
              <a:t>https://humanloop.com/blog/mcp</a:t>
            </a:r>
            <a:endParaRPr lang="en" altLang="zh-CN" dirty="0"/>
          </a:p>
          <a:p>
            <a:r>
              <a:rPr lang="en" altLang="zh-CN" dirty="0">
                <a:hlinkClick r:id="rId7"/>
              </a:rPr>
              <a:t>https://www.anthropic.com/news/model-context-protocol</a:t>
            </a:r>
            <a:endParaRPr lang="en" altLang="zh-CN" dirty="0"/>
          </a:p>
          <a:p>
            <a:r>
              <a:rPr lang="en" altLang="zh-CN" dirty="0">
                <a:hlinkClick r:id="rId8"/>
              </a:rPr>
              <a:t>https://github.com/modelcontextprotocol</a:t>
            </a:r>
            <a:endParaRPr lang="en" altLang="zh-CN" dirty="0"/>
          </a:p>
          <a:p>
            <a:r>
              <a:rPr lang="en" altLang="zh-CN" dirty="0">
                <a:hlinkClick r:id="rId9"/>
              </a:rPr>
              <a:t>https://github.com/modelcontextprotocol/servers</a:t>
            </a:r>
            <a:endParaRPr lang="en" altLang="zh-CN" dirty="0"/>
          </a:p>
          <a:p>
            <a:endParaRPr lang="en" altLang="zh-CN" dirty="0"/>
          </a:p>
          <a:p>
            <a:endParaRPr lang="en" altLang="zh-CN" dirty="0"/>
          </a:p>
          <a:p>
            <a:pPr marL="0" indent="0">
              <a:buNone/>
            </a:pPr>
            <a:r>
              <a:rPr lang="en" altLang="zh-CN" sz="2000" dirty="0"/>
              <a:t>PPT </a:t>
            </a:r>
            <a:r>
              <a:rPr lang="zh-CN" altLang="en" sz="2000" dirty="0"/>
              <a:t>和</a:t>
            </a:r>
            <a:r>
              <a:rPr lang="zh-CN" altLang="en-US" sz="2000" dirty="0"/>
              <a:t>文章</a:t>
            </a:r>
            <a:r>
              <a:rPr lang="zh-CN" altLang="en" sz="2000" dirty="0"/>
              <a:t>开源</a:t>
            </a:r>
            <a:r>
              <a:rPr lang="zh-CN" altLang="en-US" sz="2000" dirty="0"/>
              <a:t>在：</a:t>
            </a:r>
            <a:r>
              <a:rPr lang="en" altLang="zh-CN" sz="2000" dirty="0">
                <a:hlinkClick r:id="rId10"/>
              </a:rPr>
              <a:t>https://github.com/chenzomi12/AIInfra</a:t>
            </a:r>
            <a:endParaRPr lang="en" altLang="zh-CN" sz="2000" dirty="0"/>
          </a:p>
        </p:txBody>
      </p:sp>
    </p:spTree>
    <p:extLst>
      <p:ext uri="{BB962C8B-B14F-4D97-AF65-F5344CB8AC3E}">
        <p14:creationId xmlns:p14="http://schemas.microsoft.com/office/powerpoint/2010/main" val="4140837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DDBCDA0-0F9A-DE87-71AA-CD608B918BEA}"/>
              </a:ext>
            </a:extLst>
          </p:cNvPr>
          <p:cNvSpPr>
            <a:spLocks noGrp="1"/>
          </p:cNvSpPr>
          <p:nvPr>
            <p:ph type="title"/>
          </p:nvPr>
        </p:nvSpPr>
        <p:spPr>
          <a:xfrm>
            <a:off x="623635" y="522789"/>
            <a:ext cx="10963473" cy="589190"/>
          </a:xfrm>
        </p:spPr>
        <p:txBody>
          <a:bodyPr/>
          <a:lstStyle/>
          <a:p>
            <a:r>
              <a:rPr lang="en" altLang="zh-CN" dirty="0"/>
              <a:t>client-server architecture</a:t>
            </a:r>
            <a:endParaRPr lang="zh-CN" altLang="en-US" dirty="0"/>
          </a:p>
        </p:txBody>
      </p:sp>
      <p:pic>
        <p:nvPicPr>
          <p:cNvPr id="6146" name="Picture 2">
            <a:extLst>
              <a:ext uri="{FF2B5EF4-FFF2-40B4-BE49-F238E27FC236}">
                <a16:creationId xmlns:a16="http://schemas.microsoft.com/office/drawing/2014/main" id="{684F5CA1-12C3-B9C6-3284-5B9997B2F5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095" y="1259499"/>
            <a:ext cx="10364571" cy="5108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062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DDBCDA0-0F9A-DE87-71AA-CD608B918BEA}"/>
              </a:ext>
            </a:extLst>
          </p:cNvPr>
          <p:cNvSpPr>
            <a:spLocks noGrp="1"/>
          </p:cNvSpPr>
          <p:nvPr>
            <p:ph type="title"/>
          </p:nvPr>
        </p:nvSpPr>
        <p:spPr>
          <a:xfrm>
            <a:off x="623635" y="522789"/>
            <a:ext cx="10963473" cy="589190"/>
          </a:xfrm>
        </p:spPr>
        <p:txBody>
          <a:bodyPr/>
          <a:lstStyle/>
          <a:p>
            <a:r>
              <a:rPr lang="en" altLang="zh-CN" dirty="0"/>
              <a:t>client-server architecture</a:t>
            </a:r>
            <a:r>
              <a:rPr lang="en-US" altLang="zh-CN" dirty="0"/>
              <a:t>:</a:t>
            </a:r>
            <a:r>
              <a:rPr lang="zh-CN" altLang="en-US" dirty="0"/>
              <a:t> </a:t>
            </a:r>
            <a:r>
              <a:rPr lang="en" altLang="zh-CN" dirty="0"/>
              <a:t>Hosts</a:t>
            </a:r>
            <a:endParaRPr lang="zh-CN" altLang="en-US" dirty="0"/>
          </a:p>
        </p:txBody>
      </p:sp>
      <p:sp>
        <p:nvSpPr>
          <p:cNvPr id="3" name="内容占位符 2">
            <a:extLst>
              <a:ext uri="{FF2B5EF4-FFF2-40B4-BE49-F238E27FC236}">
                <a16:creationId xmlns:a16="http://schemas.microsoft.com/office/drawing/2014/main" id="{CFFC393B-3ABD-B2CD-EE75-1A909F71CE83}"/>
              </a:ext>
            </a:extLst>
          </p:cNvPr>
          <p:cNvSpPr>
            <a:spLocks noGrp="1"/>
          </p:cNvSpPr>
          <p:nvPr>
            <p:ph sz="half" idx="1"/>
          </p:nvPr>
        </p:nvSpPr>
        <p:spPr>
          <a:xfrm>
            <a:off x="623635" y="1246909"/>
            <a:ext cx="10963473" cy="5108171"/>
          </a:xfrm>
        </p:spPr>
        <p:txBody>
          <a:bodyPr/>
          <a:lstStyle/>
          <a:p>
            <a:r>
              <a:rPr lang="en" altLang="zh-CN" dirty="0"/>
              <a:t>LLM applications (such as Claude Desktop or Integrated Development Environments) that initiate connections.</a:t>
            </a:r>
          </a:p>
          <a:p>
            <a:endParaRPr lang="zh-CN" altLang="en-US" dirty="0"/>
          </a:p>
        </p:txBody>
      </p:sp>
      <p:pic>
        <p:nvPicPr>
          <p:cNvPr id="6146" name="Picture 2">
            <a:extLst>
              <a:ext uri="{FF2B5EF4-FFF2-40B4-BE49-F238E27FC236}">
                <a16:creationId xmlns:a16="http://schemas.microsoft.com/office/drawing/2014/main" id="{684F5CA1-12C3-B9C6-3284-5B9997B2F5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5607" y="2182525"/>
            <a:ext cx="8465547" cy="4172238"/>
          </a:xfrm>
          <a:prstGeom prst="rect">
            <a:avLst/>
          </a:prstGeom>
          <a:noFill/>
          <a:extLst>
            <a:ext uri="{909E8E84-426E-40DD-AFC4-6F175D3DCCD1}">
              <a14:hiddenFill xmlns:a14="http://schemas.microsoft.com/office/drawing/2010/main">
                <a:solidFill>
                  <a:srgbClr val="FFFFFF"/>
                </a:solidFill>
              </a14:hiddenFill>
            </a:ext>
          </a:extLst>
        </p:spPr>
      </p:pic>
      <p:sp>
        <p:nvSpPr>
          <p:cNvPr id="7" name="圆角矩形 6">
            <a:extLst>
              <a:ext uri="{FF2B5EF4-FFF2-40B4-BE49-F238E27FC236}">
                <a16:creationId xmlns:a16="http://schemas.microsoft.com/office/drawing/2014/main" id="{4EBBCE2F-C384-03D4-0493-12A21BB764C5}"/>
              </a:ext>
            </a:extLst>
          </p:cNvPr>
          <p:cNvSpPr/>
          <p:nvPr/>
        </p:nvSpPr>
        <p:spPr>
          <a:xfrm>
            <a:off x="2013735" y="2280862"/>
            <a:ext cx="3000053" cy="4054849"/>
          </a:xfrm>
          <a:prstGeom prst="roundRect">
            <a:avLst>
              <a:gd name="adj" fmla="val 8105"/>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5315517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DDBCDA0-0F9A-DE87-71AA-CD608B918BEA}"/>
              </a:ext>
            </a:extLst>
          </p:cNvPr>
          <p:cNvSpPr>
            <a:spLocks noGrp="1"/>
          </p:cNvSpPr>
          <p:nvPr>
            <p:ph type="title"/>
          </p:nvPr>
        </p:nvSpPr>
        <p:spPr>
          <a:xfrm>
            <a:off x="623635" y="522789"/>
            <a:ext cx="10963473" cy="589190"/>
          </a:xfrm>
        </p:spPr>
        <p:txBody>
          <a:bodyPr/>
          <a:lstStyle/>
          <a:p>
            <a:r>
              <a:rPr lang="en" altLang="zh-CN" dirty="0"/>
              <a:t>client-server architecture</a:t>
            </a:r>
            <a:r>
              <a:rPr lang="en-US" altLang="zh-CN" dirty="0"/>
              <a:t>:</a:t>
            </a:r>
            <a:r>
              <a:rPr lang="zh-CN" altLang="en-US" dirty="0"/>
              <a:t> </a:t>
            </a:r>
            <a:r>
              <a:rPr lang="en" altLang="zh-CN" dirty="0"/>
              <a:t>Clients</a:t>
            </a:r>
            <a:endParaRPr lang="zh-CN" altLang="en-US" dirty="0"/>
          </a:p>
        </p:txBody>
      </p:sp>
      <p:sp>
        <p:nvSpPr>
          <p:cNvPr id="3" name="内容占位符 2">
            <a:extLst>
              <a:ext uri="{FF2B5EF4-FFF2-40B4-BE49-F238E27FC236}">
                <a16:creationId xmlns:a16="http://schemas.microsoft.com/office/drawing/2014/main" id="{CFFC393B-3ABD-B2CD-EE75-1A909F71CE83}"/>
              </a:ext>
            </a:extLst>
          </p:cNvPr>
          <p:cNvSpPr>
            <a:spLocks noGrp="1"/>
          </p:cNvSpPr>
          <p:nvPr>
            <p:ph sz="half" idx="1"/>
          </p:nvPr>
        </p:nvSpPr>
        <p:spPr>
          <a:xfrm>
            <a:off x="623635" y="1246909"/>
            <a:ext cx="10963473" cy="5108171"/>
          </a:xfrm>
        </p:spPr>
        <p:txBody>
          <a:bodyPr/>
          <a:lstStyle/>
          <a:p>
            <a:r>
              <a:rPr lang="en" altLang="zh-CN" dirty="0"/>
              <a:t>Maintain 1:1 connections with their corresponding servers, operating within the host application.</a:t>
            </a:r>
          </a:p>
        </p:txBody>
      </p:sp>
      <p:pic>
        <p:nvPicPr>
          <p:cNvPr id="6146" name="Picture 2">
            <a:extLst>
              <a:ext uri="{FF2B5EF4-FFF2-40B4-BE49-F238E27FC236}">
                <a16:creationId xmlns:a16="http://schemas.microsoft.com/office/drawing/2014/main" id="{684F5CA1-12C3-B9C6-3284-5B9997B2F5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5607" y="2182525"/>
            <a:ext cx="8465547" cy="4172238"/>
          </a:xfrm>
          <a:prstGeom prst="rect">
            <a:avLst/>
          </a:prstGeom>
          <a:noFill/>
          <a:extLst>
            <a:ext uri="{909E8E84-426E-40DD-AFC4-6F175D3DCCD1}">
              <a14:hiddenFill xmlns:a14="http://schemas.microsoft.com/office/drawing/2010/main">
                <a:solidFill>
                  <a:srgbClr val="FFFFFF"/>
                </a:solidFill>
              </a14:hiddenFill>
            </a:ext>
          </a:extLst>
        </p:spPr>
      </p:pic>
      <p:sp>
        <p:nvSpPr>
          <p:cNvPr id="6" name="圆角矩形 5">
            <a:extLst>
              <a:ext uri="{FF2B5EF4-FFF2-40B4-BE49-F238E27FC236}">
                <a16:creationId xmlns:a16="http://schemas.microsoft.com/office/drawing/2014/main" id="{63A48625-644E-E0E0-4EE0-A9ACA6698404}"/>
              </a:ext>
            </a:extLst>
          </p:cNvPr>
          <p:cNvSpPr/>
          <p:nvPr/>
        </p:nvSpPr>
        <p:spPr>
          <a:xfrm>
            <a:off x="2393879" y="2794571"/>
            <a:ext cx="2280863" cy="986320"/>
          </a:xfrm>
          <a:prstGeom prst="roundRect">
            <a:avLst>
              <a:gd name="adj" fmla="val 17480"/>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709400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DDBCDA0-0F9A-DE87-71AA-CD608B918BEA}"/>
              </a:ext>
            </a:extLst>
          </p:cNvPr>
          <p:cNvSpPr>
            <a:spLocks noGrp="1"/>
          </p:cNvSpPr>
          <p:nvPr>
            <p:ph type="title"/>
          </p:nvPr>
        </p:nvSpPr>
        <p:spPr>
          <a:xfrm>
            <a:off x="623635" y="522789"/>
            <a:ext cx="10963473" cy="589190"/>
          </a:xfrm>
        </p:spPr>
        <p:txBody>
          <a:bodyPr/>
          <a:lstStyle/>
          <a:p>
            <a:r>
              <a:rPr lang="en" altLang="zh-CN" dirty="0"/>
              <a:t>client-server architecture</a:t>
            </a:r>
            <a:r>
              <a:rPr lang="en-US" altLang="zh-CN" dirty="0"/>
              <a:t>:</a:t>
            </a:r>
            <a:r>
              <a:rPr lang="zh-CN" altLang="en-US" dirty="0"/>
              <a:t> </a:t>
            </a:r>
            <a:r>
              <a:rPr lang="en" altLang="zh-CN" dirty="0"/>
              <a:t>Servers</a:t>
            </a:r>
            <a:endParaRPr lang="zh-CN" altLang="en-US" dirty="0"/>
          </a:p>
        </p:txBody>
      </p:sp>
      <p:sp>
        <p:nvSpPr>
          <p:cNvPr id="3" name="内容占位符 2">
            <a:extLst>
              <a:ext uri="{FF2B5EF4-FFF2-40B4-BE49-F238E27FC236}">
                <a16:creationId xmlns:a16="http://schemas.microsoft.com/office/drawing/2014/main" id="{CFFC393B-3ABD-B2CD-EE75-1A909F71CE83}"/>
              </a:ext>
            </a:extLst>
          </p:cNvPr>
          <p:cNvSpPr>
            <a:spLocks noGrp="1"/>
          </p:cNvSpPr>
          <p:nvPr>
            <p:ph sz="half" idx="1"/>
          </p:nvPr>
        </p:nvSpPr>
        <p:spPr>
          <a:xfrm>
            <a:off x="623635" y="1246909"/>
            <a:ext cx="10963473" cy="5108171"/>
          </a:xfrm>
        </p:spPr>
        <p:txBody>
          <a:bodyPr/>
          <a:lstStyle/>
          <a:p>
            <a:r>
              <a:rPr lang="en" altLang="zh-CN" dirty="0"/>
              <a:t>Provide essential context, tools, and prompts to clients.</a:t>
            </a:r>
          </a:p>
        </p:txBody>
      </p:sp>
      <p:pic>
        <p:nvPicPr>
          <p:cNvPr id="6146" name="Picture 2">
            <a:extLst>
              <a:ext uri="{FF2B5EF4-FFF2-40B4-BE49-F238E27FC236}">
                <a16:creationId xmlns:a16="http://schemas.microsoft.com/office/drawing/2014/main" id="{684F5CA1-12C3-B9C6-3284-5B9997B2F5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5607" y="2182525"/>
            <a:ext cx="8465547" cy="4172238"/>
          </a:xfrm>
          <a:prstGeom prst="rect">
            <a:avLst/>
          </a:prstGeom>
          <a:noFill/>
          <a:extLst>
            <a:ext uri="{909E8E84-426E-40DD-AFC4-6F175D3DCCD1}">
              <a14:hiddenFill xmlns:a14="http://schemas.microsoft.com/office/drawing/2010/main">
                <a:solidFill>
                  <a:srgbClr val="FFFFFF"/>
                </a:solidFill>
              </a14:hiddenFill>
            </a:ext>
          </a:extLst>
        </p:spPr>
      </p:pic>
      <p:sp>
        <p:nvSpPr>
          <p:cNvPr id="6" name="圆角矩形 5">
            <a:extLst>
              <a:ext uri="{FF2B5EF4-FFF2-40B4-BE49-F238E27FC236}">
                <a16:creationId xmlns:a16="http://schemas.microsoft.com/office/drawing/2014/main" id="{63A48625-644E-E0E0-4EE0-A9ACA6698404}"/>
              </a:ext>
            </a:extLst>
          </p:cNvPr>
          <p:cNvSpPr/>
          <p:nvPr/>
        </p:nvSpPr>
        <p:spPr>
          <a:xfrm>
            <a:off x="7476220" y="2793607"/>
            <a:ext cx="2335601" cy="986320"/>
          </a:xfrm>
          <a:prstGeom prst="roundRect">
            <a:avLst>
              <a:gd name="adj" fmla="val 17480"/>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48100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D940E10-1359-AE52-A581-C20952D594E4}"/>
              </a:ext>
            </a:extLst>
          </p:cNvPr>
          <p:cNvSpPr>
            <a:spLocks noGrp="1"/>
          </p:cNvSpPr>
          <p:nvPr>
            <p:ph type="title"/>
          </p:nvPr>
        </p:nvSpPr>
        <p:spPr>
          <a:xfrm>
            <a:off x="623635" y="522789"/>
            <a:ext cx="10963473" cy="589190"/>
          </a:xfrm>
        </p:spPr>
        <p:txBody>
          <a:bodyPr/>
          <a:lstStyle/>
          <a:p>
            <a:r>
              <a:rPr lang="en" altLang="zh-CN" dirty="0"/>
              <a:t>Server Process</a:t>
            </a:r>
            <a:endParaRPr lang="zh-CN" altLang="en-US" dirty="0"/>
          </a:p>
        </p:txBody>
      </p:sp>
      <p:sp>
        <p:nvSpPr>
          <p:cNvPr id="5" name="内容占位符 4">
            <a:extLst>
              <a:ext uri="{FF2B5EF4-FFF2-40B4-BE49-F238E27FC236}">
                <a16:creationId xmlns:a16="http://schemas.microsoft.com/office/drawing/2014/main" id="{825CF8E7-02A2-759A-4932-F27A5CB5E7DC}"/>
              </a:ext>
            </a:extLst>
          </p:cNvPr>
          <p:cNvSpPr>
            <a:spLocks noGrp="1"/>
          </p:cNvSpPr>
          <p:nvPr>
            <p:ph sz="half" idx="1"/>
          </p:nvPr>
        </p:nvSpPr>
        <p:spPr>
          <a:xfrm>
            <a:off x="623635" y="1246909"/>
            <a:ext cx="10963473" cy="5108171"/>
          </a:xfrm>
        </p:spPr>
        <p:txBody>
          <a:bodyPr/>
          <a:lstStyle/>
          <a:p>
            <a:pPr marL="457200" indent="-457200">
              <a:buFont typeface="+mj-lt"/>
              <a:buAutoNum type="arabicPeriod"/>
            </a:pPr>
            <a:r>
              <a:rPr lang="en" altLang="zh-CN" b="1" dirty="0">
                <a:solidFill>
                  <a:srgbClr val="66BA36"/>
                </a:solidFill>
              </a:rPr>
              <a:t>Host: </a:t>
            </a:r>
            <a:r>
              <a:rPr lang="en" altLang="zh-CN" dirty="0"/>
              <a:t>An application that hosts the interaction.</a:t>
            </a:r>
          </a:p>
          <a:p>
            <a:pPr marL="457200" indent="-457200">
              <a:buFont typeface="+mj-lt"/>
              <a:buAutoNum type="arabicPeriod"/>
            </a:pPr>
            <a:r>
              <a:rPr lang="en" altLang="zh-CN" b="1" dirty="0">
                <a:solidFill>
                  <a:srgbClr val="66BA36"/>
                </a:solidFill>
              </a:rPr>
              <a:t>Transport Layer: </a:t>
            </a:r>
            <a:r>
              <a:rPr lang="en-US" altLang="zh-CN" dirty="0"/>
              <a:t>R</a:t>
            </a:r>
            <a:r>
              <a:rPr lang="en" altLang="zh-CN" dirty="0"/>
              <a:t>esponsible for facilitating communication clients </a:t>
            </a:r>
            <a:r>
              <a:rPr lang="en-US" altLang="zh-CN" dirty="0"/>
              <a:t>&amp;</a:t>
            </a:r>
            <a:r>
              <a:rPr lang="en" altLang="zh-CN" dirty="0"/>
              <a:t> servers.</a:t>
            </a:r>
          </a:p>
          <a:p>
            <a:pPr marL="457200" indent="-457200">
              <a:buFont typeface="+mj-lt"/>
              <a:buAutoNum type="arabicPeriod"/>
            </a:pPr>
            <a:r>
              <a:rPr lang="en" altLang="zh-CN" b="1" dirty="0">
                <a:solidFill>
                  <a:srgbClr val="66BA36"/>
                </a:solidFill>
              </a:rPr>
              <a:t>MCP Client: </a:t>
            </a:r>
            <a:r>
              <a:rPr lang="en" altLang="zh-CN" dirty="0"/>
              <a:t>The entity that communicates with the MCP server.</a:t>
            </a:r>
          </a:p>
          <a:p>
            <a:pPr marL="457200" indent="-457200">
              <a:buFont typeface="+mj-lt"/>
              <a:buAutoNum type="arabicPeriod"/>
            </a:pPr>
            <a:r>
              <a:rPr lang="en" altLang="zh-CN" b="1" dirty="0">
                <a:solidFill>
                  <a:srgbClr val="66BA36"/>
                </a:solidFill>
              </a:rPr>
              <a:t>MCP Server: </a:t>
            </a:r>
            <a:r>
              <a:rPr lang="en-US" altLang="zh-CN" dirty="0"/>
              <a:t>M</a:t>
            </a:r>
            <a:r>
              <a:rPr lang="en" altLang="zh-CN" dirty="0" err="1"/>
              <a:t>anages</a:t>
            </a:r>
            <a:r>
              <a:rPr lang="en" altLang="zh-CN" dirty="0"/>
              <a:t> tools, context, and handles requests from the MCP Client.</a:t>
            </a:r>
          </a:p>
        </p:txBody>
      </p:sp>
      <p:pic>
        <p:nvPicPr>
          <p:cNvPr id="11" name="Picture 2">
            <a:extLst>
              <a:ext uri="{FF2B5EF4-FFF2-40B4-BE49-F238E27FC236}">
                <a16:creationId xmlns:a16="http://schemas.microsoft.com/office/drawing/2014/main" id="{15A1F193-39EA-6A7C-C5EA-541B453E4B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8556" y="3582064"/>
            <a:ext cx="5899649" cy="290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6739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C18E490-7D1E-0E19-2BC0-453E6FBE5DAE}"/>
              </a:ext>
            </a:extLst>
          </p:cNvPr>
          <p:cNvSpPr>
            <a:spLocks noGrp="1"/>
          </p:cNvSpPr>
          <p:nvPr>
            <p:ph type="title"/>
          </p:nvPr>
        </p:nvSpPr>
        <p:spPr>
          <a:xfrm>
            <a:off x="623635" y="522789"/>
            <a:ext cx="10963473" cy="589190"/>
          </a:xfrm>
        </p:spPr>
        <p:txBody>
          <a:bodyPr/>
          <a:lstStyle/>
          <a:p>
            <a:r>
              <a:rPr lang="en" altLang="zh-CN" dirty="0"/>
              <a:t>MCP Architecture</a:t>
            </a:r>
            <a:endParaRPr lang="zh-CN" altLang="en-US" dirty="0"/>
          </a:p>
        </p:txBody>
      </p:sp>
      <p:sp>
        <p:nvSpPr>
          <p:cNvPr id="4" name="内容占位符 3">
            <a:extLst>
              <a:ext uri="{FF2B5EF4-FFF2-40B4-BE49-F238E27FC236}">
                <a16:creationId xmlns:a16="http://schemas.microsoft.com/office/drawing/2014/main" id="{4A33ED7D-D538-5898-5497-843892C72F24}"/>
              </a:ext>
            </a:extLst>
          </p:cNvPr>
          <p:cNvSpPr>
            <a:spLocks noGrp="1"/>
          </p:cNvSpPr>
          <p:nvPr>
            <p:ph sz="half" idx="1"/>
          </p:nvPr>
        </p:nvSpPr>
        <p:spPr>
          <a:xfrm>
            <a:off x="623888" y="1246188"/>
            <a:ext cx="4246063" cy="5108575"/>
          </a:xfrm>
        </p:spPr>
        <p:txBody>
          <a:bodyPr/>
          <a:lstStyle/>
          <a:p>
            <a:r>
              <a:rPr lang="en" altLang="zh-CN" dirty="0"/>
              <a:t>MCP is made up of three core building blocks </a:t>
            </a:r>
            <a:r>
              <a:rPr lang="zh-CN" altLang="en-US" dirty="0"/>
              <a:t>：</a:t>
            </a:r>
            <a:endParaRPr lang="en-US" altLang="zh-CN" dirty="0"/>
          </a:p>
          <a:p>
            <a:pPr lvl="1"/>
            <a:r>
              <a:rPr lang="en" altLang="zh-CN" dirty="0"/>
              <a:t>MCP Host</a:t>
            </a:r>
          </a:p>
          <a:p>
            <a:pPr lvl="1"/>
            <a:r>
              <a:rPr lang="en" altLang="zh-CN" dirty="0"/>
              <a:t>MCP Client</a:t>
            </a:r>
          </a:p>
          <a:p>
            <a:pPr lvl="1"/>
            <a:r>
              <a:rPr lang="en" altLang="zh-CN" dirty="0"/>
              <a:t>MCP Server</a:t>
            </a:r>
            <a:endParaRPr lang="en-US" altLang="zh-CN" dirty="0"/>
          </a:p>
          <a:p>
            <a:endParaRPr lang="zh-CN" altLang="en-US" dirty="0"/>
          </a:p>
        </p:txBody>
      </p:sp>
      <p:pic>
        <p:nvPicPr>
          <p:cNvPr id="1026" name="Picture 2" descr="Model Context Protocol Architecture">
            <a:extLst>
              <a:ext uri="{FF2B5EF4-FFF2-40B4-BE49-F238E27FC236}">
                <a16:creationId xmlns:a16="http://schemas.microsoft.com/office/drawing/2014/main" id="{6E47307F-8316-5D22-BB53-381C524D3B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00" t="1581" r="1127" b="1155"/>
          <a:stretch/>
        </p:blipFill>
        <p:spPr bwMode="auto">
          <a:xfrm>
            <a:off x="5106256" y="1154634"/>
            <a:ext cx="6571471" cy="520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1325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封面页_图片版 ">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F4E5724B-7154-473D-A508-2B054E8EE854}"/>
    </a:ext>
  </a:extLst>
</a:theme>
</file>

<file path=ppt/theme/theme2.xml><?xml version="1.0" encoding="utf-8"?>
<a:theme xmlns:a="http://schemas.openxmlformats.org/drawingml/2006/main" name="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CW2.0_PPT template 1_light color_16x9.pptx" id="{EB755E8C-9C49-4156-972A-77C71199DF41}" vid="{41D20CE4-194A-496B-A9F4-B09CE5EED04B}"/>
    </a:ext>
  </a:extLst>
</a:theme>
</file>

<file path=ppt/theme/theme3.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结束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CE9DE895-046C-40AC-AD8E-ED7DD660489B}"/>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31818</TotalTime>
  <Words>1532</Words>
  <Application>Microsoft Macintosh PowerPoint</Application>
  <PresentationFormat>自定义</PresentationFormat>
  <Paragraphs>160</Paragraphs>
  <Slides>36</Slides>
  <Notes>3</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36</vt:i4>
      </vt:variant>
    </vt:vector>
  </HeadingPairs>
  <TitlesOfParts>
    <vt:vector size="51" baseType="lpstr">
      <vt:lpstr>微软雅黑</vt:lpstr>
      <vt:lpstr>微软雅黑</vt:lpstr>
      <vt:lpstr>ACGN-MiaoGB-Flash</vt:lpstr>
      <vt:lpstr>PingFang SC Semibold</vt:lpstr>
      <vt:lpstr>Arial</vt:lpstr>
      <vt:lpstr>Calibri</vt:lpstr>
      <vt:lpstr>Futura-Medium</vt:lpstr>
      <vt:lpstr>Gill Sans MT</vt:lpstr>
      <vt:lpstr>Lexend</vt:lpstr>
      <vt:lpstr>Wingdings</vt:lpstr>
      <vt:lpstr>封面页_图片版 </vt:lpstr>
      <vt:lpstr>1_内容Copytext </vt:lpstr>
      <vt:lpstr>code01</vt:lpstr>
      <vt:lpstr>1_code01</vt:lpstr>
      <vt:lpstr>结束页</vt:lpstr>
      <vt:lpstr>PowerPoint 演示文稿</vt:lpstr>
      <vt:lpstr>Context</vt:lpstr>
      <vt:lpstr>PowerPoint 演示文稿</vt:lpstr>
      <vt:lpstr>client-server architecture</vt:lpstr>
      <vt:lpstr>client-server architecture: Hosts</vt:lpstr>
      <vt:lpstr>client-server architecture: Clients</vt:lpstr>
      <vt:lpstr>client-server architecture: Servers</vt:lpstr>
      <vt:lpstr>Server Process</vt:lpstr>
      <vt:lpstr>MCP Architecture</vt:lpstr>
      <vt:lpstr>MCP Host</vt:lpstr>
      <vt:lpstr>MCP Client</vt:lpstr>
      <vt:lpstr>MCP Server</vt:lpstr>
      <vt:lpstr>PowerPoint 演示文稿</vt:lpstr>
      <vt:lpstr>Universal Connectivity</vt:lpstr>
      <vt:lpstr>Structured Context Management</vt:lpstr>
      <vt:lpstr>Structured Context Management</vt:lpstr>
      <vt:lpstr>Local-First Security</vt:lpstr>
      <vt:lpstr>Local-First Security</vt:lpstr>
      <vt:lpstr>Local-First Security</vt:lpstr>
      <vt:lpstr>Core Feature </vt:lpstr>
      <vt:lpstr>PowerPoint 演示文稿</vt:lpstr>
      <vt:lpstr>Question</vt:lpstr>
      <vt:lpstr>When you ask a question</vt:lpstr>
      <vt:lpstr>PowerPoint 演示文稿</vt:lpstr>
      <vt:lpstr>When you ask a question</vt:lpstr>
      <vt:lpstr>Step1: Prompt</vt:lpstr>
      <vt:lpstr>Step2: Choice</vt:lpstr>
      <vt:lpstr>Step3: Action</vt:lpstr>
      <vt:lpstr>PowerPoint 演示文稿</vt:lpstr>
      <vt:lpstr>技术演进关键节点​</vt:lpstr>
      <vt:lpstr>技术演进关键特点</vt:lpstr>
      <vt:lpstr>MCP 局限</vt:lpstr>
      <vt:lpstr>MCP 思考</vt:lpstr>
      <vt:lpstr>MCP 思考</vt:lpstr>
      <vt:lpstr>PowerPoint 演示文稿</vt:lpstr>
      <vt:lpstr>引用与参考</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sunbeilei</dc:creator>
  <cp:lastModifiedBy>ZOMI</cp:lastModifiedBy>
  <cp:revision>10640</cp:revision>
  <cp:lastPrinted>2023-09-08T09:14:01Z</cp:lastPrinted>
  <dcterms:created xsi:type="dcterms:W3CDTF">2020-08-28T08:44:19Z</dcterms:created>
  <dcterms:modified xsi:type="dcterms:W3CDTF">2025-05-11T04:07:31Z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(3)OuEhQ/z37fX125OKW3g17C5bV+y7G/gKJsML0A5/OgKvtn7/T6c/4T6hn9nIqtn/Da2DV0e1
YkZiURPiLC42MShcL/fZA4mE6VGaOA2FvlYfHIYSZJ2x/7mdLeRmmf1w4X0A5d4CCuYz4S2H
9F45z8fGjkVdbq/n1HUN8RuI504mZdRYgPGJ6zxlPm72+/xu+geTV5g6L4LIrOfp3Uz3lD3L
ea+4faiLw6pVexN8LT</vt:lpwstr>
  </property>
  <property fmtid="{D5CDD505-2E9C-101B-9397-08002B2CF9AE}" pid="3" name="_2015_ms_pID_7253431">
    <vt:lpwstr>ecQIe4CoyIly6OHTxuVhmieGPnYbA3uXbJm6HMUaTsPG0exzxoZIPn
gyqoQOOR7cQacoowLqktKvvgDWrIVtDqwjU4OI88dpKCXaoMY848xAR2s3foFSDFY9jS7oet
R0Py72DRnsqr3DDSQaooMLXWBuiLhuIYzMBDAV+PWApFaPwoPpXlY37MgIx3bHfWgjTOwZ3v
JN/RPQQfhjHqAE9PqhRy6dkuTle3NIqVbx2m</vt:lpwstr>
  </property>
  <property fmtid="{D5CDD505-2E9C-101B-9397-08002B2CF9AE}" pid="4" name="_2015_ms_pID_7253432">
    <vt:lpwstr>3A==</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1664329715</vt:lpwstr>
  </property>
</Properties>
</file>