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30a175f3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30a175f3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0a175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0a175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0a175f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0a175f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0a175f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0a175f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0a175f3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0a175f3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b6a4bb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b6a4bb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b6a4bb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b6a4bb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0a175f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0a175f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0a175f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0a175f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data.ecdc.europa.eu/covid19/casedistribution/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Covid19 Map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73100" y="3082500"/>
            <a:ext cx="69978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潘建琿(0716103) 洪德輝(0716106) 郭志龍(0716336)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345150" y="2067450"/>
            <a:ext cx="24537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74000" y="6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74000" y="151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https://opendata.ecdc.europa.eu/covid19/casedistribution/csv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The downloaded dataset don’t have .csv ext but don’t worry, read_csv can process it.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Current dataset: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2020 week 1 - 2020 week 52(according to the dataset)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71600" y="113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ggplot2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plot the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dplyr</a:t>
            </a:r>
            <a:br>
              <a:rPr lang="en"/>
            </a:br>
            <a:r>
              <a:rPr lang="en"/>
              <a:t>  </a:t>
            </a:r>
            <a:r>
              <a:rPr lang="en" sz="1400"/>
              <a:t> -    provide basic function for data manipulation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scaling the number for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get the world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compile multiple plot into GIF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41900" y="30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1900" y="935300"/>
            <a:ext cx="8520600" cy="3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潘建琿(0716103):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library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Plotting the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graph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洪德輝(0716106):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Match Corona dataset with World Map Countries data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郭志龍(0716336):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Filter data used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Library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Plotting the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graph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74000" y="6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41900" y="140872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a good Covid-19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libraries to do plotting and animation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 and Match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Filter Dataset to do plotting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 each week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Put each week graph plotting into list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plotting list using “animation” library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encounter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Matching the country name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World map country name is different with our dataset country name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manually check the country name with NA weekly cases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Plotting world map have some blank part due to the join of corona dataset and world map data.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plot the corona infected distribution on top of the world map plot.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encounter (Cont.)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02425" y="1278100"/>
            <a:ext cx="67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Choosing the suitable color for the map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white → yellow → red → brown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62925" y="998050"/>
            <a:ext cx="4104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result(.gif) is attached on the submitted files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63" y="1432975"/>
            <a:ext cx="4671266" cy="3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Using the animation plotting we can see the growing case of COVID-19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Based on the animation it can be seen the Virus is highly infectious and the number of infected growing rapidly.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50" y="2397275"/>
            <a:ext cx="3426442" cy="257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2414075"/>
            <a:ext cx="3383151" cy="25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