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</p:sldMasterIdLst>
  <p:notesMasterIdLst>
    <p:notesMasterId r:id="rId23"/>
  </p:notesMasterIdLst>
  <p:handoutMasterIdLst>
    <p:handoutMasterId r:id="rId24"/>
  </p:handoutMasterIdLst>
  <p:sldIdLst>
    <p:sldId id="257" r:id="rId3"/>
    <p:sldId id="259" r:id="rId4"/>
    <p:sldId id="269" r:id="rId5"/>
    <p:sldId id="273" r:id="rId6"/>
    <p:sldId id="286" r:id="rId7"/>
    <p:sldId id="287" r:id="rId8"/>
    <p:sldId id="270" r:id="rId9"/>
    <p:sldId id="271" r:id="rId10"/>
    <p:sldId id="288" r:id="rId11"/>
    <p:sldId id="272" r:id="rId12"/>
    <p:sldId id="274" r:id="rId13"/>
    <p:sldId id="278" r:id="rId14"/>
    <p:sldId id="279" r:id="rId15"/>
    <p:sldId id="284" r:id="rId16"/>
    <p:sldId id="281" r:id="rId17"/>
    <p:sldId id="289" r:id="rId18"/>
    <p:sldId id="285" r:id="rId19"/>
    <p:sldId id="290" r:id="rId20"/>
    <p:sldId id="291" r:id="rId21"/>
    <p:sldId id="29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03A8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EA511-ED6D-4736-9B91-42B6E6192844}" type="datetimeFigureOut">
              <a:rPr lang="fr-FR" smtClean="0"/>
              <a:t>06/03/2018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465B9-3ADD-4C9C-8366-A0AFE57DA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018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D5125-B34A-4201-AAFB-2BDDFD07B0E6}" type="datetimeFigureOut">
              <a:rPr lang="fr-FR" smtClean="0"/>
              <a:t>06/03/2018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DB797-C875-4F0B-9C0F-62421F079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160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altLang="en-US" smtClean="0">
                <a:latin typeface="Lato Light" pitchFamily="34" charset="0"/>
              </a:rPr>
              <a:t>let’s begin by the main aspect of WAVES</a:t>
            </a:r>
            <a:endParaRPr lang="en-US" altLang="en-US" smtClean="0">
              <a:latin typeface="Lato Light" pitchFamily="34" charset="0"/>
            </a:endParaRPr>
          </a:p>
        </p:txBody>
      </p:sp>
      <p:sp>
        <p:nvSpPr>
          <p:cNvPr id="1730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fld id="{623185AF-006D-4EE4-B6AB-8F1FCBDB73D5}" type="slidenum">
              <a:rPr lang="en-US" altLang="en-US" sz="1200">
                <a:solidFill>
                  <a:prstClr val="black"/>
                </a:solidFill>
              </a:rPr>
              <a:pPr/>
              <a:t>4</a:t>
            </a:fld>
            <a:endParaRPr lang="en-US" alt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altLang="en-US" smtClean="0">
                <a:latin typeface="Lato Light" pitchFamily="34" charset="0"/>
              </a:rPr>
              <a:t>let’s begin by the main aspect of WAVES</a:t>
            </a:r>
            <a:endParaRPr lang="en-US" altLang="en-US" smtClean="0">
              <a:latin typeface="Lato Light" pitchFamily="34" charset="0"/>
            </a:endParaRPr>
          </a:p>
        </p:txBody>
      </p:sp>
      <p:sp>
        <p:nvSpPr>
          <p:cNvPr id="1730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fld id="{623185AF-006D-4EE4-B6AB-8F1FCBDB73D5}" type="slidenum">
              <a:rPr lang="en-US" altLang="en-US" sz="1200">
                <a:solidFill>
                  <a:prstClr val="black"/>
                </a:solidFill>
              </a:rPr>
              <a:pPr/>
              <a:t>11</a:t>
            </a:fld>
            <a:endParaRPr lang="en-US" alt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apositive de titr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2205833" y="4651375"/>
            <a:ext cx="4732339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/>
            </a:lvl1pPr>
          </a:lstStyle>
          <a:p>
            <a:pPr hangingPunct="0"/>
            <a:r>
              <a:rPr lang="fr-FR" kern="0" smtClean="0">
                <a:solidFill>
                  <a:srgbClr val="000000"/>
                </a:solidFill>
                <a:latin typeface="Lucida Sans"/>
                <a:sym typeface="Lucida Sans"/>
              </a:rPr>
              <a:t>07</a:t>
            </a:r>
            <a:r>
              <a:rPr kern="0" smtClean="0">
                <a:solidFill>
                  <a:srgbClr val="000000"/>
                </a:solidFill>
                <a:latin typeface="Lucida Sans"/>
                <a:sym typeface="Lucida Sans"/>
              </a:rPr>
              <a:t>.</a:t>
            </a:r>
            <a:r>
              <a:rPr lang="fr-FR" kern="0" smtClean="0">
                <a:solidFill>
                  <a:srgbClr val="000000"/>
                </a:solidFill>
                <a:latin typeface="Lucida Sans"/>
                <a:sym typeface="Lucida Sans"/>
              </a:rPr>
              <a:t>03</a:t>
            </a:r>
            <a:r>
              <a:rPr kern="0" smtClean="0">
                <a:solidFill>
                  <a:srgbClr val="000000"/>
                </a:solidFill>
                <a:latin typeface="Lucida Sans"/>
                <a:sym typeface="Lucida Sans"/>
              </a:rPr>
              <a:t>.20</a:t>
            </a:r>
            <a:r>
              <a:rPr lang="fr-FR" kern="0" smtClean="0">
                <a:solidFill>
                  <a:srgbClr val="000000"/>
                </a:solidFill>
                <a:latin typeface="Lucida Sans"/>
                <a:sym typeface="Lucida Sans"/>
              </a:rPr>
              <a:t>18</a:t>
            </a:r>
            <a:endParaRPr kern="0">
              <a:solidFill>
                <a:srgbClr val="000000"/>
              </a:solidFill>
              <a:latin typeface="Lucida Sans"/>
              <a:sym typeface="Lucida Sans"/>
            </a:endParaRPr>
          </a:p>
        </p:txBody>
      </p:sp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833720" y="1395412"/>
            <a:ext cx="7476566" cy="147002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833720" y="2954338"/>
            <a:ext cx="7476566" cy="14859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ClrTx/>
              <a:buSzTx/>
              <a:buFontTx/>
              <a:buNone/>
            </a:lvl1pPr>
            <a:lvl2pPr algn="ctr">
              <a:buClrTx/>
              <a:buFontTx/>
            </a:lvl2pPr>
            <a:lvl3pPr algn="ctr">
              <a:buClrTx/>
              <a:buFontTx/>
            </a:lvl3pPr>
            <a:lvl4pPr algn="ctr">
              <a:buClrTx/>
              <a:buFontTx/>
            </a:lvl4pPr>
            <a:lvl5pPr algn="ctr"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82" y="5877272"/>
            <a:ext cx="2195265" cy="736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2973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ClrTx/>
              <a:buSzTx/>
              <a:buFontTx/>
              <a:buNone/>
            </a:lvl1pPr>
            <a:lvl2pPr marL="0" indent="457200" algn="ctr">
              <a:buClrTx/>
              <a:buSzTx/>
              <a:buFontTx/>
              <a:buNone/>
            </a:lvl2pPr>
            <a:lvl3pPr marL="0" indent="914400" algn="ctr">
              <a:buClrTx/>
              <a:buSzTx/>
              <a:buFontTx/>
              <a:buNone/>
            </a:lvl3pPr>
            <a:lvl4pPr marL="0" indent="1371600" algn="ctr">
              <a:buClrTx/>
              <a:buSzTx/>
              <a:buFontTx/>
              <a:buNone/>
            </a:lvl4pPr>
            <a:lvl5pPr marL="0" indent="1828800" algn="ctr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0056981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2922555" y="6256346"/>
            <a:ext cx="3303654" cy="33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id-ID" altLang="en-US" sz="900" smtClean="0">
                <a:solidFill>
                  <a:srgbClr val="1EA185"/>
                </a:solidFill>
              </a:rPr>
              <a:t>www.companyname.com</a:t>
            </a:r>
          </a:p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800" smtClean="0">
                <a:solidFill>
                  <a:srgbClr val="445469"/>
                </a:solidFill>
              </a:rPr>
              <a:t>© 2016 Motagua </a:t>
            </a:r>
            <a:r>
              <a:rPr lang="id-ID" altLang="en-US" sz="800" smtClean="0">
                <a:solidFill>
                  <a:srgbClr val="445469"/>
                </a:solidFill>
              </a:rPr>
              <a:t>PowerPoint Multipurpose Theme</a:t>
            </a:r>
            <a:r>
              <a:rPr lang="en-US" altLang="en-US" sz="800" smtClean="0">
                <a:solidFill>
                  <a:srgbClr val="445469"/>
                </a:solidFill>
              </a:rPr>
              <a:t>. All Rights Reserved. </a:t>
            </a:r>
            <a:endParaRPr lang="id-ID" altLang="en-US" sz="800" smtClean="0">
              <a:solidFill>
                <a:srgbClr val="44546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8634876" y="236555"/>
            <a:ext cx="359662" cy="47942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77" tIns="17139" rIns="34277" bIns="17139" anchor="ctr"/>
          <a:lstStyle/>
          <a:p>
            <a:pPr algn="ctr" defTabSz="685543"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5" name="TextBox 8"/>
          <p:cNvSpPr txBox="1">
            <a:spLocks noChangeArrowheads="1"/>
          </p:cNvSpPr>
          <p:nvPr userDrawn="1"/>
        </p:nvSpPr>
        <p:spPr bwMode="auto">
          <a:xfrm>
            <a:off x="8582565" y="303223"/>
            <a:ext cx="475051" cy="2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fld id="{521F8F99-F059-43F8-A946-157B31549CAC}" type="slidenum">
              <a:rPr lang="id-ID" altLang="en-US" sz="1100" b="1" smtClean="0">
                <a:solidFill>
                  <a:prstClr val="white"/>
                </a:solidFill>
                <a:latin typeface="Raleway Light" pitchFamily="-65" charset="0"/>
              </a:rPr>
              <a:pPr algn="ctr" defTabSz="685085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id-ID" altLang="en-US" sz="1100" smtClean="0">
              <a:solidFill>
                <a:prstClr val="white"/>
              </a:solidFill>
              <a:latin typeface="Raleway Light" pitchFamily="-65" charset="0"/>
            </a:endParaRPr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359366" y="1978883"/>
            <a:ext cx="3418162" cy="4155281"/>
          </a:xfrm>
        </p:spPr>
        <p:txBody>
          <a:bodyPr rtlCol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1346591256"/>
      </p:ext>
    </p:extLst>
  </p:cSld>
  <p:clrMapOvr>
    <a:masterClrMapping/>
  </p:clrMapOvr>
  <p:transition spd="slow" advClick="0" advTm="3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2922555" y="6256346"/>
            <a:ext cx="3303654" cy="33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id-ID" altLang="en-US" sz="900" smtClean="0">
                <a:solidFill>
                  <a:srgbClr val="1EA185"/>
                </a:solidFill>
              </a:rPr>
              <a:t>www.companyname.com</a:t>
            </a:r>
          </a:p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800" smtClean="0">
                <a:solidFill>
                  <a:srgbClr val="445469"/>
                </a:solidFill>
              </a:rPr>
              <a:t>© 2016 Motagua </a:t>
            </a:r>
            <a:r>
              <a:rPr lang="id-ID" altLang="en-US" sz="800" smtClean="0">
                <a:solidFill>
                  <a:srgbClr val="445469"/>
                </a:solidFill>
              </a:rPr>
              <a:t>PowerPoint Multipurpose Theme</a:t>
            </a:r>
            <a:r>
              <a:rPr lang="en-US" altLang="en-US" sz="800" smtClean="0">
                <a:solidFill>
                  <a:srgbClr val="445469"/>
                </a:solidFill>
              </a:rPr>
              <a:t>. All Rights Reserved. </a:t>
            </a:r>
            <a:endParaRPr lang="id-ID" altLang="en-US" sz="800" smtClean="0">
              <a:solidFill>
                <a:srgbClr val="445469"/>
              </a:solidFill>
            </a:endParaRPr>
          </a:p>
        </p:txBody>
      </p:sp>
      <p:sp>
        <p:nvSpPr>
          <p:cNvPr id="3" name="Oval 2"/>
          <p:cNvSpPr/>
          <p:nvPr userDrawn="1"/>
        </p:nvSpPr>
        <p:spPr>
          <a:xfrm>
            <a:off x="8634876" y="236555"/>
            <a:ext cx="359662" cy="47942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77" tIns="17139" rIns="34277" bIns="17139" anchor="ctr"/>
          <a:lstStyle/>
          <a:p>
            <a:pPr algn="ctr" defTabSz="685543"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4" name="TextBox 8"/>
          <p:cNvSpPr txBox="1">
            <a:spLocks noChangeArrowheads="1"/>
          </p:cNvSpPr>
          <p:nvPr userDrawn="1"/>
        </p:nvSpPr>
        <p:spPr bwMode="auto">
          <a:xfrm>
            <a:off x="8582565" y="303223"/>
            <a:ext cx="475051" cy="2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fld id="{16D4DAC5-2141-47D9-80E8-E92E8694C4F9}" type="slidenum">
              <a:rPr lang="id-ID" altLang="en-US" sz="1100" b="1" smtClean="0">
                <a:solidFill>
                  <a:prstClr val="white"/>
                </a:solidFill>
                <a:latin typeface="Raleway Light" pitchFamily="-65" charset="0"/>
              </a:rPr>
              <a:pPr algn="ctr" defTabSz="685085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id-ID" altLang="en-US" sz="1100" smtClean="0">
              <a:solidFill>
                <a:prstClr val="white"/>
              </a:solidFill>
              <a:latin typeface="Raleway Light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72864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8634876" y="236555"/>
            <a:ext cx="359662" cy="47942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77" tIns="17139" rIns="34277" bIns="17139" anchor="ctr"/>
          <a:lstStyle/>
          <a:p>
            <a:pPr algn="ctr" defTabSz="685543"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3" name="TextBox 7"/>
          <p:cNvSpPr txBox="1">
            <a:spLocks noChangeArrowheads="1"/>
          </p:cNvSpPr>
          <p:nvPr userDrawn="1"/>
        </p:nvSpPr>
        <p:spPr bwMode="auto">
          <a:xfrm>
            <a:off x="8582565" y="303223"/>
            <a:ext cx="475051" cy="2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fld id="{2B9DE32C-817E-4811-A4F4-812B933F78FD}" type="slidenum">
              <a:rPr lang="id-ID" altLang="en-US" sz="1100" b="1" smtClean="0">
                <a:solidFill>
                  <a:prstClr val="white"/>
                </a:solidFill>
                <a:latin typeface="Raleway Light" pitchFamily="-65" charset="0"/>
              </a:rPr>
              <a:pPr algn="ctr" defTabSz="685085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id-ID" altLang="en-US" sz="1100" smtClean="0">
              <a:solidFill>
                <a:prstClr val="white"/>
              </a:solidFill>
              <a:latin typeface="Raleway Light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27179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8634876" y="236555"/>
            <a:ext cx="359662" cy="47942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77" tIns="17139" rIns="34277" bIns="17139" anchor="ctr"/>
          <a:lstStyle/>
          <a:p>
            <a:pPr algn="ctr" defTabSz="685543"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3" name="TextBox 7"/>
          <p:cNvSpPr txBox="1">
            <a:spLocks noChangeArrowheads="1"/>
          </p:cNvSpPr>
          <p:nvPr userDrawn="1"/>
        </p:nvSpPr>
        <p:spPr bwMode="auto">
          <a:xfrm>
            <a:off x="8582565" y="303223"/>
            <a:ext cx="475051" cy="2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fld id="{B6B3EB4A-635E-449F-B4E5-58258A7E5170}" type="slidenum">
              <a:rPr lang="id-ID" altLang="en-US" sz="1100" b="1" smtClean="0">
                <a:solidFill>
                  <a:prstClr val="white"/>
                </a:solidFill>
                <a:latin typeface="Raleway Light" pitchFamily="-65" charset="0"/>
              </a:rPr>
              <a:pPr algn="ctr" defTabSz="685085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id-ID" altLang="en-US" sz="1100" smtClean="0">
              <a:solidFill>
                <a:prstClr val="white"/>
              </a:solidFill>
              <a:latin typeface="Raleway Light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11268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2922555" y="6256346"/>
            <a:ext cx="3303654" cy="33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id-ID" altLang="en-US" sz="900" smtClean="0">
                <a:solidFill>
                  <a:srgbClr val="1EA185"/>
                </a:solidFill>
              </a:rPr>
              <a:t>www.companyname.com</a:t>
            </a:r>
          </a:p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800" smtClean="0">
                <a:solidFill>
                  <a:srgbClr val="445469"/>
                </a:solidFill>
              </a:rPr>
              <a:t>© 2016 Motagua </a:t>
            </a:r>
            <a:r>
              <a:rPr lang="id-ID" altLang="en-US" sz="800" smtClean="0">
                <a:solidFill>
                  <a:srgbClr val="445469"/>
                </a:solidFill>
              </a:rPr>
              <a:t>PowerPoint Multipurpose Theme</a:t>
            </a:r>
            <a:r>
              <a:rPr lang="en-US" altLang="en-US" sz="800" smtClean="0">
                <a:solidFill>
                  <a:srgbClr val="445469"/>
                </a:solidFill>
              </a:rPr>
              <a:t>. All Rights Reserved. </a:t>
            </a:r>
            <a:endParaRPr lang="id-ID" altLang="en-US" sz="800" smtClean="0">
              <a:solidFill>
                <a:srgbClr val="445469"/>
              </a:solidFill>
            </a:endParaRPr>
          </a:p>
        </p:txBody>
      </p:sp>
      <p:sp>
        <p:nvSpPr>
          <p:cNvPr id="3" name="Oval 2"/>
          <p:cNvSpPr/>
          <p:nvPr userDrawn="1"/>
        </p:nvSpPr>
        <p:spPr>
          <a:xfrm>
            <a:off x="8634876" y="236555"/>
            <a:ext cx="359662" cy="47942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77" tIns="17139" rIns="34277" bIns="17139" anchor="ctr"/>
          <a:lstStyle/>
          <a:p>
            <a:pPr algn="ctr" defTabSz="685543"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4" name="TextBox 8"/>
          <p:cNvSpPr txBox="1">
            <a:spLocks noChangeArrowheads="1"/>
          </p:cNvSpPr>
          <p:nvPr userDrawn="1"/>
        </p:nvSpPr>
        <p:spPr bwMode="auto">
          <a:xfrm>
            <a:off x="8582565" y="303223"/>
            <a:ext cx="475051" cy="2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fld id="{06D3F525-0F2B-46B1-84AE-996A421B221C}" type="slidenum">
              <a:rPr lang="id-ID" altLang="en-US" sz="1100" b="1" smtClean="0">
                <a:solidFill>
                  <a:prstClr val="white"/>
                </a:solidFill>
                <a:latin typeface="Raleway Light" pitchFamily="-65" charset="0"/>
              </a:rPr>
              <a:pPr algn="ctr" defTabSz="685085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id-ID" altLang="en-US" sz="1100" smtClean="0">
              <a:solidFill>
                <a:prstClr val="white"/>
              </a:solidFill>
              <a:latin typeface="Raleway Light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034086"/>
      </p:ext>
    </p:extLst>
  </p:cSld>
  <p:clrMapOvr>
    <a:masterClrMapping/>
  </p:clrMapOvr>
  <p:transition spd="slow" advClick="0" advTm="30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2922555" y="6256346"/>
            <a:ext cx="3303654" cy="33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id-ID" altLang="en-US" sz="900" smtClean="0">
                <a:solidFill>
                  <a:srgbClr val="1EA185"/>
                </a:solidFill>
              </a:rPr>
              <a:t>www.companyname.com</a:t>
            </a:r>
          </a:p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800" smtClean="0">
                <a:solidFill>
                  <a:srgbClr val="445469"/>
                </a:solidFill>
              </a:rPr>
              <a:t>© 2016 Motagua </a:t>
            </a:r>
            <a:r>
              <a:rPr lang="id-ID" altLang="en-US" sz="800" smtClean="0">
                <a:solidFill>
                  <a:srgbClr val="445469"/>
                </a:solidFill>
              </a:rPr>
              <a:t>PowerPoint Multipurpose Theme</a:t>
            </a:r>
            <a:r>
              <a:rPr lang="en-US" altLang="en-US" sz="800" smtClean="0">
                <a:solidFill>
                  <a:srgbClr val="445469"/>
                </a:solidFill>
              </a:rPr>
              <a:t>. All Rights Reserved. </a:t>
            </a:r>
            <a:endParaRPr lang="id-ID" altLang="en-US" sz="800" smtClean="0">
              <a:solidFill>
                <a:srgbClr val="445469"/>
              </a:solidFill>
            </a:endParaRPr>
          </a:p>
        </p:txBody>
      </p:sp>
      <p:sp>
        <p:nvSpPr>
          <p:cNvPr id="3" name="Oval 2"/>
          <p:cNvSpPr/>
          <p:nvPr userDrawn="1"/>
        </p:nvSpPr>
        <p:spPr>
          <a:xfrm>
            <a:off x="8634876" y="236555"/>
            <a:ext cx="359662" cy="47942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77" tIns="17139" rIns="34277" bIns="17139" anchor="ctr"/>
          <a:lstStyle/>
          <a:p>
            <a:pPr algn="ctr" defTabSz="685543"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4" name="TextBox 8"/>
          <p:cNvSpPr txBox="1">
            <a:spLocks noChangeArrowheads="1"/>
          </p:cNvSpPr>
          <p:nvPr userDrawn="1"/>
        </p:nvSpPr>
        <p:spPr bwMode="auto">
          <a:xfrm>
            <a:off x="8582565" y="303223"/>
            <a:ext cx="475051" cy="2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fld id="{20FB28FB-5F60-4BD2-9C7E-59128EC7A134}" type="slidenum">
              <a:rPr lang="id-ID" altLang="en-US" sz="1100" b="1" smtClean="0">
                <a:solidFill>
                  <a:prstClr val="white"/>
                </a:solidFill>
                <a:latin typeface="Raleway Light" pitchFamily="-65" charset="0"/>
              </a:rPr>
              <a:pPr algn="ctr" defTabSz="685085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id-ID" altLang="en-US" sz="1100" smtClean="0">
              <a:solidFill>
                <a:prstClr val="white"/>
              </a:solidFill>
              <a:latin typeface="Raleway Light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863562"/>
      </p:ext>
    </p:extLst>
  </p:cSld>
  <p:clrMapOvr>
    <a:masterClrMapping/>
  </p:clrMapOvr>
  <p:transition spd="slow" advClick="0" advTm="30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-1191" y="0"/>
            <a:ext cx="9144000" cy="685800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1466391"/>
      </p:ext>
    </p:extLst>
  </p:cSld>
  <p:clrMapOvr>
    <a:masterClrMapping/>
  </p:clrMapOvr>
  <p:transition spd="slow" advClick="0" advTm="3000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 userDrawn="1"/>
        </p:nvSpPr>
        <p:spPr>
          <a:xfrm>
            <a:off x="8634876" y="236555"/>
            <a:ext cx="359662" cy="47942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77" tIns="17139" rIns="34277" bIns="17139" anchor="ctr"/>
          <a:lstStyle/>
          <a:p>
            <a:pPr algn="ctr" defTabSz="685543"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0" name="TextBox 7"/>
          <p:cNvSpPr txBox="1">
            <a:spLocks noChangeArrowheads="1"/>
          </p:cNvSpPr>
          <p:nvPr userDrawn="1"/>
        </p:nvSpPr>
        <p:spPr bwMode="auto">
          <a:xfrm>
            <a:off x="8582565" y="303223"/>
            <a:ext cx="475051" cy="2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fld id="{641A1840-EA30-405C-9B1C-8B00DC356169}" type="slidenum">
              <a:rPr lang="id-ID" altLang="en-US" sz="1100" b="1" smtClean="0">
                <a:solidFill>
                  <a:prstClr val="white"/>
                </a:solidFill>
                <a:latin typeface="Raleway Light" pitchFamily="-65" charset="0"/>
              </a:rPr>
              <a:pPr algn="ctr" defTabSz="685085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id-ID" altLang="en-US" sz="1100" smtClean="0">
              <a:solidFill>
                <a:prstClr val="white"/>
              </a:solidFill>
              <a:latin typeface="Raleway Light" pitchFamily="-65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2922555" y="6256346"/>
            <a:ext cx="3303654" cy="33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id-ID" altLang="en-US" sz="900" smtClean="0">
                <a:solidFill>
                  <a:srgbClr val="1EA185"/>
                </a:solidFill>
              </a:rPr>
              <a:t>www.companyname.com</a:t>
            </a:r>
          </a:p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800" smtClean="0">
                <a:solidFill>
                  <a:srgbClr val="445469"/>
                </a:solidFill>
              </a:rPr>
              <a:t>© 2016 Motagua </a:t>
            </a:r>
            <a:r>
              <a:rPr lang="id-ID" altLang="en-US" sz="800" smtClean="0">
                <a:solidFill>
                  <a:srgbClr val="445469"/>
                </a:solidFill>
              </a:rPr>
              <a:t>PowerPoint Multipurpose Theme</a:t>
            </a:r>
            <a:r>
              <a:rPr lang="en-US" altLang="en-US" sz="800" smtClean="0">
                <a:solidFill>
                  <a:srgbClr val="445469"/>
                </a:solidFill>
              </a:rPr>
              <a:t>. All Rights Reserved. </a:t>
            </a:r>
            <a:endParaRPr lang="id-ID" altLang="en-US" sz="800" smtClean="0">
              <a:solidFill>
                <a:srgbClr val="445469"/>
              </a:solidFill>
            </a:endParaRPr>
          </a:p>
        </p:txBody>
      </p:sp>
      <p:sp>
        <p:nvSpPr>
          <p:cNvPr id="14" name="Picture Placeholder 13"/>
          <p:cNvSpPr>
            <a:spLocks noGrp="1" noChangeAspect="1"/>
          </p:cNvSpPr>
          <p:nvPr>
            <p:ph type="pic" sz="quarter" idx="10"/>
          </p:nvPr>
        </p:nvSpPr>
        <p:spPr>
          <a:xfrm>
            <a:off x="1026138" y="1603017"/>
            <a:ext cx="944957" cy="1258811"/>
          </a:xfrm>
          <a:prstGeom prst="ellipse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30000"/>
              </a:lnSpc>
              <a:buNone/>
              <a:defRPr sz="900" baseline="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/>
          </p:nvPr>
        </p:nvSpPr>
        <p:spPr>
          <a:xfrm>
            <a:off x="3100921" y="1592553"/>
            <a:ext cx="944957" cy="1258811"/>
          </a:xfrm>
          <a:prstGeom prst="ellipse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30000"/>
              </a:lnSpc>
              <a:buNone/>
              <a:defRPr sz="9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/>
          </p:nvPr>
        </p:nvSpPr>
        <p:spPr>
          <a:xfrm>
            <a:off x="5130010" y="1609009"/>
            <a:ext cx="944957" cy="1258811"/>
          </a:xfrm>
          <a:prstGeom prst="ellipse">
            <a:avLst/>
          </a:prstGeom>
        </p:spPr>
        <p:txBody>
          <a:bodyPr rtlCol="0">
            <a:normAutofit/>
          </a:bodyPr>
          <a:lstStyle>
            <a:lvl1pPr marL="0" marR="0" indent="0" algn="l" defTabSz="685543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7173268" y="1609009"/>
            <a:ext cx="944957" cy="1258811"/>
          </a:xfrm>
          <a:prstGeom prst="ellipse">
            <a:avLst/>
          </a:prstGeom>
        </p:spPr>
        <p:txBody>
          <a:bodyPr rtlCol="0">
            <a:normAutofit/>
          </a:bodyPr>
          <a:lstStyle>
            <a:lvl1pPr marL="0" marR="0" indent="0" algn="l" defTabSz="685543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6160719" y="4054257"/>
            <a:ext cx="944957" cy="1258811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lnSpc>
                <a:spcPct val="130000"/>
              </a:lnSpc>
              <a:defRPr sz="9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4124666" y="4054257"/>
            <a:ext cx="944957" cy="1258811"/>
          </a:xfrm>
          <a:prstGeom prst="ellipse">
            <a:avLst/>
          </a:prstGeom>
        </p:spPr>
        <p:txBody>
          <a:bodyPr rtlCol="0">
            <a:normAutofit/>
          </a:bodyPr>
          <a:lstStyle>
            <a:lvl1pPr marL="0" marR="0" indent="0" algn="l" defTabSz="685543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2067068" y="4040049"/>
            <a:ext cx="944957" cy="1258811"/>
          </a:xfrm>
          <a:prstGeom prst="ellipse">
            <a:avLst/>
          </a:prstGeom>
        </p:spPr>
        <p:txBody>
          <a:bodyPr rtlCol="0">
            <a:normAutofit/>
          </a:bodyPr>
          <a:lstStyle>
            <a:lvl1pPr marL="0" marR="0" indent="0" algn="l" defTabSz="685543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3365355"/>
      </p:ext>
    </p:extLst>
  </p:cSld>
  <p:clrMapOvr>
    <a:masterClrMapping/>
  </p:clrMapOvr>
  <p:transition spd="slow" advClick="0" advTm="30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634876" y="236555"/>
            <a:ext cx="359662" cy="47942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77" tIns="17139" rIns="34277" bIns="17139" anchor="ctr"/>
          <a:lstStyle/>
          <a:p>
            <a:pPr algn="ctr" defTabSz="685543"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4" name="TextBox 7"/>
          <p:cNvSpPr txBox="1">
            <a:spLocks noChangeArrowheads="1"/>
          </p:cNvSpPr>
          <p:nvPr userDrawn="1"/>
        </p:nvSpPr>
        <p:spPr bwMode="auto">
          <a:xfrm>
            <a:off x="8582565" y="303223"/>
            <a:ext cx="475051" cy="2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fld id="{8F9BA9A2-9B30-4865-917C-AEE16F7C55A0}" type="slidenum">
              <a:rPr lang="id-ID" altLang="en-US" sz="1100" b="1" smtClean="0">
                <a:solidFill>
                  <a:prstClr val="white"/>
                </a:solidFill>
                <a:latin typeface="Raleway Light" pitchFamily="-65" charset="0"/>
              </a:rPr>
              <a:pPr algn="ctr" defTabSz="685085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id-ID" altLang="en-US" sz="1100" smtClean="0">
              <a:solidFill>
                <a:prstClr val="white"/>
              </a:solidFill>
              <a:latin typeface="Raleway Light" pitchFamily="-65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922555" y="6256346"/>
            <a:ext cx="3303654" cy="33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id-ID" altLang="en-US" sz="900" smtClean="0">
                <a:solidFill>
                  <a:srgbClr val="1EA185"/>
                </a:solidFill>
              </a:rPr>
              <a:t>www.companyname.com</a:t>
            </a:r>
          </a:p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800" smtClean="0">
                <a:solidFill>
                  <a:srgbClr val="445469"/>
                </a:solidFill>
              </a:rPr>
              <a:t>© 2016 Motagua </a:t>
            </a:r>
            <a:r>
              <a:rPr lang="id-ID" altLang="en-US" sz="800" smtClean="0">
                <a:solidFill>
                  <a:srgbClr val="445469"/>
                </a:solidFill>
              </a:rPr>
              <a:t>PowerPoint Multipurpose Theme</a:t>
            </a:r>
            <a:r>
              <a:rPr lang="en-US" altLang="en-US" sz="800" smtClean="0">
                <a:solidFill>
                  <a:srgbClr val="445469"/>
                </a:solidFill>
              </a:rPr>
              <a:t>. All Rights Reserved. </a:t>
            </a:r>
            <a:endParaRPr lang="id-ID" altLang="en-US" sz="800" smtClean="0">
              <a:solidFill>
                <a:srgbClr val="445469"/>
              </a:solidFill>
            </a:endParaRPr>
          </a:p>
        </p:txBody>
      </p:sp>
      <p:sp>
        <p:nvSpPr>
          <p:cNvPr id="11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709877"/>
            <a:ext cx="9144000" cy="3158273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8085900"/>
      </p:ext>
    </p:extLst>
  </p:cSld>
  <p:clrMapOvr>
    <a:masterClrMapping/>
  </p:clrMapOvr>
  <p:transition spd="slow" advClick="0" advTm="3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139700" y="1455737"/>
            <a:ext cx="8747125" cy="463232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52400" y="376238"/>
            <a:ext cx="6184900" cy="760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2097226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634876" y="236555"/>
            <a:ext cx="359662" cy="47942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77" tIns="17139" rIns="34277" bIns="17139" anchor="ctr"/>
          <a:lstStyle/>
          <a:p>
            <a:pPr algn="ctr" defTabSz="685543"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4" name="TextBox 7"/>
          <p:cNvSpPr txBox="1">
            <a:spLocks noChangeArrowheads="1"/>
          </p:cNvSpPr>
          <p:nvPr userDrawn="1"/>
        </p:nvSpPr>
        <p:spPr bwMode="auto">
          <a:xfrm>
            <a:off x="8582565" y="303223"/>
            <a:ext cx="475051" cy="2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fld id="{8470847E-B626-4208-BA1B-7C0ADA44C50B}" type="slidenum">
              <a:rPr lang="id-ID" altLang="en-US" sz="1100" b="1" smtClean="0">
                <a:solidFill>
                  <a:prstClr val="white"/>
                </a:solidFill>
                <a:latin typeface="Raleway Light" pitchFamily="-65" charset="0"/>
              </a:rPr>
              <a:pPr algn="ctr" defTabSz="685085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id-ID" altLang="en-US" sz="1100" smtClean="0">
              <a:solidFill>
                <a:prstClr val="white"/>
              </a:solidFill>
              <a:latin typeface="Raleway Light" pitchFamily="-65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922555" y="6256346"/>
            <a:ext cx="3303654" cy="33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id-ID" altLang="en-US" sz="900" smtClean="0">
                <a:solidFill>
                  <a:srgbClr val="1EA185"/>
                </a:solidFill>
              </a:rPr>
              <a:t>www.companyname.com</a:t>
            </a:r>
          </a:p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800" smtClean="0">
                <a:solidFill>
                  <a:srgbClr val="445469"/>
                </a:solidFill>
              </a:rPr>
              <a:t>© 2016 Motagua </a:t>
            </a:r>
            <a:r>
              <a:rPr lang="id-ID" altLang="en-US" sz="800" smtClean="0">
                <a:solidFill>
                  <a:srgbClr val="445469"/>
                </a:solidFill>
              </a:rPr>
              <a:t>PowerPoint Multipurpose Theme</a:t>
            </a:r>
            <a:r>
              <a:rPr lang="en-US" altLang="en-US" sz="800" smtClean="0">
                <a:solidFill>
                  <a:srgbClr val="445469"/>
                </a:solidFill>
              </a:rPr>
              <a:t>. All Rights Reserved. </a:t>
            </a:r>
            <a:endParaRPr lang="id-ID" altLang="en-US" sz="800" smtClean="0">
              <a:solidFill>
                <a:srgbClr val="445469"/>
              </a:solidFill>
            </a:endParaRPr>
          </a:p>
        </p:txBody>
      </p:sp>
      <p:sp>
        <p:nvSpPr>
          <p:cNvPr id="14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265533" y="2163533"/>
            <a:ext cx="3316985" cy="2769219"/>
          </a:xfrm>
        </p:spPr>
        <p:txBody>
          <a:bodyPr rtlCol="0">
            <a:normAutofit/>
          </a:bodyPr>
          <a:lstStyle>
            <a:lvl1pPr marL="0" indent="0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07473"/>
      </p:ext>
    </p:extLst>
  </p:cSld>
  <p:clrMapOvr>
    <a:masterClrMapping/>
  </p:clrMapOvr>
  <p:transition spd="med" advClick="0" advTm="3000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634876" y="236555"/>
            <a:ext cx="359662" cy="47942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77" tIns="17139" rIns="34277" bIns="17139" anchor="ctr"/>
          <a:lstStyle/>
          <a:p>
            <a:pPr algn="ctr" defTabSz="685543"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4" name="TextBox 7"/>
          <p:cNvSpPr txBox="1">
            <a:spLocks noChangeArrowheads="1"/>
          </p:cNvSpPr>
          <p:nvPr userDrawn="1"/>
        </p:nvSpPr>
        <p:spPr bwMode="auto">
          <a:xfrm>
            <a:off x="8582565" y="303223"/>
            <a:ext cx="475051" cy="2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fld id="{CFC42086-305E-4AA4-9A49-D0A3BCA50CE0}" type="slidenum">
              <a:rPr lang="id-ID" altLang="en-US" sz="1100" b="1" smtClean="0">
                <a:solidFill>
                  <a:prstClr val="white"/>
                </a:solidFill>
                <a:latin typeface="Raleway Light" pitchFamily="-65" charset="0"/>
              </a:rPr>
              <a:pPr algn="ctr" defTabSz="685085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id-ID" altLang="en-US" sz="1100" smtClean="0">
              <a:solidFill>
                <a:prstClr val="white"/>
              </a:solidFill>
              <a:latin typeface="Raleway Light" pitchFamily="-65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922555" y="6256346"/>
            <a:ext cx="3303654" cy="33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id-ID" altLang="en-US" sz="900" smtClean="0">
                <a:solidFill>
                  <a:srgbClr val="1EA185"/>
                </a:solidFill>
              </a:rPr>
              <a:t>www.companyname.com</a:t>
            </a:r>
          </a:p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800" smtClean="0">
                <a:solidFill>
                  <a:srgbClr val="445469"/>
                </a:solidFill>
              </a:rPr>
              <a:t>© 2016 Motagua </a:t>
            </a:r>
            <a:r>
              <a:rPr lang="id-ID" altLang="en-US" sz="800" smtClean="0">
                <a:solidFill>
                  <a:srgbClr val="445469"/>
                </a:solidFill>
              </a:rPr>
              <a:t>PowerPoint Multipurpose Theme</a:t>
            </a:r>
            <a:r>
              <a:rPr lang="en-US" altLang="en-US" sz="800" smtClean="0">
                <a:solidFill>
                  <a:srgbClr val="445469"/>
                </a:solidFill>
              </a:rPr>
              <a:t>. All Rights Reserved. </a:t>
            </a:r>
            <a:endParaRPr lang="id-ID" altLang="en-US" sz="800" smtClean="0">
              <a:solidFill>
                <a:srgbClr val="445469"/>
              </a:solidFill>
            </a:endParaRPr>
          </a:p>
        </p:txBody>
      </p:sp>
      <p:sp>
        <p:nvSpPr>
          <p:cNvPr id="13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5033853" y="1876517"/>
            <a:ext cx="3254597" cy="2491083"/>
          </a:xfrm>
        </p:spPr>
        <p:txBody>
          <a:bodyPr rtlCol="0">
            <a:normAutofit/>
          </a:bodyPr>
          <a:lstStyle>
            <a:lvl1pPr marL="0" indent="0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5280797"/>
      </p:ext>
    </p:extLst>
  </p:cSld>
  <p:clrMapOvr>
    <a:masterClrMapping/>
  </p:clrMapOvr>
  <p:transition spd="med" advClick="0" advTm="3000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8634876" y="236555"/>
            <a:ext cx="359662" cy="47942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77" tIns="17139" rIns="34277" bIns="17139" anchor="ctr"/>
          <a:lstStyle/>
          <a:p>
            <a:pPr algn="ctr" defTabSz="685543"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7" name="TextBox 7"/>
          <p:cNvSpPr txBox="1">
            <a:spLocks noChangeArrowheads="1"/>
          </p:cNvSpPr>
          <p:nvPr userDrawn="1"/>
        </p:nvSpPr>
        <p:spPr bwMode="auto">
          <a:xfrm>
            <a:off x="8582565" y="303223"/>
            <a:ext cx="475051" cy="2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fld id="{54147BAB-AC57-4E45-BD03-0890EA0B011C}" type="slidenum">
              <a:rPr lang="id-ID" altLang="en-US" sz="1100" b="1" smtClean="0">
                <a:solidFill>
                  <a:prstClr val="white"/>
                </a:solidFill>
                <a:latin typeface="Raleway Light" pitchFamily="-65" charset="0"/>
              </a:rPr>
              <a:pPr algn="ctr" defTabSz="685085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id-ID" altLang="en-US" sz="1100" smtClean="0">
              <a:solidFill>
                <a:prstClr val="white"/>
              </a:solidFill>
              <a:latin typeface="Raleway Light" pitchFamily="-65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2922555" y="6256346"/>
            <a:ext cx="3303654" cy="33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id-ID" altLang="en-US" sz="900" smtClean="0">
                <a:solidFill>
                  <a:srgbClr val="1EA185"/>
                </a:solidFill>
              </a:rPr>
              <a:t>www.companyname.com</a:t>
            </a:r>
          </a:p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800" smtClean="0">
                <a:solidFill>
                  <a:srgbClr val="445469"/>
                </a:solidFill>
              </a:rPr>
              <a:t>© 2016 Motagua </a:t>
            </a:r>
            <a:r>
              <a:rPr lang="id-ID" altLang="en-US" sz="800" smtClean="0">
                <a:solidFill>
                  <a:srgbClr val="445469"/>
                </a:solidFill>
              </a:rPr>
              <a:t>PowerPoint Multipurpose Theme</a:t>
            </a:r>
            <a:r>
              <a:rPr lang="en-US" altLang="en-US" sz="800" smtClean="0">
                <a:solidFill>
                  <a:srgbClr val="445469"/>
                </a:solidFill>
              </a:rPr>
              <a:t>. All Rights Reserved. </a:t>
            </a:r>
            <a:endParaRPr lang="id-ID" altLang="en-US" sz="800" smtClean="0">
              <a:solidFill>
                <a:srgbClr val="445469"/>
              </a:solidFill>
            </a:endParaRPr>
          </a:p>
        </p:txBody>
      </p:sp>
      <p:sp>
        <p:nvSpPr>
          <p:cNvPr id="23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832071" y="1803400"/>
            <a:ext cx="1600200" cy="2133600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endParaRPr lang="en-US" noProof="0" dirty="0"/>
          </a:p>
        </p:txBody>
      </p:sp>
      <p:sp>
        <p:nvSpPr>
          <p:cNvPr id="18" name="Picture Placeholder 22"/>
          <p:cNvSpPr>
            <a:spLocks noGrp="1" noChangeAspect="1"/>
          </p:cNvSpPr>
          <p:nvPr>
            <p:ph type="pic" sz="quarter" idx="16"/>
          </p:nvPr>
        </p:nvSpPr>
        <p:spPr>
          <a:xfrm>
            <a:off x="2743200" y="1803400"/>
            <a:ext cx="1600200" cy="2133600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endParaRPr lang="en-US" noProof="0" dirty="0"/>
          </a:p>
        </p:txBody>
      </p:sp>
      <p:sp>
        <p:nvSpPr>
          <p:cNvPr id="19" name="Picture Placeholder 22"/>
          <p:cNvSpPr>
            <a:spLocks noGrp="1" noChangeAspect="1"/>
          </p:cNvSpPr>
          <p:nvPr>
            <p:ph type="pic" sz="quarter" idx="17"/>
          </p:nvPr>
        </p:nvSpPr>
        <p:spPr>
          <a:xfrm>
            <a:off x="4572000" y="1803400"/>
            <a:ext cx="1600200" cy="2133600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endParaRPr lang="en-US" noProof="0" dirty="0"/>
          </a:p>
        </p:txBody>
      </p:sp>
      <p:sp>
        <p:nvSpPr>
          <p:cNvPr id="20" name="Picture Placeholder 22"/>
          <p:cNvSpPr>
            <a:spLocks noGrp="1" noChangeAspect="1"/>
          </p:cNvSpPr>
          <p:nvPr>
            <p:ph type="pic" sz="quarter" idx="18"/>
          </p:nvPr>
        </p:nvSpPr>
        <p:spPr>
          <a:xfrm>
            <a:off x="6400800" y="1803400"/>
            <a:ext cx="1600200" cy="2133600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7731550"/>
      </p:ext>
    </p:extLst>
  </p:cSld>
  <p:clrMapOvr>
    <a:masterClrMapping/>
  </p:clrMapOvr>
  <p:transition spd="slow" advClick="0" advTm="300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634876" y="236555"/>
            <a:ext cx="359662" cy="47942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77" tIns="17139" rIns="34277" bIns="17139" anchor="ctr"/>
          <a:lstStyle/>
          <a:p>
            <a:pPr algn="ctr" defTabSz="685543"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4" name="TextBox 7"/>
          <p:cNvSpPr txBox="1">
            <a:spLocks noChangeArrowheads="1"/>
          </p:cNvSpPr>
          <p:nvPr userDrawn="1"/>
        </p:nvSpPr>
        <p:spPr bwMode="auto">
          <a:xfrm>
            <a:off x="8582565" y="303223"/>
            <a:ext cx="475051" cy="2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fld id="{E9AEE5F8-3922-483B-99A3-6235068E1F71}" type="slidenum">
              <a:rPr lang="id-ID" altLang="en-US" sz="1100" b="1" smtClean="0">
                <a:solidFill>
                  <a:prstClr val="white"/>
                </a:solidFill>
                <a:latin typeface="Raleway Light" pitchFamily="-65" charset="0"/>
              </a:rPr>
              <a:pPr algn="ctr" defTabSz="685085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id-ID" altLang="en-US" sz="1100" smtClean="0">
              <a:solidFill>
                <a:prstClr val="white"/>
              </a:solidFill>
              <a:latin typeface="Raleway Light" pitchFamily="-65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922555" y="6256346"/>
            <a:ext cx="3303654" cy="33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id-ID" altLang="en-US" sz="900" smtClean="0">
                <a:solidFill>
                  <a:srgbClr val="1EA185"/>
                </a:solidFill>
              </a:rPr>
              <a:t>www.companyname.com</a:t>
            </a:r>
          </a:p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800" smtClean="0">
                <a:solidFill>
                  <a:srgbClr val="445469"/>
                </a:solidFill>
              </a:rPr>
              <a:t>© 2016 Motagua </a:t>
            </a:r>
            <a:r>
              <a:rPr lang="id-ID" altLang="en-US" sz="800" smtClean="0">
                <a:solidFill>
                  <a:srgbClr val="445469"/>
                </a:solidFill>
              </a:rPr>
              <a:t>PowerPoint Multipurpose Theme</a:t>
            </a:r>
            <a:r>
              <a:rPr lang="en-US" altLang="en-US" sz="800" smtClean="0">
                <a:solidFill>
                  <a:srgbClr val="445469"/>
                </a:solidFill>
              </a:rPr>
              <a:t>. All Rights Reserved. </a:t>
            </a:r>
            <a:endParaRPr lang="id-ID" altLang="en-US" sz="800" smtClean="0">
              <a:solidFill>
                <a:srgbClr val="445469"/>
              </a:solidFill>
            </a:endParaRPr>
          </a:p>
        </p:txBody>
      </p:sp>
      <p:sp>
        <p:nvSpPr>
          <p:cNvPr id="23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3771900" y="1260656"/>
            <a:ext cx="1600200" cy="2133600"/>
          </a:xfrm>
          <a:prstGeom prst="ellipse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7531234"/>
      </p:ext>
    </p:extLst>
  </p:cSld>
  <p:clrMapOvr>
    <a:masterClrMapping/>
  </p:clrMapOvr>
  <p:transition spd="slow" advClick="0" advTm="300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634876" y="236555"/>
            <a:ext cx="359662" cy="47942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77" tIns="17139" rIns="34277" bIns="17139" anchor="ctr"/>
          <a:lstStyle/>
          <a:p>
            <a:pPr algn="ctr" defTabSz="685543"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4" name="TextBox 7"/>
          <p:cNvSpPr txBox="1">
            <a:spLocks noChangeArrowheads="1"/>
          </p:cNvSpPr>
          <p:nvPr userDrawn="1"/>
        </p:nvSpPr>
        <p:spPr bwMode="auto">
          <a:xfrm>
            <a:off x="8582565" y="303223"/>
            <a:ext cx="475051" cy="2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fld id="{F15CD26A-681C-4547-839F-F9039C291EEC}" type="slidenum">
              <a:rPr lang="id-ID" altLang="en-US" sz="1100" b="1" smtClean="0">
                <a:solidFill>
                  <a:prstClr val="white"/>
                </a:solidFill>
                <a:latin typeface="Raleway Light" pitchFamily="-65" charset="0"/>
              </a:rPr>
              <a:pPr algn="ctr" defTabSz="685085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id-ID" altLang="en-US" sz="1100" smtClean="0">
              <a:solidFill>
                <a:prstClr val="white"/>
              </a:solidFill>
              <a:latin typeface="Raleway Light" pitchFamily="-65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922555" y="6256346"/>
            <a:ext cx="3303654" cy="33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id-ID" altLang="en-US" sz="900" smtClean="0">
                <a:solidFill>
                  <a:srgbClr val="1EA185"/>
                </a:solidFill>
              </a:rPr>
              <a:t>www.companyname.com</a:t>
            </a:r>
          </a:p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800" smtClean="0">
                <a:solidFill>
                  <a:srgbClr val="445469"/>
                </a:solidFill>
              </a:rPr>
              <a:t>© 2016 Motagua </a:t>
            </a:r>
            <a:r>
              <a:rPr lang="id-ID" altLang="en-US" sz="800" smtClean="0">
                <a:solidFill>
                  <a:srgbClr val="445469"/>
                </a:solidFill>
              </a:rPr>
              <a:t>PowerPoint Multipurpose Theme</a:t>
            </a:r>
            <a:r>
              <a:rPr lang="en-US" altLang="en-US" sz="800" smtClean="0">
                <a:solidFill>
                  <a:srgbClr val="445469"/>
                </a:solidFill>
              </a:rPr>
              <a:t>. All Rights Reserved. </a:t>
            </a:r>
            <a:endParaRPr lang="id-ID" altLang="en-US" sz="800" smtClean="0">
              <a:solidFill>
                <a:srgbClr val="445469"/>
              </a:solidFill>
            </a:endParaRPr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8659" y="2195677"/>
            <a:ext cx="9143998" cy="2125087"/>
          </a:xfrm>
        </p:spPr>
        <p:txBody>
          <a:bodyPr rtlCol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1412394903"/>
      </p:ext>
    </p:extLst>
  </p:cSld>
  <p:clrMapOvr>
    <a:masterClrMapping/>
  </p:clrMapOvr>
  <p:transition spd="slow" advClick="0" advTm="300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8634876" y="236555"/>
            <a:ext cx="359662" cy="47942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77" tIns="17139" rIns="34277" bIns="17139" anchor="ctr"/>
          <a:lstStyle/>
          <a:p>
            <a:pPr algn="ctr" defTabSz="685543"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6" name="TextBox 7"/>
          <p:cNvSpPr txBox="1">
            <a:spLocks noChangeArrowheads="1"/>
          </p:cNvSpPr>
          <p:nvPr userDrawn="1"/>
        </p:nvSpPr>
        <p:spPr bwMode="auto">
          <a:xfrm>
            <a:off x="8582565" y="303223"/>
            <a:ext cx="475051" cy="2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fld id="{D4B60840-DA64-414B-AC7B-523C1B066F44}" type="slidenum">
              <a:rPr lang="id-ID" altLang="en-US" sz="1100" b="1" smtClean="0">
                <a:solidFill>
                  <a:prstClr val="white"/>
                </a:solidFill>
                <a:latin typeface="Raleway Light" pitchFamily="-65" charset="0"/>
              </a:rPr>
              <a:pPr algn="ctr" defTabSz="685085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id-ID" altLang="en-US" sz="1100" smtClean="0">
              <a:solidFill>
                <a:prstClr val="white"/>
              </a:solidFill>
              <a:latin typeface="Raleway Light" pitchFamily="-65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2922555" y="6256346"/>
            <a:ext cx="3303654" cy="33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id-ID" altLang="en-US" sz="900" smtClean="0">
                <a:solidFill>
                  <a:srgbClr val="1EA185"/>
                </a:solidFill>
              </a:rPr>
              <a:t>www.companyname.com</a:t>
            </a:r>
          </a:p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800" smtClean="0">
                <a:solidFill>
                  <a:srgbClr val="445469"/>
                </a:solidFill>
              </a:rPr>
              <a:t>© 2016 Motagua </a:t>
            </a:r>
            <a:r>
              <a:rPr lang="id-ID" altLang="en-US" sz="800" smtClean="0">
                <a:solidFill>
                  <a:srgbClr val="445469"/>
                </a:solidFill>
              </a:rPr>
              <a:t>PowerPoint Multipurpose Theme</a:t>
            </a:r>
            <a:r>
              <a:rPr lang="en-US" altLang="en-US" sz="800" smtClean="0">
                <a:solidFill>
                  <a:srgbClr val="445469"/>
                </a:solidFill>
              </a:rPr>
              <a:t>. All Rights Reserved. </a:t>
            </a:r>
            <a:endParaRPr lang="id-ID" altLang="en-US" sz="800" smtClean="0">
              <a:solidFill>
                <a:srgbClr val="445469"/>
              </a:solidFill>
            </a:endParaRP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0"/>
          </p:nvPr>
        </p:nvSpPr>
        <p:spPr>
          <a:xfrm>
            <a:off x="898937" y="1779588"/>
            <a:ext cx="2405063" cy="3138488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16" name="Picture Placeholder 14"/>
          <p:cNvSpPr>
            <a:spLocks noGrp="1" noChangeAspect="1"/>
          </p:cNvSpPr>
          <p:nvPr>
            <p:ph type="pic" sz="quarter" idx="11"/>
          </p:nvPr>
        </p:nvSpPr>
        <p:spPr>
          <a:xfrm>
            <a:off x="3375437" y="1779588"/>
            <a:ext cx="2405063" cy="3138488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17" name="Picture Placeholder 14"/>
          <p:cNvSpPr>
            <a:spLocks noGrp="1" noChangeAspect="1"/>
          </p:cNvSpPr>
          <p:nvPr>
            <p:ph type="pic" sz="quarter" idx="12"/>
          </p:nvPr>
        </p:nvSpPr>
        <p:spPr>
          <a:xfrm>
            <a:off x="5861469" y="1784351"/>
            <a:ext cx="2405063" cy="3138488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982699227"/>
      </p:ext>
    </p:extLst>
  </p:cSld>
  <p:clrMapOvr>
    <a:masterClrMapping/>
  </p:clrMapOvr>
  <p:transition spd="slow" advClick="0" advTm="300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Individ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634876" y="236555"/>
            <a:ext cx="359662" cy="47942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77" tIns="17139" rIns="34277" bIns="17139" anchor="ctr"/>
          <a:lstStyle/>
          <a:p>
            <a:pPr algn="ctr" defTabSz="685543"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4" name="TextBox 7"/>
          <p:cNvSpPr txBox="1">
            <a:spLocks noChangeArrowheads="1"/>
          </p:cNvSpPr>
          <p:nvPr userDrawn="1"/>
        </p:nvSpPr>
        <p:spPr bwMode="auto">
          <a:xfrm>
            <a:off x="8582565" y="303223"/>
            <a:ext cx="475051" cy="2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fld id="{85C3570C-0983-4426-AF14-82862D1027FA}" type="slidenum">
              <a:rPr lang="id-ID" altLang="en-US" sz="1100" b="1" smtClean="0">
                <a:solidFill>
                  <a:prstClr val="white"/>
                </a:solidFill>
                <a:latin typeface="Raleway Light" pitchFamily="-65" charset="0"/>
              </a:rPr>
              <a:pPr algn="ctr" defTabSz="685085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id-ID" altLang="en-US" sz="1100" smtClean="0">
              <a:solidFill>
                <a:prstClr val="white"/>
              </a:solidFill>
              <a:latin typeface="Raleway Light" pitchFamily="-65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922555" y="6256346"/>
            <a:ext cx="3303654" cy="33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id-ID" altLang="en-US" sz="900" smtClean="0">
                <a:solidFill>
                  <a:srgbClr val="1EA185"/>
                </a:solidFill>
              </a:rPr>
              <a:t>www.companyname.com</a:t>
            </a:r>
          </a:p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800" smtClean="0">
                <a:solidFill>
                  <a:srgbClr val="445469"/>
                </a:solidFill>
              </a:rPr>
              <a:t>© 2016 Motagua </a:t>
            </a:r>
            <a:r>
              <a:rPr lang="id-ID" altLang="en-US" sz="800" smtClean="0">
                <a:solidFill>
                  <a:srgbClr val="445469"/>
                </a:solidFill>
              </a:rPr>
              <a:t>PowerPoint Multipurpose Theme</a:t>
            </a:r>
            <a:r>
              <a:rPr lang="en-US" altLang="en-US" sz="800" smtClean="0">
                <a:solidFill>
                  <a:srgbClr val="445469"/>
                </a:solidFill>
              </a:rPr>
              <a:t>. All Rights Reserved. </a:t>
            </a:r>
            <a:endParaRPr lang="id-ID" altLang="en-US" sz="800" smtClean="0">
              <a:solidFill>
                <a:srgbClr val="445469"/>
              </a:solidFill>
            </a:endParaRP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0"/>
          </p:nvPr>
        </p:nvSpPr>
        <p:spPr>
          <a:xfrm>
            <a:off x="1563302" y="2000251"/>
            <a:ext cx="2405063" cy="3138488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2008519967"/>
      </p:ext>
    </p:extLst>
  </p:cSld>
  <p:clrMapOvr>
    <a:masterClrMapping/>
  </p:clrMapOvr>
  <p:transition spd="slow" advClick="0" advTm="300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3042377"/>
      </p:ext>
    </p:extLst>
  </p:cSld>
  <p:clrMapOvr>
    <a:masterClrMapping/>
  </p:clrMapOvr>
  <p:transition spd="slow" advClick="0" advTm="3000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pport-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634876" y="236555"/>
            <a:ext cx="359662" cy="47942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77" tIns="17139" rIns="34277" bIns="17139" anchor="ctr"/>
          <a:lstStyle/>
          <a:p>
            <a:pPr algn="ctr" defTabSz="685543"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4" name="TextBox 7"/>
          <p:cNvSpPr txBox="1">
            <a:spLocks noChangeArrowheads="1"/>
          </p:cNvSpPr>
          <p:nvPr userDrawn="1"/>
        </p:nvSpPr>
        <p:spPr bwMode="auto">
          <a:xfrm>
            <a:off x="8582565" y="303223"/>
            <a:ext cx="475051" cy="2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fld id="{0F0B7E1B-4DCC-4C49-B0BB-C59C09293E5B}" type="slidenum">
              <a:rPr lang="id-ID" altLang="en-US" sz="1100" b="1" smtClean="0">
                <a:solidFill>
                  <a:prstClr val="white"/>
                </a:solidFill>
                <a:latin typeface="Raleway Light" pitchFamily="-65" charset="0"/>
              </a:rPr>
              <a:pPr algn="ctr" defTabSz="685085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id-ID" altLang="en-US" sz="1100" smtClean="0">
              <a:solidFill>
                <a:prstClr val="white"/>
              </a:solidFill>
              <a:latin typeface="Raleway Light" pitchFamily="-65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922555" y="6256346"/>
            <a:ext cx="3303654" cy="33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id-ID" altLang="en-US" sz="900" smtClean="0">
                <a:solidFill>
                  <a:srgbClr val="1EA185"/>
                </a:solidFill>
              </a:rPr>
              <a:t>www.companyname.com</a:t>
            </a:r>
          </a:p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800" smtClean="0">
                <a:solidFill>
                  <a:srgbClr val="445469"/>
                </a:solidFill>
              </a:rPr>
              <a:t>© 2016 Motagua </a:t>
            </a:r>
            <a:r>
              <a:rPr lang="id-ID" altLang="en-US" sz="800" smtClean="0">
                <a:solidFill>
                  <a:srgbClr val="445469"/>
                </a:solidFill>
              </a:rPr>
              <a:t>PowerPoint Multipurpose Theme</a:t>
            </a:r>
            <a:r>
              <a:rPr lang="en-US" altLang="en-US" sz="800" smtClean="0">
                <a:solidFill>
                  <a:srgbClr val="445469"/>
                </a:solidFill>
              </a:rPr>
              <a:t>. All Rights Reserved. </a:t>
            </a:r>
            <a:endParaRPr lang="id-ID" altLang="en-US" sz="800" smtClean="0">
              <a:solidFill>
                <a:srgbClr val="445469"/>
              </a:solidFill>
            </a:endParaRPr>
          </a:p>
        </p:txBody>
      </p:sp>
      <p:sp>
        <p:nvSpPr>
          <p:cNvPr id="15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941692" y="1692239"/>
            <a:ext cx="3022662" cy="3977968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2363804"/>
      </p:ext>
    </p:extLst>
  </p:cSld>
  <p:clrMapOvr>
    <a:masterClrMapping/>
  </p:clrMapOvr>
  <p:transition spd="slow" advClick="0" advTm="300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Desig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8634876" y="236555"/>
            <a:ext cx="359662" cy="47942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77" tIns="17139" rIns="34277" bIns="17139" anchor="ctr"/>
          <a:lstStyle/>
          <a:p>
            <a:pPr algn="ctr" defTabSz="685543"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6" name="TextBox 7"/>
          <p:cNvSpPr txBox="1">
            <a:spLocks noChangeArrowheads="1"/>
          </p:cNvSpPr>
          <p:nvPr userDrawn="1"/>
        </p:nvSpPr>
        <p:spPr bwMode="auto">
          <a:xfrm>
            <a:off x="8582565" y="303223"/>
            <a:ext cx="475051" cy="2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fld id="{F86D2C75-926B-4B6B-A9E0-5312186CF54D}" type="slidenum">
              <a:rPr lang="id-ID" altLang="en-US" sz="1100" b="1" smtClean="0">
                <a:solidFill>
                  <a:prstClr val="white"/>
                </a:solidFill>
                <a:latin typeface="Raleway Light" pitchFamily="-65" charset="0"/>
              </a:rPr>
              <a:pPr algn="ctr" defTabSz="685085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id-ID" altLang="en-US" sz="1100" smtClean="0">
              <a:solidFill>
                <a:prstClr val="white"/>
              </a:solidFill>
              <a:latin typeface="Raleway Light" pitchFamily="-65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2922555" y="6256346"/>
            <a:ext cx="3303654" cy="33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id-ID" altLang="en-US" sz="900" smtClean="0">
                <a:solidFill>
                  <a:srgbClr val="1EA185"/>
                </a:solidFill>
              </a:rPr>
              <a:t>www.companyname.com</a:t>
            </a:r>
          </a:p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800" smtClean="0">
                <a:solidFill>
                  <a:srgbClr val="445469"/>
                </a:solidFill>
              </a:rPr>
              <a:t>© 2016 Motagua </a:t>
            </a:r>
            <a:r>
              <a:rPr lang="id-ID" altLang="en-US" sz="800" smtClean="0">
                <a:solidFill>
                  <a:srgbClr val="445469"/>
                </a:solidFill>
              </a:rPr>
              <a:t>PowerPoint Multipurpose Theme</a:t>
            </a:r>
            <a:r>
              <a:rPr lang="en-US" altLang="en-US" sz="800" smtClean="0">
                <a:solidFill>
                  <a:srgbClr val="445469"/>
                </a:solidFill>
              </a:rPr>
              <a:t>. All Rights Reserved. </a:t>
            </a:r>
            <a:endParaRPr lang="id-ID" altLang="en-US" sz="800" smtClean="0">
              <a:solidFill>
                <a:srgbClr val="445469"/>
              </a:solidFill>
            </a:endParaRPr>
          </a:p>
        </p:txBody>
      </p:sp>
      <p:sp>
        <p:nvSpPr>
          <p:cNvPr id="23" name="Picture Placeholder 16"/>
          <p:cNvSpPr>
            <a:spLocks noGrp="1" noChangeAspect="1"/>
          </p:cNvSpPr>
          <p:nvPr>
            <p:ph type="pic" sz="quarter" idx="13"/>
          </p:nvPr>
        </p:nvSpPr>
        <p:spPr>
          <a:xfrm>
            <a:off x="3227965" y="2557197"/>
            <a:ext cx="708653" cy="2572187"/>
          </a:xfrm>
        </p:spPr>
        <p:txBody>
          <a:bodyPr rtlCol="0">
            <a:normAutofit/>
          </a:bodyPr>
          <a:lstStyle>
            <a:lvl1pPr marL="0" indent="0">
              <a:buNone/>
              <a:defRPr sz="500"/>
            </a:lvl1pPr>
          </a:lstStyle>
          <a:p>
            <a:pPr lvl="0"/>
            <a:endParaRPr lang="en-US" noProof="0" dirty="0"/>
          </a:p>
        </p:txBody>
      </p:sp>
      <p:sp>
        <p:nvSpPr>
          <p:cNvPr id="24" name="Picture Placeholder 16"/>
          <p:cNvSpPr>
            <a:spLocks noGrp="1" noChangeAspect="1"/>
          </p:cNvSpPr>
          <p:nvPr>
            <p:ph type="pic" sz="quarter" idx="14"/>
          </p:nvPr>
        </p:nvSpPr>
        <p:spPr>
          <a:xfrm>
            <a:off x="873888" y="2550147"/>
            <a:ext cx="672015" cy="2572188"/>
          </a:xfrm>
        </p:spPr>
        <p:txBody>
          <a:bodyPr rtlCol="0">
            <a:normAutofit/>
          </a:bodyPr>
          <a:lstStyle>
            <a:lvl1pPr marL="0" indent="0">
              <a:buNone/>
              <a:defRPr sz="500"/>
            </a:lvl1pPr>
          </a:lstStyle>
          <a:p>
            <a:pPr lvl="0"/>
            <a:endParaRPr lang="en-US" noProof="0" dirty="0"/>
          </a:p>
        </p:txBody>
      </p:sp>
      <p:sp>
        <p:nvSpPr>
          <p:cNvPr id="25" name="Picture Placeholder 16"/>
          <p:cNvSpPr>
            <a:spLocks noGrp="1" noChangeAspect="1"/>
          </p:cNvSpPr>
          <p:nvPr>
            <p:ph type="pic" sz="quarter" idx="10"/>
          </p:nvPr>
        </p:nvSpPr>
        <p:spPr>
          <a:xfrm>
            <a:off x="1689651" y="2267921"/>
            <a:ext cx="1417308" cy="3369467"/>
          </a:xfrm>
        </p:spPr>
        <p:txBody>
          <a:bodyPr rtlCol="0">
            <a:normAutofit/>
          </a:bodyPr>
          <a:lstStyle>
            <a:lvl1pPr marL="0" indent="0">
              <a:buNone/>
              <a:defRPr sz="500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941050"/>
      </p:ext>
    </p:extLst>
  </p:cSld>
  <p:clrMapOvr>
    <a:masterClrMapping/>
  </p:clrMapOvr>
  <p:transition spd="slow" advClick="0" advTm="3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2000"/>
            </a:lvl1pPr>
            <a:lvl2pPr marL="0" indent="457200">
              <a:spcBef>
                <a:spcPts val="400"/>
              </a:spcBef>
              <a:buClrTx/>
              <a:buSzTx/>
              <a:buFontTx/>
              <a:buNone/>
              <a:defRPr sz="2000"/>
            </a:lvl2pPr>
            <a:lvl3pPr marL="0" indent="914400">
              <a:spcBef>
                <a:spcPts val="400"/>
              </a:spcBef>
              <a:buClrTx/>
              <a:buSzTx/>
              <a:buFontTx/>
              <a:buNone/>
              <a:defRPr sz="2000"/>
            </a:lvl3pPr>
            <a:lvl4pPr marL="0" indent="1371600">
              <a:spcBef>
                <a:spcPts val="400"/>
              </a:spcBef>
              <a:buClrTx/>
              <a:buSzTx/>
              <a:buFontTx/>
              <a:buNone/>
              <a:defRPr sz="2000"/>
            </a:lvl4pPr>
            <a:lvl5pPr marL="0" indent="1828800">
              <a:spcBef>
                <a:spcPts val="400"/>
              </a:spcBef>
              <a:buClrTx/>
              <a:buSzTx/>
              <a:buFont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1947818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Design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8634876" y="236555"/>
            <a:ext cx="359662" cy="47942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77" tIns="17139" rIns="34277" bIns="17139" anchor="ctr"/>
          <a:lstStyle/>
          <a:p>
            <a:pPr algn="ctr" defTabSz="685543"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6" name="TextBox 7"/>
          <p:cNvSpPr txBox="1">
            <a:spLocks noChangeArrowheads="1"/>
          </p:cNvSpPr>
          <p:nvPr userDrawn="1"/>
        </p:nvSpPr>
        <p:spPr bwMode="auto">
          <a:xfrm>
            <a:off x="8582565" y="303223"/>
            <a:ext cx="475051" cy="2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fld id="{9D501D73-5E7E-40DC-9E75-829312BC4E16}" type="slidenum">
              <a:rPr lang="id-ID" altLang="en-US" sz="1100" b="1" smtClean="0">
                <a:solidFill>
                  <a:prstClr val="white"/>
                </a:solidFill>
                <a:latin typeface="Raleway Light" pitchFamily="-65" charset="0"/>
              </a:rPr>
              <a:pPr algn="ctr" defTabSz="685085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id-ID" altLang="en-US" sz="1100" smtClean="0">
              <a:solidFill>
                <a:prstClr val="white"/>
              </a:solidFill>
              <a:latin typeface="Raleway Light" pitchFamily="-65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2922555" y="6256346"/>
            <a:ext cx="3303654" cy="33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id-ID" altLang="en-US" sz="900" smtClean="0">
                <a:solidFill>
                  <a:srgbClr val="1EA185"/>
                </a:solidFill>
              </a:rPr>
              <a:t>www.companyname.com</a:t>
            </a:r>
          </a:p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800" smtClean="0">
                <a:solidFill>
                  <a:srgbClr val="445469"/>
                </a:solidFill>
              </a:rPr>
              <a:t>© 2016 Motagua </a:t>
            </a:r>
            <a:r>
              <a:rPr lang="id-ID" altLang="en-US" sz="800" smtClean="0">
                <a:solidFill>
                  <a:srgbClr val="445469"/>
                </a:solidFill>
              </a:rPr>
              <a:t>PowerPoint Multipurpose Theme</a:t>
            </a:r>
            <a:r>
              <a:rPr lang="en-US" altLang="en-US" sz="800" smtClean="0">
                <a:solidFill>
                  <a:srgbClr val="445469"/>
                </a:solidFill>
              </a:rPr>
              <a:t>. All Rights Reserved. </a:t>
            </a:r>
            <a:endParaRPr lang="id-ID" altLang="en-US" sz="800" smtClean="0">
              <a:solidFill>
                <a:srgbClr val="445469"/>
              </a:solidFill>
            </a:endParaRPr>
          </a:p>
        </p:txBody>
      </p:sp>
      <p:sp>
        <p:nvSpPr>
          <p:cNvPr id="26" name="Picture Placeholder 9"/>
          <p:cNvSpPr>
            <a:spLocks noGrp="1" noChangeAspect="1"/>
          </p:cNvSpPr>
          <p:nvPr>
            <p:ph type="pic" sz="quarter" idx="10"/>
          </p:nvPr>
        </p:nvSpPr>
        <p:spPr>
          <a:xfrm>
            <a:off x="1587370" y="2292709"/>
            <a:ext cx="1063633" cy="2544377"/>
          </a:xfrm>
        </p:spPr>
        <p:txBody>
          <a:bodyPr rtlCol="0">
            <a:normAutofit/>
          </a:bodyPr>
          <a:lstStyle>
            <a:lvl1pPr marL="0" indent="0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4051387" y="2292709"/>
            <a:ext cx="1063633" cy="2544377"/>
          </a:xfrm>
        </p:spPr>
        <p:txBody>
          <a:bodyPr rtlCol="0">
            <a:normAutofit/>
          </a:bodyPr>
          <a:lstStyle>
            <a:lvl1pPr marL="0" indent="0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4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6549052" y="2292709"/>
            <a:ext cx="1063633" cy="2544377"/>
          </a:xfrm>
        </p:spPr>
        <p:txBody>
          <a:bodyPr rtlCol="0"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2063167"/>
      </p:ext>
    </p:extLst>
  </p:cSld>
  <p:clrMapOvr>
    <a:masterClrMapping/>
  </p:clrMapOvr>
  <p:transition spd="slow" advClick="0" advTm="3000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-de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8634876" y="236555"/>
            <a:ext cx="359662" cy="47942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77" tIns="17139" rIns="34277" bIns="17139" anchor="ctr"/>
          <a:lstStyle/>
          <a:p>
            <a:pPr algn="ctr" defTabSz="685543"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6" name="TextBox 7"/>
          <p:cNvSpPr txBox="1">
            <a:spLocks noChangeArrowheads="1"/>
          </p:cNvSpPr>
          <p:nvPr userDrawn="1"/>
        </p:nvSpPr>
        <p:spPr bwMode="auto">
          <a:xfrm>
            <a:off x="8582565" y="303223"/>
            <a:ext cx="475051" cy="2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fld id="{8DF685FF-D0AB-4D0F-B60E-6B7311F298D5}" type="slidenum">
              <a:rPr lang="id-ID" altLang="en-US" sz="1100" b="1" smtClean="0">
                <a:solidFill>
                  <a:prstClr val="white"/>
                </a:solidFill>
                <a:latin typeface="Raleway Light" pitchFamily="-65" charset="0"/>
              </a:rPr>
              <a:pPr algn="ctr" defTabSz="685085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id-ID" altLang="en-US" sz="1100" smtClean="0">
              <a:solidFill>
                <a:prstClr val="white"/>
              </a:solidFill>
              <a:latin typeface="Raleway Light" pitchFamily="-65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2922555" y="6256346"/>
            <a:ext cx="3303654" cy="33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id-ID" altLang="en-US" sz="900" smtClean="0">
                <a:solidFill>
                  <a:srgbClr val="1EA185"/>
                </a:solidFill>
              </a:rPr>
              <a:t>www.companyname.com</a:t>
            </a:r>
          </a:p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800" smtClean="0">
                <a:solidFill>
                  <a:srgbClr val="445469"/>
                </a:solidFill>
              </a:rPr>
              <a:t>© 2016 Motagua </a:t>
            </a:r>
            <a:r>
              <a:rPr lang="id-ID" altLang="en-US" sz="800" smtClean="0">
                <a:solidFill>
                  <a:srgbClr val="445469"/>
                </a:solidFill>
              </a:rPr>
              <a:t>PowerPoint Multipurpose Theme</a:t>
            </a:r>
            <a:r>
              <a:rPr lang="en-US" altLang="en-US" sz="800" smtClean="0">
                <a:solidFill>
                  <a:srgbClr val="445469"/>
                </a:solidFill>
              </a:rPr>
              <a:t>. All Rights Reserved. </a:t>
            </a:r>
            <a:endParaRPr lang="id-ID" altLang="en-US" sz="800" smtClean="0">
              <a:solidFill>
                <a:srgbClr val="445469"/>
              </a:solidFill>
            </a:endParaRPr>
          </a:p>
        </p:txBody>
      </p:sp>
      <p:sp>
        <p:nvSpPr>
          <p:cNvPr id="38" name="Picture Placeholder 16"/>
          <p:cNvSpPr>
            <a:spLocks noGrp="1" noChangeAspect="1"/>
          </p:cNvSpPr>
          <p:nvPr>
            <p:ph type="pic" sz="quarter" idx="13"/>
          </p:nvPr>
        </p:nvSpPr>
        <p:spPr>
          <a:xfrm>
            <a:off x="5277738" y="2394393"/>
            <a:ext cx="755076" cy="2385051"/>
          </a:xfrm>
        </p:spPr>
        <p:txBody>
          <a:bodyPr rtlCol="0">
            <a:normAutofit/>
          </a:bodyPr>
          <a:lstStyle>
            <a:lvl1pPr marL="0" indent="0">
              <a:buNone/>
              <a:defRPr sz="500"/>
            </a:lvl1pPr>
          </a:lstStyle>
          <a:p>
            <a:pPr lvl="0"/>
            <a:endParaRPr lang="en-US" noProof="0" dirty="0"/>
          </a:p>
        </p:txBody>
      </p:sp>
      <p:sp>
        <p:nvSpPr>
          <p:cNvPr id="39" name="Picture Placeholder 16"/>
          <p:cNvSpPr>
            <a:spLocks noGrp="1" noChangeAspect="1"/>
          </p:cNvSpPr>
          <p:nvPr>
            <p:ph type="pic" sz="quarter" idx="14"/>
          </p:nvPr>
        </p:nvSpPr>
        <p:spPr>
          <a:xfrm>
            <a:off x="3035920" y="2393725"/>
            <a:ext cx="690303" cy="2385051"/>
          </a:xfrm>
        </p:spPr>
        <p:txBody>
          <a:bodyPr rtlCol="0">
            <a:normAutofit/>
          </a:bodyPr>
          <a:lstStyle>
            <a:lvl1pPr marL="0" indent="0">
              <a:buNone/>
              <a:defRPr sz="500"/>
            </a:lvl1pPr>
          </a:lstStyle>
          <a:p>
            <a:pPr lvl="0"/>
            <a:endParaRPr lang="en-US" noProof="0" dirty="0"/>
          </a:p>
        </p:txBody>
      </p:sp>
      <p:sp>
        <p:nvSpPr>
          <p:cNvPr id="25" name="Picture Placeholder 16"/>
          <p:cNvSpPr>
            <a:spLocks noGrp="1" noChangeAspect="1"/>
          </p:cNvSpPr>
          <p:nvPr>
            <p:ph type="pic" sz="quarter" idx="10"/>
          </p:nvPr>
        </p:nvSpPr>
        <p:spPr>
          <a:xfrm>
            <a:off x="3855363" y="2174795"/>
            <a:ext cx="1310284" cy="3114540"/>
          </a:xfrm>
        </p:spPr>
        <p:txBody>
          <a:bodyPr rtlCol="0">
            <a:normAutofit/>
          </a:bodyPr>
          <a:lstStyle>
            <a:lvl1pPr marL="0" indent="0">
              <a:buNone/>
              <a:defRPr sz="500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495154"/>
      </p:ext>
    </p:extLst>
  </p:cSld>
  <p:clrMapOvr>
    <a:masterClrMapping/>
  </p:clrMapOvr>
  <p:transition spd="med" advClick="0" advTm="3000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Meet_the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634876" y="236555"/>
            <a:ext cx="359662" cy="47942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77" tIns="17139" rIns="34277" bIns="17139" anchor="ctr"/>
          <a:lstStyle/>
          <a:p>
            <a:pPr algn="ctr" defTabSz="685543"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4" name="TextBox 7"/>
          <p:cNvSpPr txBox="1">
            <a:spLocks noChangeArrowheads="1"/>
          </p:cNvSpPr>
          <p:nvPr userDrawn="1"/>
        </p:nvSpPr>
        <p:spPr bwMode="auto">
          <a:xfrm>
            <a:off x="8582565" y="303223"/>
            <a:ext cx="475051" cy="2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fld id="{6D1ACA96-186F-4768-A92E-6DB1FCE522C1}" type="slidenum">
              <a:rPr lang="id-ID" altLang="en-US" sz="1100" b="1" smtClean="0">
                <a:solidFill>
                  <a:prstClr val="white"/>
                </a:solidFill>
                <a:latin typeface="Raleway Light" pitchFamily="-65" charset="0"/>
              </a:rPr>
              <a:pPr algn="ctr" defTabSz="685085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id-ID" altLang="en-US" sz="1100" smtClean="0">
              <a:solidFill>
                <a:prstClr val="white"/>
              </a:solidFill>
              <a:latin typeface="Raleway Light" pitchFamily="-65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2922555" y="6256346"/>
            <a:ext cx="3303654" cy="33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id-ID" altLang="en-US" sz="900" smtClean="0">
                <a:solidFill>
                  <a:srgbClr val="1EA185"/>
                </a:solidFill>
              </a:rPr>
              <a:t>www.companyname.com</a:t>
            </a:r>
          </a:p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800" smtClean="0">
                <a:solidFill>
                  <a:srgbClr val="445469"/>
                </a:solidFill>
              </a:rPr>
              <a:t>© 2016 Motagua </a:t>
            </a:r>
            <a:r>
              <a:rPr lang="id-ID" altLang="en-US" sz="800" smtClean="0">
                <a:solidFill>
                  <a:srgbClr val="445469"/>
                </a:solidFill>
              </a:rPr>
              <a:t>PowerPoint Multipurpose Theme</a:t>
            </a:r>
            <a:r>
              <a:rPr lang="en-US" altLang="en-US" sz="800" smtClean="0">
                <a:solidFill>
                  <a:srgbClr val="445469"/>
                </a:solidFill>
              </a:rPr>
              <a:t>. All Rights Reserved. </a:t>
            </a:r>
            <a:endParaRPr lang="id-ID" altLang="en-US" sz="800" smtClean="0">
              <a:solidFill>
                <a:srgbClr val="445469"/>
              </a:solidFill>
            </a:endParaRPr>
          </a:p>
        </p:txBody>
      </p:sp>
      <p:sp>
        <p:nvSpPr>
          <p:cNvPr id="5" name="Picture Placeholder 22"/>
          <p:cNvSpPr>
            <a:spLocks noGrp="1" noChangeAspect="1"/>
          </p:cNvSpPr>
          <p:nvPr>
            <p:ph type="pic" sz="quarter" idx="14"/>
          </p:nvPr>
        </p:nvSpPr>
        <p:spPr>
          <a:xfrm>
            <a:off x="741370" y="1821025"/>
            <a:ext cx="1366837" cy="1824567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2012702878"/>
      </p:ext>
    </p:extLst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8634876" y="236555"/>
            <a:ext cx="359662" cy="47942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77" tIns="17139" rIns="34277" bIns="17139" anchor="ctr"/>
          <a:lstStyle/>
          <a:p>
            <a:pPr algn="ctr" defTabSz="685543"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7" name="TextBox 7"/>
          <p:cNvSpPr txBox="1">
            <a:spLocks noChangeArrowheads="1"/>
          </p:cNvSpPr>
          <p:nvPr userDrawn="1"/>
        </p:nvSpPr>
        <p:spPr bwMode="auto">
          <a:xfrm>
            <a:off x="8582565" y="303223"/>
            <a:ext cx="475051" cy="2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fld id="{BF2BAB6B-C568-476F-91FD-DDE8B46CD214}" type="slidenum">
              <a:rPr lang="id-ID" altLang="en-US" sz="1100" b="1" smtClean="0">
                <a:solidFill>
                  <a:prstClr val="white"/>
                </a:solidFill>
                <a:latin typeface="Raleway Light" pitchFamily="-65" charset="0"/>
              </a:rPr>
              <a:pPr algn="ctr" defTabSz="685085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id-ID" altLang="en-US" sz="1100" smtClean="0">
              <a:solidFill>
                <a:prstClr val="white"/>
              </a:solidFill>
              <a:latin typeface="Raleway Light" pitchFamily="-65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2922555" y="6256346"/>
            <a:ext cx="3303654" cy="33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id-ID" altLang="en-US" sz="900" smtClean="0">
                <a:solidFill>
                  <a:srgbClr val="1EA185"/>
                </a:solidFill>
              </a:rPr>
              <a:t>www.companyname.com</a:t>
            </a:r>
          </a:p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800" smtClean="0">
                <a:solidFill>
                  <a:srgbClr val="445469"/>
                </a:solidFill>
              </a:rPr>
              <a:t>© 2016 Motagua </a:t>
            </a:r>
            <a:r>
              <a:rPr lang="id-ID" altLang="en-US" sz="800" smtClean="0">
                <a:solidFill>
                  <a:srgbClr val="445469"/>
                </a:solidFill>
              </a:rPr>
              <a:t>PowerPoint Multipurpose Theme</a:t>
            </a:r>
            <a:r>
              <a:rPr lang="en-US" altLang="en-US" sz="800" smtClean="0">
                <a:solidFill>
                  <a:srgbClr val="445469"/>
                </a:solidFill>
              </a:rPr>
              <a:t>. All Rights Reserved. </a:t>
            </a:r>
            <a:endParaRPr lang="id-ID" altLang="en-US" sz="800" smtClean="0">
              <a:solidFill>
                <a:srgbClr val="445469"/>
              </a:solidFill>
            </a:endParaRPr>
          </a:p>
        </p:txBody>
      </p:sp>
      <p:sp>
        <p:nvSpPr>
          <p:cNvPr id="5" name="Picture Placeholder 22"/>
          <p:cNvSpPr>
            <a:spLocks noGrp="1" noChangeAspect="1"/>
          </p:cNvSpPr>
          <p:nvPr>
            <p:ph type="pic" sz="quarter" idx="14"/>
          </p:nvPr>
        </p:nvSpPr>
        <p:spPr>
          <a:xfrm>
            <a:off x="967720" y="2132956"/>
            <a:ext cx="1366836" cy="182456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18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2922561" y="2132956"/>
            <a:ext cx="1366836" cy="182456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19" name="Picture Placeholder 22"/>
          <p:cNvSpPr>
            <a:spLocks noGrp="1" noChangeAspect="1"/>
          </p:cNvSpPr>
          <p:nvPr>
            <p:ph type="pic" sz="quarter" idx="16"/>
          </p:nvPr>
        </p:nvSpPr>
        <p:spPr>
          <a:xfrm>
            <a:off x="4912395" y="2132956"/>
            <a:ext cx="1366836" cy="182456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20" name="Picture Placeholder 22"/>
          <p:cNvSpPr>
            <a:spLocks noGrp="1" noChangeAspect="1"/>
          </p:cNvSpPr>
          <p:nvPr>
            <p:ph type="pic" sz="quarter" idx="17"/>
          </p:nvPr>
        </p:nvSpPr>
        <p:spPr>
          <a:xfrm>
            <a:off x="6851304" y="2132956"/>
            <a:ext cx="1366836" cy="182456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817852447"/>
      </p:ext>
    </p:extLst>
  </p:cSld>
  <p:clrMapOvr>
    <a:masterClrMapping/>
  </p:clrMapOvr>
  <p:transition spd="slow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f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2922555" y="6256346"/>
            <a:ext cx="3303654" cy="33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id-ID" altLang="en-US" sz="900" smtClean="0">
                <a:solidFill>
                  <a:srgbClr val="1EA185"/>
                </a:solidFill>
              </a:rPr>
              <a:t>www.companyname.com</a:t>
            </a:r>
          </a:p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800" smtClean="0">
                <a:solidFill>
                  <a:srgbClr val="445469"/>
                </a:solidFill>
              </a:rPr>
              <a:t>© 2016 Motagua </a:t>
            </a:r>
            <a:r>
              <a:rPr lang="id-ID" altLang="en-US" sz="800" smtClean="0">
                <a:solidFill>
                  <a:srgbClr val="445469"/>
                </a:solidFill>
              </a:rPr>
              <a:t>PowerPoint Multipurpose Theme</a:t>
            </a:r>
            <a:r>
              <a:rPr lang="en-US" altLang="en-US" sz="800" smtClean="0">
                <a:solidFill>
                  <a:srgbClr val="445469"/>
                </a:solidFill>
              </a:rPr>
              <a:t>. All Rights Reserved. </a:t>
            </a:r>
            <a:endParaRPr lang="id-ID" altLang="en-US" sz="800" smtClean="0">
              <a:solidFill>
                <a:srgbClr val="445469"/>
              </a:solidFill>
            </a:endParaRPr>
          </a:p>
        </p:txBody>
      </p:sp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1" y="4"/>
            <a:ext cx="1829060" cy="1980871"/>
          </a:xfrm>
        </p:spPr>
        <p:txBody>
          <a:bodyPr rtlCol="0">
            <a:normAutofit/>
          </a:bodyPr>
          <a:lstStyle>
            <a:lvl1pPr marL="0" indent="0">
              <a:buNone/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36" name="Picture Placeholder 2"/>
          <p:cNvSpPr>
            <a:spLocks noGrp="1" noChangeAspect="1"/>
          </p:cNvSpPr>
          <p:nvPr>
            <p:ph type="pic" sz="quarter" idx="16"/>
          </p:nvPr>
        </p:nvSpPr>
        <p:spPr>
          <a:xfrm>
            <a:off x="1" y="1981497"/>
            <a:ext cx="1829060" cy="1980871"/>
          </a:xfrm>
        </p:spPr>
        <p:txBody>
          <a:bodyPr rtlCol="0">
            <a:normAutofit/>
          </a:bodyPr>
          <a:lstStyle>
            <a:lvl1pPr marL="0" indent="0">
              <a:buNone/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37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1829062" y="618"/>
            <a:ext cx="1829060" cy="1980871"/>
          </a:xfrm>
        </p:spPr>
        <p:txBody>
          <a:bodyPr rtlCol="0">
            <a:normAutofit/>
          </a:bodyPr>
          <a:lstStyle>
            <a:lvl1pPr marL="0" indent="0">
              <a:buNone/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1829062" y="1982105"/>
            <a:ext cx="1829060" cy="1980871"/>
          </a:xfrm>
        </p:spPr>
        <p:txBody>
          <a:bodyPr rtlCol="0">
            <a:normAutofit/>
          </a:bodyPr>
          <a:lstStyle>
            <a:lvl1pPr marL="0" indent="0">
              <a:buNone/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3653897" y="-604"/>
            <a:ext cx="1829060" cy="1980871"/>
          </a:xfrm>
        </p:spPr>
        <p:txBody>
          <a:bodyPr rtlCol="0">
            <a:normAutofit/>
          </a:bodyPr>
          <a:lstStyle>
            <a:lvl1pPr marL="0" indent="0">
              <a:buNone/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40" name="Picture Placeholder 2"/>
          <p:cNvSpPr>
            <a:spLocks noGrp="1" noChangeAspect="1"/>
          </p:cNvSpPr>
          <p:nvPr>
            <p:ph type="pic" sz="quarter" idx="20"/>
          </p:nvPr>
        </p:nvSpPr>
        <p:spPr>
          <a:xfrm>
            <a:off x="3653897" y="1980889"/>
            <a:ext cx="1829060" cy="1980871"/>
          </a:xfrm>
        </p:spPr>
        <p:txBody>
          <a:bodyPr rtlCol="0">
            <a:normAutofit/>
          </a:bodyPr>
          <a:lstStyle>
            <a:lvl1pPr marL="0" indent="0">
              <a:buNone/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sz="quarter" idx="21"/>
          </p:nvPr>
        </p:nvSpPr>
        <p:spPr>
          <a:xfrm>
            <a:off x="5474600" y="1224"/>
            <a:ext cx="1829060" cy="1980871"/>
          </a:xfrm>
        </p:spPr>
        <p:txBody>
          <a:bodyPr rtlCol="0">
            <a:normAutofit/>
          </a:bodyPr>
          <a:lstStyle>
            <a:lvl1pPr marL="0" indent="0">
              <a:buNone/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5474600" y="1982713"/>
            <a:ext cx="1829060" cy="1980871"/>
          </a:xfrm>
        </p:spPr>
        <p:txBody>
          <a:bodyPr rtlCol="0">
            <a:normAutofit/>
          </a:bodyPr>
          <a:lstStyle>
            <a:lvl1pPr marL="0" indent="0">
              <a:buNone/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7306597" y="1224"/>
            <a:ext cx="1837417" cy="1980871"/>
          </a:xfrm>
        </p:spPr>
        <p:txBody>
          <a:bodyPr rtlCol="0">
            <a:normAutofit/>
          </a:bodyPr>
          <a:lstStyle>
            <a:lvl1pPr marL="0" indent="0">
              <a:buNone/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44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7306597" y="1982713"/>
            <a:ext cx="1837417" cy="1980871"/>
          </a:xfrm>
        </p:spPr>
        <p:txBody>
          <a:bodyPr rtlCol="0">
            <a:normAutofit/>
          </a:bodyPr>
          <a:lstStyle>
            <a:lvl1pPr marL="0" indent="0">
              <a:buNone/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486442150"/>
      </p:ext>
    </p:extLst>
  </p:cSld>
  <p:clrMapOvr>
    <a:masterClrMapping/>
  </p:clrMapOvr>
  <p:transition spd="slow" advClick="0" advTm="300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ftfolio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2922555" y="6256346"/>
            <a:ext cx="3303654" cy="33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id-ID" altLang="en-US" sz="900" smtClean="0">
                <a:solidFill>
                  <a:srgbClr val="1EA185"/>
                </a:solidFill>
              </a:rPr>
              <a:t>www.companyname.com</a:t>
            </a:r>
          </a:p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800" smtClean="0">
                <a:solidFill>
                  <a:srgbClr val="445469"/>
                </a:solidFill>
              </a:rPr>
              <a:t>© 2016 Motagua </a:t>
            </a:r>
            <a:r>
              <a:rPr lang="id-ID" altLang="en-US" sz="800" smtClean="0">
                <a:solidFill>
                  <a:srgbClr val="445469"/>
                </a:solidFill>
              </a:rPr>
              <a:t>PowerPoint Multipurpose Theme</a:t>
            </a:r>
            <a:r>
              <a:rPr lang="en-US" altLang="en-US" sz="800" smtClean="0">
                <a:solidFill>
                  <a:srgbClr val="445469"/>
                </a:solidFill>
              </a:rPr>
              <a:t>. All Rights Reserved. </a:t>
            </a:r>
            <a:endParaRPr lang="id-ID" altLang="en-US" sz="800" smtClean="0">
              <a:solidFill>
                <a:srgbClr val="445469"/>
              </a:solidFill>
            </a:endParaRPr>
          </a:p>
        </p:txBody>
      </p:sp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1" y="4"/>
            <a:ext cx="1829060" cy="1980871"/>
          </a:xfrm>
        </p:spPr>
        <p:txBody>
          <a:bodyPr rtlCol="0">
            <a:normAutofit/>
          </a:bodyPr>
          <a:lstStyle>
            <a:lvl1pPr marL="0" indent="0">
              <a:buNone/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1829062" y="1982105"/>
            <a:ext cx="1829060" cy="1980871"/>
          </a:xfrm>
        </p:spPr>
        <p:txBody>
          <a:bodyPr rtlCol="0">
            <a:normAutofit/>
          </a:bodyPr>
          <a:lstStyle>
            <a:lvl1pPr marL="0" indent="0">
              <a:buNone/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3653897" y="-604"/>
            <a:ext cx="1829060" cy="1980871"/>
          </a:xfrm>
        </p:spPr>
        <p:txBody>
          <a:bodyPr rtlCol="0">
            <a:normAutofit/>
          </a:bodyPr>
          <a:lstStyle>
            <a:lvl1pPr marL="0" indent="0">
              <a:buNone/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5491330" y="1982713"/>
            <a:ext cx="1904951" cy="1980871"/>
          </a:xfrm>
        </p:spPr>
        <p:txBody>
          <a:bodyPr rtlCol="0">
            <a:normAutofit/>
          </a:bodyPr>
          <a:lstStyle>
            <a:lvl1pPr marL="0" indent="0">
              <a:buNone/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7306597" y="1224"/>
            <a:ext cx="1837417" cy="1980871"/>
          </a:xfrm>
        </p:spPr>
        <p:txBody>
          <a:bodyPr rtlCol="0">
            <a:normAutofit/>
          </a:bodyPr>
          <a:lstStyle>
            <a:lvl1pPr marL="0" indent="0">
              <a:buNone/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18138842"/>
      </p:ext>
    </p:extLst>
  </p:cSld>
  <p:clrMapOvr>
    <a:masterClrMapping/>
  </p:clrMapOvr>
  <p:transition spd="slow" advClick="0" advTm="300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634876" y="236555"/>
            <a:ext cx="359662" cy="47942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77" tIns="17139" rIns="34277" bIns="17139" anchor="ctr"/>
          <a:lstStyle/>
          <a:p>
            <a:pPr algn="ctr" defTabSz="685543"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4" name="TextBox 7"/>
          <p:cNvSpPr txBox="1">
            <a:spLocks noChangeArrowheads="1"/>
          </p:cNvSpPr>
          <p:nvPr userDrawn="1"/>
        </p:nvSpPr>
        <p:spPr bwMode="auto">
          <a:xfrm>
            <a:off x="8582565" y="303223"/>
            <a:ext cx="475051" cy="2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fld id="{896A6379-2852-4EBB-969E-7E742394A4D0}" type="slidenum">
              <a:rPr lang="id-ID" altLang="en-US" sz="1100" b="1" smtClean="0">
                <a:solidFill>
                  <a:prstClr val="white"/>
                </a:solidFill>
                <a:latin typeface="Raleway Light" pitchFamily="-65" charset="0"/>
              </a:rPr>
              <a:pPr algn="ctr" defTabSz="685085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id-ID" altLang="en-US" sz="1100" smtClean="0">
              <a:solidFill>
                <a:prstClr val="white"/>
              </a:solidFill>
              <a:latin typeface="Raleway Light" pitchFamily="-65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922555" y="6256346"/>
            <a:ext cx="3303654" cy="33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id-ID" altLang="en-US" sz="900" smtClean="0">
                <a:solidFill>
                  <a:srgbClr val="1EA185"/>
                </a:solidFill>
              </a:rPr>
              <a:t>www.companyname.com</a:t>
            </a:r>
          </a:p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800" smtClean="0">
                <a:solidFill>
                  <a:srgbClr val="445469"/>
                </a:solidFill>
              </a:rPr>
              <a:t>© 2016 Motagua </a:t>
            </a:r>
            <a:r>
              <a:rPr lang="id-ID" altLang="en-US" sz="800" smtClean="0">
                <a:solidFill>
                  <a:srgbClr val="445469"/>
                </a:solidFill>
              </a:rPr>
              <a:t>PowerPoint Multipurpose Theme</a:t>
            </a:r>
            <a:r>
              <a:rPr lang="en-US" altLang="en-US" sz="800" smtClean="0">
                <a:solidFill>
                  <a:srgbClr val="445469"/>
                </a:solidFill>
              </a:rPr>
              <a:t>. All Rights Reserved. </a:t>
            </a:r>
            <a:endParaRPr lang="id-ID" altLang="en-US" sz="800" smtClean="0">
              <a:solidFill>
                <a:srgbClr val="445469"/>
              </a:solidFill>
            </a:endParaRPr>
          </a:p>
        </p:txBody>
      </p:sp>
      <p:sp>
        <p:nvSpPr>
          <p:cNvPr id="9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09473"/>
            <a:ext cx="9144000" cy="3386667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84452889"/>
      </p:ext>
    </p:extLst>
  </p:cSld>
  <p:clrMapOvr>
    <a:masterClrMapping/>
  </p:clrMapOvr>
  <p:transition spd="slow" advClick="0" advTm="3000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 noChangeAspect="1"/>
          </p:cNvSpPr>
          <p:nvPr>
            <p:ph type="pic" sz="quarter" idx="13"/>
          </p:nvPr>
        </p:nvSpPr>
        <p:spPr>
          <a:xfrm>
            <a:off x="6" y="0"/>
            <a:ext cx="9152357" cy="6858000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Raleway Light"/>
                <a:cs typeface="Raleway Light"/>
              </a:defRPr>
            </a:lvl1pPr>
          </a:lstStyle>
          <a:p>
            <a:pPr lvl="0"/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3949998288"/>
      </p:ext>
    </p:extLst>
  </p:cSld>
  <p:clrMapOvr>
    <a:masterClrMapping/>
  </p:clrMapOvr>
  <p:transition spd="slow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3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2922555" y="6256346"/>
            <a:ext cx="3303654" cy="33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id-ID" altLang="en-US" sz="900" smtClean="0">
                <a:solidFill>
                  <a:srgbClr val="1EA185"/>
                </a:solidFill>
              </a:rPr>
              <a:t>www.companyname.com</a:t>
            </a:r>
          </a:p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800" smtClean="0">
                <a:solidFill>
                  <a:srgbClr val="445469"/>
                </a:solidFill>
              </a:rPr>
              <a:t>© 2016 Motagua </a:t>
            </a:r>
            <a:r>
              <a:rPr lang="id-ID" altLang="en-US" sz="800" smtClean="0">
                <a:solidFill>
                  <a:srgbClr val="445469"/>
                </a:solidFill>
              </a:rPr>
              <a:t>PowerPoint Multipurpose Theme</a:t>
            </a:r>
            <a:r>
              <a:rPr lang="en-US" altLang="en-US" sz="800" smtClean="0">
                <a:solidFill>
                  <a:srgbClr val="445469"/>
                </a:solidFill>
              </a:rPr>
              <a:t>. All Rights Reserved. </a:t>
            </a:r>
            <a:endParaRPr lang="id-ID" altLang="en-US" sz="800" smtClean="0">
              <a:solidFill>
                <a:srgbClr val="445469"/>
              </a:solidFill>
            </a:endParaRPr>
          </a:p>
        </p:txBody>
      </p:sp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1" y="-2"/>
            <a:ext cx="9144001" cy="3230219"/>
          </a:xfrm>
        </p:spPr>
        <p:txBody>
          <a:bodyPr rtlCol="0">
            <a:normAutofit/>
          </a:bodyPr>
          <a:lstStyle>
            <a:lvl1pPr marL="0" indent="0">
              <a:buNone/>
              <a:defRPr sz="8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0"/>
          </p:nvPr>
        </p:nvSpPr>
        <p:spPr>
          <a:xfrm>
            <a:off x="748064" y="1188287"/>
            <a:ext cx="564503" cy="2139951"/>
          </a:xfrm>
        </p:spPr>
        <p:txBody>
          <a:bodyPr rtlCol="0">
            <a:normAutofit/>
          </a:bodyPr>
          <a:lstStyle>
            <a:lvl1pPr marL="0" indent="0">
              <a:buNone/>
              <a:defRPr sz="8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2679980" y="1188271"/>
            <a:ext cx="602378" cy="2133600"/>
          </a:xfrm>
        </p:spPr>
        <p:txBody>
          <a:bodyPr rtlCol="0">
            <a:normAutofit/>
          </a:bodyPr>
          <a:lstStyle>
            <a:lvl1pPr marL="0" indent="0">
              <a:buNone/>
              <a:defRPr sz="8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427710" y="966027"/>
            <a:ext cx="1168670" cy="2755900"/>
          </a:xfrm>
        </p:spPr>
        <p:txBody>
          <a:bodyPr rtlCol="0">
            <a:normAutofit/>
          </a:bodyPr>
          <a:lstStyle>
            <a:lvl1pPr marL="0" indent="0">
              <a:buNone/>
              <a:defRPr sz="8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2786773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2" y="-2"/>
            <a:ext cx="9144000" cy="3230219"/>
          </a:xfrm>
        </p:spPr>
        <p:txBody>
          <a:bodyPr rtlCol="0">
            <a:normAutofit/>
          </a:bodyPr>
          <a:lstStyle>
            <a:lvl1pPr marL="0" indent="0">
              <a:buNone/>
              <a:defRPr sz="8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896711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152400" y="376238"/>
            <a:ext cx="6184900" cy="760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half" idx="1"/>
          </p:nvPr>
        </p:nvSpPr>
        <p:spPr>
          <a:xfrm>
            <a:off x="139700" y="1455737"/>
            <a:ext cx="4297363" cy="46323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defRPr sz="2800"/>
            </a:lvl1pPr>
            <a:lvl2pPr marL="584729" indent="-314854">
              <a:spcBef>
                <a:spcPts val="600"/>
              </a:spcBef>
              <a:defRPr sz="2800"/>
            </a:lvl2pPr>
            <a:lvl3pPr marL="916940" indent="-375603">
              <a:spcBef>
                <a:spcPts val="600"/>
              </a:spcBef>
              <a:defRPr sz="2800"/>
            </a:lvl3pPr>
            <a:lvl4pPr marL="1231018" indent="-419805">
              <a:spcBef>
                <a:spcPts val="600"/>
              </a:spcBef>
              <a:defRPr sz="2800"/>
            </a:lvl4pPr>
            <a:lvl5pPr marL="1498423" indent="-417336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6464019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2922555" y="6256346"/>
            <a:ext cx="3303654" cy="33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id-ID" altLang="en-US" sz="900" smtClean="0">
                <a:solidFill>
                  <a:srgbClr val="1EA185"/>
                </a:solidFill>
              </a:rPr>
              <a:t>www.companyname.com</a:t>
            </a:r>
          </a:p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800" smtClean="0">
                <a:solidFill>
                  <a:srgbClr val="445469"/>
                </a:solidFill>
              </a:rPr>
              <a:t>© 2016 Motagua </a:t>
            </a:r>
            <a:r>
              <a:rPr lang="id-ID" altLang="en-US" sz="800" smtClean="0">
                <a:solidFill>
                  <a:srgbClr val="445469"/>
                </a:solidFill>
              </a:rPr>
              <a:t>PowerPoint Multipurpose Theme</a:t>
            </a:r>
            <a:r>
              <a:rPr lang="en-US" altLang="en-US" sz="800" smtClean="0">
                <a:solidFill>
                  <a:srgbClr val="445469"/>
                </a:solidFill>
              </a:rPr>
              <a:t>. All Rights Reserved. </a:t>
            </a:r>
            <a:endParaRPr lang="id-ID" altLang="en-US" sz="800" smtClean="0">
              <a:solidFill>
                <a:srgbClr val="445469"/>
              </a:solidFill>
            </a:endParaRPr>
          </a:p>
        </p:txBody>
      </p:sp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2" y="-2"/>
            <a:ext cx="9144000" cy="3230219"/>
          </a:xfrm>
        </p:spPr>
        <p:txBody>
          <a:bodyPr rtlCol="0">
            <a:normAutofit/>
          </a:bodyPr>
          <a:lstStyle>
            <a:lvl1pPr marL="0" indent="0">
              <a:buNone/>
              <a:defRPr sz="8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151916" y="1233383"/>
            <a:ext cx="1770644" cy="4225172"/>
          </a:xfrm>
        </p:spPr>
        <p:txBody>
          <a:bodyPr rtlCol="0">
            <a:normAutofit/>
          </a:bodyPr>
          <a:lstStyle>
            <a:lvl1pPr marL="0" indent="0">
              <a:buNone/>
              <a:defRPr sz="8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8698741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2922555" y="6256346"/>
            <a:ext cx="3303654" cy="33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id-ID" altLang="en-US" sz="900" smtClean="0">
                <a:solidFill>
                  <a:srgbClr val="1EA185"/>
                </a:solidFill>
              </a:rPr>
              <a:t>www.companyname.com</a:t>
            </a:r>
          </a:p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800" smtClean="0">
                <a:solidFill>
                  <a:srgbClr val="445469"/>
                </a:solidFill>
              </a:rPr>
              <a:t>© 2016 Motagua </a:t>
            </a:r>
            <a:r>
              <a:rPr lang="id-ID" altLang="en-US" sz="800" smtClean="0">
                <a:solidFill>
                  <a:srgbClr val="445469"/>
                </a:solidFill>
              </a:rPr>
              <a:t>PowerPoint Multipurpose Theme</a:t>
            </a:r>
            <a:r>
              <a:rPr lang="en-US" altLang="en-US" sz="800" smtClean="0">
                <a:solidFill>
                  <a:srgbClr val="445469"/>
                </a:solidFill>
              </a:rPr>
              <a:t>. All Rights Reserved. </a:t>
            </a:r>
            <a:endParaRPr lang="id-ID" altLang="en-US" sz="800" smtClean="0">
              <a:solidFill>
                <a:srgbClr val="445469"/>
              </a:solidFill>
            </a:endParaRPr>
          </a:p>
        </p:txBody>
      </p:sp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2" y="-2"/>
            <a:ext cx="9144000" cy="3230219"/>
          </a:xfrm>
        </p:spPr>
        <p:txBody>
          <a:bodyPr rtlCol="0">
            <a:normAutofit/>
          </a:bodyPr>
          <a:lstStyle>
            <a:lvl1pPr marL="0" indent="0">
              <a:buNone/>
              <a:defRPr sz="8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3012516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ftfolio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8634876" y="236555"/>
            <a:ext cx="359662" cy="47942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77" tIns="17139" rIns="34277" bIns="17139" anchor="ctr"/>
          <a:lstStyle/>
          <a:p>
            <a:pPr algn="ctr" defTabSz="685543"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6" name="TextBox 7"/>
          <p:cNvSpPr txBox="1">
            <a:spLocks noChangeArrowheads="1"/>
          </p:cNvSpPr>
          <p:nvPr userDrawn="1"/>
        </p:nvSpPr>
        <p:spPr bwMode="auto">
          <a:xfrm>
            <a:off x="8582565" y="303223"/>
            <a:ext cx="475051" cy="2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fld id="{3E73E67C-0850-488D-A589-98AD61F7EEA8}" type="slidenum">
              <a:rPr lang="id-ID" altLang="en-US" sz="1100" b="1" smtClean="0">
                <a:solidFill>
                  <a:prstClr val="white"/>
                </a:solidFill>
                <a:latin typeface="Raleway Light" pitchFamily="-65" charset="0"/>
              </a:rPr>
              <a:pPr algn="ctr" defTabSz="685085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id-ID" altLang="en-US" sz="1100" smtClean="0">
              <a:solidFill>
                <a:prstClr val="white"/>
              </a:solidFill>
              <a:latin typeface="Raleway Light" pitchFamily="-65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2922555" y="6256346"/>
            <a:ext cx="3303654" cy="33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id-ID" altLang="en-US" sz="900" smtClean="0">
                <a:solidFill>
                  <a:srgbClr val="1EA185"/>
                </a:solidFill>
              </a:rPr>
              <a:t>www.companyname.com</a:t>
            </a:r>
          </a:p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800" smtClean="0">
                <a:solidFill>
                  <a:srgbClr val="445469"/>
                </a:solidFill>
              </a:rPr>
              <a:t>© 2016 Motagua </a:t>
            </a:r>
            <a:r>
              <a:rPr lang="id-ID" altLang="en-US" sz="800" smtClean="0">
                <a:solidFill>
                  <a:srgbClr val="445469"/>
                </a:solidFill>
              </a:rPr>
              <a:t>PowerPoint Multipurpose Theme</a:t>
            </a:r>
            <a:r>
              <a:rPr lang="en-US" altLang="en-US" sz="800" smtClean="0">
                <a:solidFill>
                  <a:srgbClr val="445469"/>
                </a:solidFill>
              </a:rPr>
              <a:t>. All Rights Reserved. </a:t>
            </a:r>
            <a:endParaRPr lang="id-ID" altLang="en-US" sz="800" smtClean="0">
              <a:solidFill>
                <a:srgbClr val="445469"/>
              </a:solidFill>
            </a:endParaRPr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375439" y="1779592"/>
            <a:ext cx="2395537" cy="2266949"/>
          </a:xfrm>
        </p:spPr>
        <p:txBody>
          <a:bodyPr rtlCol="0">
            <a:normAutofit/>
          </a:bodyPr>
          <a:lstStyle>
            <a:lvl1pPr marL="0" indent="0">
              <a:buNone/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5856685" y="1779592"/>
            <a:ext cx="2412206" cy="2266949"/>
          </a:xfrm>
        </p:spPr>
        <p:txBody>
          <a:bodyPr rtlCol="0">
            <a:normAutofit/>
          </a:bodyPr>
          <a:lstStyle>
            <a:lvl1pPr marL="0" indent="0">
              <a:buNone/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907582" y="1795486"/>
            <a:ext cx="2401166" cy="2251071"/>
          </a:xfrm>
        </p:spPr>
        <p:txBody>
          <a:bodyPr rtlCol="0">
            <a:normAutofit/>
          </a:bodyPr>
          <a:lstStyle>
            <a:lvl1pPr marL="0" indent="0">
              <a:buNone/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554082395"/>
      </p:ext>
    </p:extLst>
  </p:cSld>
  <p:clrMapOvr>
    <a:masterClrMapping/>
  </p:clrMapOvr>
  <p:transition spd="slow" advClick="0" advTm="300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8634876" y="236555"/>
            <a:ext cx="359662" cy="47942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77" tIns="17139" rIns="34277" bIns="17139" anchor="ctr"/>
          <a:lstStyle/>
          <a:p>
            <a:pPr algn="ctr" defTabSz="685543"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6" name="TextBox 7"/>
          <p:cNvSpPr txBox="1">
            <a:spLocks noChangeArrowheads="1"/>
          </p:cNvSpPr>
          <p:nvPr userDrawn="1"/>
        </p:nvSpPr>
        <p:spPr bwMode="auto">
          <a:xfrm>
            <a:off x="8582565" y="303223"/>
            <a:ext cx="475051" cy="2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fld id="{20EAAD8D-844C-4F50-9BB2-3453A44E0D7F}" type="slidenum">
              <a:rPr lang="id-ID" altLang="en-US" sz="1100" b="1" smtClean="0">
                <a:solidFill>
                  <a:prstClr val="white"/>
                </a:solidFill>
                <a:latin typeface="Raleway Light" pitchFamily="-65" charset="0"/>
              </a:rPr>
              <a:pPr algn="ctr" defTabSz="685085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id-ID" altLang="en-US" sz="1100" smtClean="0">
              <a:solidFill>
                <a:prstClr val="white"/>
              </a:solidFill>
              <a:latin typeface="Raleway Light" pitchFamily="-65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2922555" y="6256346"/>
            <a:ext cx="3303654" cy="33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id-ID" altLang="en-US" sz="900" smtClean="0">
                <a:solidFill>
                  <a:srgbClr val="1EA185"/>
                </a:solidFill>
              </a:rPr>
              <a:t>www.companyname.com</a:t>
            </a:r>
          </a:p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800" smtClean="0">
                <a:solidFill>
                  <a:srgbClr val="445469"/>
                </a:solidFill>
              </a:rPr>
              <a:t>© 2016 Motagua </a:t>
            </a:r>
            <a:r>
              <a:rPr lang="id-ID" altLang="en-US" sz="800" smtClean="0">
                <a:solidFill>
                  <a:srgbClr val="445469"/>
                </a:solidFill>
              </a:rPr>
              <a:t>PowerPoint Multipurpose Theme</a:t>
            </a:r>
            <a:r>
              <a:rPr lang="en-US" altLang="en-US" sz="800" smtClean="0">
                <a:solidFill>
                  <a:srgbClr val="445469"/>
                </a:solidFill>
              </a:rPr>
              <a:t>. All Rights Reserved. </a:t>
            </a:r>
            <a:endParaRPr lang="id-ID" altLang="en-US" sz="800" smtClean="0">
              <a:solidFill>
                <a:srgbClr val="445469"/>
              </a:solidFill>
            </a:endParaRPr>
          </a:p>
        </p:txBody>
      </p:sp>
      <p:sp>
        <p:nvSpPr>
          <p:cNvPr id="15" name="Picture Placeholder 13"/>
          <p:cNvSpPr>
            <a:spLocks noGrp="1" noChangeAspect="1"/>
          </p:cNvSpPr>
          <p:nvPr>
            <p:ph type="pic" sz="quarter" idx="11"/>
          </p:nvPr>
        </p:nvSpPr>
        <p:spPr>
          <a:xfrm>
            <a:off x="2839243" y="1625400"/>
            <a:ext cx="1738058" cy="231529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4627289" y="1614261"/>
            <a:ext cx="3521375" cy="4634299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1048269" y="3933285"/>
            <a:ext cx="1738058" cy="231529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0695384"/>
      </p:ext>
    </p:extLst>
  </p:cSld>
  <p:clrMapOvr>
    <a:masterClrMapping/>
  </p:clrMapOvr>
  <p:transition spd="slow" advClick="0" advTm="3000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8634876" y="236555"/>
            <a:ext cx="359662" cy="47942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77" tIns="17139" rIns="34277" bIns="17139" anchor="ctr"/>
          <a:lstStyle/>
          <a:p>
            <a:pPr algn="ctr" defTabSz="685543"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7" name="TextBox 7"/>
          <p:cNvSpPr txBox="1">
            <a:spLocks noChangeArrowheads="1"/>
          </p:cNvSpPr>
          <p:nvPr userDrawn="1"/>
        </p:nvSpPr>
        <p:spPr bwMode="auto">
          <a:xfrm>
            <a:off x="8582565" y="303223"/>
            <a:ext cx="475051" cy="2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fld id="{A34F9F2F-A008-4CA7-9F4B-17CF434E544F}" type="slidenum">
              <a:rPr lang="id-ID" altLang="en-US" sz="1100" b="1" smtClean="0">
                <a:solidFill>
                  <a:prstClr val="white"/>
                </a:solidFill>
                <a:latin typeface="Raleway Light" pitchFamily="-65" charset="0"/>
              </a:rPr>
              <a:pPr algn="ctr" defTabSz="685085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id-ID" altLang="en-US" sz="1100" smtClean="0">
              <a:solidFill>
                <a:prstClr val="white"/>
              </a:solidFill>
              <a:latin typeface="Raleway Light" pitchFamily="-65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2922555" y="6256346"/>
            <a:ext cx="3303654" cy="33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id-ID" altLang="en-US" sz="900" smtClean="0">
                <a:solidFill>
                  <a:srgbClr val="1EA185"/>
                </a:solidFill>
              </a:rPr>
              <a:t>www.companyname.com</a:t>
            </a:r>
          </a:p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800" smtClean="0">
                <a:solidFill>
                  <a:srgbClr val="445469"/>
                </a:solidFill>
              </a:rPr>
              <a:t>© 2016 Motagua </a:t>
            </a:r>
            <a:r>
              <a:rPr lang="id-ID" altLang="en-US" sz="800" smtClean="0">
                <a:solidFill>
                  <a:srgbClr val="445469"/>
                </a:solidFill>
              </a:rPr>
              <a:t>PowerPoint Multipurpose Theme</a:t>
            </a:r>
            <a:r>
              <a:rPr lang="en-US" altLang="en-US" sz="800" smtClean="0">
                <a:solidFill>
                  <a:srgbClr val="445469"/>
                </a:solidFill>
              </a:rPr>
              <a:t>. All Rights Reserved. </a:t>
            </a:r>
            <a:endParaRPr lang="id-ID" altLang="en-US" sz="800" smtClean="0">
              <a:solidFill>
                <a:srgbClr val="445469"/>
              </a:solidFill>
            </a:endParaRPr>
          </a:p>
        </p:txBody>
      </p:sp>
      <p:sp>
        <p:nvSpPr>
          <p:cNvPr id="14" name="Picture Placeholder 13"/>
          <p:cNvSpPr>
            <a:spLocks noGrp="1" noChangeAspect="1"/>
          </p:cNvSpPr>
          <p:nvPr>
            <p:ph type="pic" sz="quarter" idx="10"/>
          </p:nvPr>
        </p:nvSpPr>
        <p:spPr>
          <a:xfrm>
            <a:off x="1066412" y="1647687"/>
            <a:ext cx="1738058" cy="2315292"/>
          </a:xfrm>
          <a:ln>
            <a:noFill/>
          </a:ln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8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4584860" y="1647687"/>
            <a:ext cx="1738058" cy="2315292"/>
          </a:xfrm>
          <a:ln>
            <a:noFill/>
          </a:ln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0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1066412" y="3961495"/>
            <a:ext cx="1738058" cy="2315292"/>
          </a:xfrm>
          <a:ln>
            <a:noFill/>
          </a:ln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3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4584860" y="3961495"/>
            <a:ext cx="1738058" cy="2315292"/>
          </a:xfrm>
          <a:ln>
            <a:noFill/>
          </a:ln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8382606"/>
      </p:ext>
    </p:extLst>
  </p:cSld>
  <p:clrMapOvr>
    <a:masterClrMapping/>
  </p:clrMapOvr>
  <p:transition spd="slow" advClick="0" advTm="3000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 userDrawn="1"/>
        </p:nvSpPr>
        <p:spPr>
          <a:xfrm>
            <a:off x="8634876" y="236555"/>
            <a:ext cx="359662" cy="47942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77" tIns="17139" rIns="34277" bIns="17139" anchor="ctr"/>
          <a:lstStyle/>
          <a:p>
            <a:pPr algn="ctr" defTabSz="685543"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1" name="TextBox 7"/>
          <p:cNvSpPr txBox="1">
            <a:spLocks noChangeArrowheads="1"/>
          </p:cNvSpPr>
          <p:nvPr userDrawn="1"/>
        </p:nvSpPr>
        <p:spPr bwMode="auto">
          <a:xfrm>
            <a:off x="8582565" y="303223"/>
            <a:ext cx="475051" cy="2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fld id="{CACB15B8-A9D5-4C2D-93A0-3D0D3FDA4C7D}" type="slidenum">
              <a:rPr lang="id-ID" altLang="en-US" sz="1100" b="1" smtClean="0">
                <a:solidFill>
                  <a:prstClr val="white"/>
                </a:solidFill>
                <a:latin typeface="Raleway Light" pitchFamily="-65" charset="0"/>
              </a:rPr>
              <a:pPr algn="ctr" defTabSz="685085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id-ID" altLang="en-US" sz="1100" smtClean="0">
              <a:solidFill>
                <a:prstClr val="white"/>
              </a:solidFill>
              <a:latin typeface="Raleway Light" pitchFamily="-65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2922555" y="6256346"/>
            <a:ext cx="3303654" cy="33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id-ID" altLang="en-US" sz="900" smtClean="0">
                <a:solidFill>
                  <a:srgbClr val="1EA185"/>
                </a:solidFill>
              </a:rPr>
              <a:t>www.companyname.com</a:t>
            </a:r>
          </a:p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800" smtClean="0">
                <a:solidFill>
                  <a:srgbClr val="445469"/>
                </a:solidFill>
              </a:rPr>
              <a:t>© 2016 Motagua </a:t>
            </a:r>
            <a:r>
              <a:rPr lang="id-ID" altLang="en-US" sz="800" smtClean="0">
                <a:solidFill>
                  <a:srgbClr val="445469"/>
                </a:solidFill>
              </a:rPr>
              <a:t>PowerPoint Multipurpose Theme</a:t>
            </a:r>
            <a:r>
              <a:rPr lang="en-US" altLang="en-US" sz="800" smtClean="0">
                <a:solidFill>
                  <a:srgbClr val="445469"/>
                </a:solidFill>
              </a:rPr>
              <a:t>. All Rights Reserved. </a:t>
            </a:r>
            <a:endParaRPr lang="id-ID" altLang="en-US" sz="800" smtClean="0">
              <a:solidFill>
                <a:srgbClr val="445469"/>
              </a:solidFill>
            </a:endParaRPr>
          </a:p>
        </p:txBody>
      </p:sp>
      <p:sp>
        <p:nvSpPr>
          <p:cNvPr id="13" name="Picture Placeholder 12"/>
          <p:cNvSpPr>
            <a:spLocks noGrp="1" noChangeAspect="1"/>
          </p:cNvSpPr>
          <p:nvPr>
            <p:ph type="pic" sz="quarter" idx="10"/>
          </p:nvPr>
        </p:nvSpPr>
        <p:spPr>
          <a:xfrm>
            <a:off x="940045" y="1433101"/>
            <a:ext cx="1796796" cy="2395728"/>
          </a:xfrm>
        </p:spPr>
        <p:txBody>
          <a:bodyPr rtlCol="0">
            <a:normAutofit/>
          </a:bodyPr>
          <a:lstStyle>
            <a:lvl1pPr>
              <a:defRPr sz="1100"/>
            </a:lvl1pPr>
          </a:lstStyle>
          <a:p>
            <a:pPr lvl="0"/>
            <a:endParaRPr lang="en-US" noProof="0" dirty="0"/>
          </a:p>
        </p:txBody>
      </p:sp>
      <p:sp>
        <p:nvSpPr>
          <p:cNvPr id="32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2741604" y="1427613"/>
            <a:ext cx="1796796" cy="2395728"/>
          </a:xfrm>
        </p:spPr>
        <p:txBody>
          <a:bodyPr rtlCol="0">
            <a:normAutofit/>
          </a:bodyPr>
          <a:lstStyle>
            <a:lvl1pPr>
              <a:defRPr sz="1100"/>
            </a:lvl1pPr>
          </a:lstStyle>
          <a:p>
            <a:pPr lvl="0"/>
            <a:endParaRPr lang="en-US" noProof="0" dirty="0"/>
          </a:p>
        </p:txBody>
      </p:sp>
      <p:sp>
        <p:nvSpPr>
          <p:cNvPr id="33" name="Picture Placeholder 12"/>
          <p:cNvSpPr>
            <a:spLocks noGrp="1" noChangeAspect="1"/>
          </p:cNvSpPr>
          <p:nvPr>
            <p:ph type="pic" sz="quarter" idx="12"/>
          </p:nvPr>
        </p:nvSpPr>
        <p:spPr>
          <a:xfrm>
            <a:off x="4543162" y="1427613"/>
            <a:ext cx="1796796" cy="2395728"/>
          </a:xfrm>
        </p:spPr>
        <p:txBody>
          <a:bodyPr rtlCol="0">
            <a:normAutofit/>
          </a:bodyPr>
          <a:lstStyle>
            <a:lvl1pPr>
              <a:defRPr sz="1100"/>
            </a:lvl1pPr>
          </a:lstStyle>
          <a:p>
            <a:pPr lvl="0"/>
            <a:endParaRPr lang="en-US" noProof="0" dirty="0"/>
          </a:p>
        </p:txBody>
      </p:sp>
      <p:sp>
        <p:nvSpPr>
          <p:cNvPr id="34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6344721" y="1427613"/>
            <a:ext cx="1796796" cy="2395728"/>
          </a:xfrm>
        </p:spPr>
        <p:txBody>
          <a:bodyPr rtlCol="0">
            <a:normAutofit/>
          </a:bodyPr>
          <a:lstStyle>
            <a:lvl1pPr>
              <a:defRPr sz="1100"/>
            </a:lvl1pPr>
          </a:lstStyle>
          <a:p>
            <a:pPr lvl="0"/>
            <a:endParaRPr lang="en-US" noProof="0" dirty="0"/>
          </a:p>
        </p:txBody>
      </p:sp>
      <p:sp>
        <p:nvSpPr>
          <p:cNvPr id="35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940045" y="3833723"/>
            <a:ext cx="1796796" cy="2395728"/>
          </a:xfrm>
        </p:spPr>
        <p:txBody>
          <a:bodyPr rtlCol="0">
            <a:normAutofit/>
          </a:bodyPr>
          <a:lstStyle>
            <a:lvl1pPr>
              <a:defRPr sz="1100"/>
            </a:lvl1pPr>
          </a:lstStyle>
          <a:p>
            <a:pPr lvl="0"/>
            <a:endParaRPr lang="en-US" noProof="0" dirty="0"/>
          </a:p>
        </p:txBody>
      </p:sp>
      <p:sp>
        <p:nvSpPr>
          <p:cNvPr id="36" name="Picture Placeholder 12"/>
          <p:cNvSpPr>
            <a:spLocks noGrp="1" noChangeAspect="1"/>
          </p:cNvSpPr>
          <p:nvPr>
            <p:ph type="pic" sz="quarter" idx="15"/>
          </p:nvPr>
        </p:nvSpPr>
        <p:spPr>
          <a:xfrm>
            <a:off x="2741604" y="3839777"/>
            <a:ext cx="1796796" cy="2395728"/>
          </a:xfrm>
        </p:spPr>
        <p:txBody>
          <a:bodyPr rtlCol="0">
            <a:normAutofit/>
          </a:bodyPr>
          <a:lstStyle>
            <a:lvl1pPr>
              <a:defRPr sz="1100"/>
            </a:lvl1pPr>
          </a:lstStyle>
          <a:p>
            <a:pPr lvl="0"/>
            <a:endParaRPr lang="en-US" noProof="0" dirty="0"/>
          </a:p>
        </p:txBody>
      </p:sp>
      <p:sp>
        <p:nvSpPr>
          <p:cNvPr id="37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4543162" y="3839777"/>
            <a:ext cx="1796796" cy="2395728"/>
          </a:xfrm>
        </p:spPr>
        <p:txBody>
          <a:bodyPr rtlCol="0">
            <a:normAutofit/>
          </a:bodyPr>
          <a:lstStyle>
            <a:lvl1pPr>
              <a:defRPr sz="1100"/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2"/>
          <p:cNvSpPr>
            <a:spLocks noGrp="1" noChangeAspect="1"/>
          </p:cNvSpPr>
          <p:nvPr>
            <p:ph type="pic" sz="quarter" idx="17"/>
          </p:nvPr>
        </p:nvSpPr>
        <p:spPr>
          <a:xfrm>
            <a:off x="6344721" y="3839777"/>
            <a:ext cx="1796796" cy="2395728"/>
          </a:xfrm>
        </p:spPr>
        <p:txBody>
          <a:bodyPr rtlCol="0">
            <a:normAutofit/>
          </a:bodyPr>
          <a:lstStyle>
            <a:lvl1pPr>
              <a:defRPr sz="1100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409604"/>
      </p:ext>
    </p:extLst>
  </p:cSld>
  <p:clrMapOvr>
    <a:masterClrMapping/>
  </p:clrMapOvr>
  <p:transition spd="slow" advClick="0" advTm="300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8634876" y="236555"/>
            <a:ext cx="359662" cy="47942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77" tIns="17139" rIns="34277" bIns="17139" anchor="ctr"/>
          <a:lstStyle/>
          <a:p>
            <a:pPr algn="ctr" defTabSz="685543"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8582565" y="303223"/>
            <a:ext cx="475051" cy="2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fld id="{67300E56-71F5-41DF-AFEB-C559F2F5E557}" type="slidenum">
              <a:rPr lang="id-ID" altLang="en-US" sz="1100" b="1" smtClean="0">
                <a:solidFill>
                  <a:prstClr val="white"/>
                </a:solidFill>
                <a:latin typeface="Raleway Light" pitchFamily="-65" charset="0"/>
              </a:rPr>
              <a:pPr algn="ctr" defTabSz="685085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id-ID" altLang="en-US" sz="1100" smtClean="0">
              <a:solidFill>
                <a:prstClr val="white"/>
              </a:solidFill>
              <a:latin typeface="Raleway Light" pitchFamily="-65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2922555" y="6256346"/>
            <a:ext cx="3303654" cy="33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id-ID" altLang="en-US" sz="900" smtClean="0">
                <a:solidFill>
                  <a:srgbClr val="1EA185"/>
                </a:solidFill>
              </a:rPr>
              <a:t>www.companyname.com</a:t>
            </a:r>
          </a:p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800" smtClean="0">
                <a:solidFill>
                  <a:srgbClr val="445469"/>
                </a:solidFill>
              </a:rPr>
              <a:t>© 2016 Motagua </a:t>
            </a:r>
            <a:r>
              <a:rPr lang="id-ID" altLang="en-US" sz="800" smtClean="0">
                <a:solidFill>
                  <a:srgbClr val="445469"/>
                </a:solidFill>
              </a:rPr>
              <a:t>PowerPoint Multipurpose Theme</a:t>
            </a:r>
            <a:r>
              <a:rPr lang="en-US" altLang="en-US" sz="800" smtClean="0">
                <a:solidFill>
                  <a:srgbClr val="445469"/>
                </a:solidFill>
              </a:rPr>
              <a:t>. All Rights Reserved. </a:t>
            </a:r>
            <a:endParaRPr lang="id-ID" altLang="en-US" sz="800" smtClean="0">
              <a:solidFill>
                <a:srgbClr val="445469"/>
              </a:solidFill>
            </a:endParaRPr>
          </a:p>
        </p:txBody>
      </p:sp>
      <p:sp>
        <p:nvSpPr>
          <p:cNvPr id="14" name="Picture Placeholder 13"/>
          <p:cNvSpPr>
            <a:spLocks noGrp="1" noChangeAspect="1"/>
          </p:cNvSpPr>
          <p:nvPr>
            <p:ph type="pic" sz="quarter" idx="10"/>
          </p:nvPr>
        </p:nvSpPr>
        <p:spPr>
          <a:xfrm>
            <a:off x="1358706" y="1723565"/>
            <a:ext cx="1768475" cy="2355851"/>
          </a:xfrm>
          <a:prstGeom prst="ellipse">
            <a:avLst/>
          </a:prstGeom>
        </p:spPr>
        <p:txBody>
          <a:bodyPr rtlCol="0">
            <a:normAutofit/>
          </a:bodyPr>
          <a:lstStyle>
            <a:lvl1pPr marL="0" marR="0" indent="0" algn="l" defTabSz="68554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5" name="Picture Placeholder 13"/>
          <p:cNvSpPr>
            <a:spLocks noGrp="1" noChangeAspect="1"/>
          </p:cNvSpPr>
          <p:nvPr>
            <p:ph type="pic" sz="quarter" idx="11"/>
          </p:nvPr>
        </p:nvSpPr>
        <p:spPr>
          <a:xfrm>
            <a:off x="3686578" y="1723565"/>
            <a:ext cx="1768475" cy="2355851"/>
          </a:xfrm>
          <a:prstGeom prst="ellipse">
            <a:avLst/>
          </a:prstGeom>
        </p:spPr>
        <p:txBody>
          <a:bodyPr rtlCol="0">
            <a:normAutofit/>
          </a:bodyPr>
          <a:lstStyle>
            <a:lvl1pPr marL="0" marR="0" indent="0" algn="l" defTabSz="68554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7" name="Picture Placeholder 13"/>
          <p:cNvSpPr>
            <a:spLocks noGrp="1" noChangeAspect="1"/>
          </p:cNvSpPr>
          <p:nvPr>
            <p:ph type="pic" sz="quarter" idx="12"/>
          </p:nvPr>
        </p:nvSpPr>
        <p:spPr>
          <a:xfrm>
            <a:off x="6014438" y="1723565"/>
            <a:ext cx="1768475" cy="2355851"/>
          </a:xfrm>
          <a:prstGeom prst="ellipse">
            <a:avLst/>
          </a:prstGeom>
        </p:spPr>
        <p:txBody>
          <a:bodyPr rtlCol="0">
            <a:normAutofit/>
          </a:bodyPr>
          <a:lstStyle>
            <a:lvl1pPr marL="0" marR="0" indent="0" algn="l" defTabSz="68554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2556133" y="3836201"/>
            <a:ext cx="1768475" cy="2355851"/>
          </a:xfrm>
          <a:prstGeom prst="ellipse">
            <a:avLst/>
          </a:prstGeom>
        </p:spPr>
        <p:txBody>
          <a:bodyPr rtlCol="0">
            <a:normAutofit/>
          </a:bodyPr>
          <a:lstStyle>
            <a:lvl1pPr marL="0" marR="0" indent="0" algn="l" defTabSz="68554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6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4884006" y="3836201"/>
            <a:ext cx="1768475" cy="2355851"/>
          </a:xfrm>
          <a:prstGeom prst="ellipse">
            <a:avLst/>
          </a:prstGeom>
        </p:spPr>
        <p:txBody>
          <a:bodyPr rtlCol="0">
            <a:normAutofit/>
          </a:bodyPr>
          <a:lstStyle>
            <a:lvl1pPr marL="0" marR="0" indent="0" algn="l" defTabSz="68554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2264418"/>
      </p:ext>
    </p:extLst>
  </p:cSld>
  <p:clrMapOvr>
    <a:masterClrMapping/>
  </p:clrMapOvr>
  <p:transition spd="slow" advClick="0" advTm="300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8634876" y="236555"/>
            <a:ext cx="359662" cy="47942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77" tIns="17139" rIns="34277" bIns="17139" anchor="ctr"/>
          <a:lstStyle/>
          <a:p>
            <a:pPr algn="ctr" defTabSz="685543"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6" name="TextBox 7"/>
          <p:cNvSpPr txBox="1">
            <a:spLocks noChangeArrowheads="1"/>
          </p:cNvSpPr>
          <p:nvPr userDrawn="1"/>
        </p:nvSpPr>
        <p:spPr bwMode="auto">
          <a:xfrm>
            <a:off x="8582565" y="303223"/>
            <a:ext cx="475051" cy="2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fld id="{29D76700-278E-42B4-9C3A-72EC3CF82BB6}" type="slidenum">
              <a:rPr lang="id-ID" altLang="en-US" sz="1100" b="1" smtClean="0">
                <a:solidFill>
                  <a:prstClr val="white"/>
                </a:solidFill>
                <a:latin typeface="Raleway Light" pitchFamily="-65" charset="0"/>
              </a:rPr>
              <a:pPr algn="ctr" defTabSz="685085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id-ID" altLang="en-US" sz="1100" smtClean="0">
              <a:solidFill>
                <a:prstClr val="white"/>
              </a:solidFill>
              <a:latin typeface="Raleway Light" pitchFamily="-65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2922555" y="6256346"/>
            <a:ext cx="3303654" cy="33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id-ID" altLang="en-US" sz="900" smtClean="0">
                <a:solidFill>
                  <a:srgbClr val="1EA185"/>
                </a:solidFill>
              </a:rPr>
              <a:t>www.companyname.com</a:t>
            </a:r>
          </a:p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800" smtClean="0">
                <a:solidFill>
                  <a:srgbClr val="445469"/>
                </a:solidFill>
              </a:rPr>
              <a:t>© 2016 Motagua </a:t>
            </a:r>
            <a:r>
              <a:rPr lang="id-ID" altLang="en-US" sz="800" smtClean="0">
                <a:solidFill>
                  <a:srgbClr val="445469"/>
                </a:solidFill>
              </a:rPr>
              <a:t>PowerPoint Multipurpose Theme</a:t>
            </a:r>
            <a:r>
              <a:rPr lang="en-US" altLang="en-US" sz="800" smtClean="0">
                <a:solidFill>
                  <a:srgbClr val="445469"/>
                </a:solidFill>
              </a:rPr>
              <a:t>. All Rights Reserved. </a:t>
            </a:r>
            <a:endParaRPr lang="id-ID" altLang="en-US" sz="800" smtClean="0">
              <a:solidFill>
                <a:srgbClr val="445469"/>
              </a:solidFill>
            </a:endParaRPr>
          </a:p>
        </p:txBody>
      </p:sp>
      <p:sp>
        <p:nvSpPr>
          <p:cNvPr id="14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5119749" y="1893449"/>
            <a:ext cx="1610565" cy="3579115"/>
          </a:xfrm>
        </p:spPr>
        <p:txBody>
          <a:bodyPr rtlCol="0">
            <a:normAutofit/>
          </a:bodyPr>
          <a:lstStyle>
            <a:lvl1pPr>
              <a:defRPr sz="1100"/>
            </a:lvl1pPr>
          </a:lstStyle>
          <a:p>
            <a:pPr lvl="0"/>
            <a:endParaRPr lang="en-US" noProof="0" dirty="0"/>
          </a:p>
        </p:txBody>
      </p:sp>
      <p:sp>
        <p:nvSpPr>
          <p:cNvPr id="17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3439923" y="1893449"/>
            <a:ext cx="1610565" cy="3579115"/>
          </a:xfrm>
        </p:spPr>
        <p:txBody>
          <a:bodyPr rtlCol="0">
            <a:normAutofit/>
          </a:bodyPr>
          <a:lstStyle>
            <a:lvl1pPr>
              <a:defRPr sz="1100"/>
            </a:lvl1pPr>
          </a:lstStyle>
          <a:p>
            <a:pPr lvl="0"/>
            <a:endParaRPr lang="en-US" noProof="0" dirty="0"/>
          </a:p>
        </p:txBody>
      </p:sp>
      <p:sp>
        <p:nvSpPr>
          <p:cNvPr id="19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6799575" y="1893449"/>
            <a:ext cx="1610565" cy="3579115"/>
          </a:xfrm>
        </p:spPr>
        <p:txBody>
          <a:bodyPr rtlCol="0">
            <a:normAutofit/>
          </a:bodyPr>
          <a:lstStyle>
            <a:lvl1pPr>
              <a:defRPr sz="1100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5667658"/>
      </p:ext>
    </p:extLst>
  </p:cSld>
  <p:clrMapOvr>
    <a:masterClrMapping/>
  </p:clrMapOvr>
  <p:transition spd="slow" advClick="0" advTm="300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8634876" y="236555"/>
            <a:ext cx="359662" cy="47942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77" tIns="17139" rIns="34277" bIns="17139" anchor="ctr"/>
          <a:lstStyle/>
          <a:p>
            <a:pPr algn="ctr" defTabSz="685543"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7" name="TextBox 7"/>
          <p:cNvSpPr txBox="1">
            <a:spLocks noChangeArrowheads="1"/>
          </p:cNvSpPr>
          <p:nvPr userDrawn="1"/>
        </p:nvSpPr>
        <p:spPr bwMode="auto">
          <a:xfrm>
            <a:off x="8582565" y="303223"/>
            <a:ext cx="475051" cy="2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fld id="{343E973A-89AF-4FBA-BC82-37E539D79B8D}" type="slidenum">
              <a:rPr lang="id-ID" altLang="en-US" sz="1100" b="1" smtClean="0">
                <a:solidFill>
                  <a:prstClr val="white"/>
                </a:solidFill>
                <a:latin typeface="Raleway Light" pitchFamily="-65" charset="0"/>
              </a:rPr>
              <a:pPr algn="ctr" defTabSz="685085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id-ID" altLang="en-US" sz="1100" smtClean="0">
              <a:solidFill>
                <a:prstClr val="white"/>
              </a:solidFill>
              <a:latin typeface="Raleway Light" pitchFamily="-65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2922555" y="6256346"/>
            <a:ext cx="3303654" cy="33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id-ID" altLang="en-US" sz="900" smtClean="0">
                <a:solidFill>
                  <a:srgbClr val="1EA185"/>
                </a:solidFill>
              </a:rPr>
              <a:t>www.companyname.com</a:t>
            </a:r>
          </a:p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800" smtClean="0">
                <a:solidFill>
                  <a:srgbClr val="445469"/>
                </a:solidFill>
              </a:rPr>
              <a:t>© 2016 Motagua </a:t>
            </a:r>
            <a:r>
              <a:rPr lang="id-ID" altLang="en-US" sz="800" smtClean="0">
                <a:solidFill>
                  <a:srgbClr val="445469"/>
                </a:solidFill>
              </a:rPr>
              <a:t>PowerPoint Multipurpose Theme</a:t>
            </a:r>
            <a:r>
              <a:rPr lang="en-US" altLang="en-US" sz="800" smtClean="0">
                <a:solidFill>
                  <a:srgbClr val="445469"/>
                </a:solidFill>
              </a:rPr>
              <a:t>. All Rights Reserved. </a:t>
            </a:r>
            <a:endParaRPr lang="id-ID" altLang="en-US" sz="800" smtClean="0">
              <a:solidFill>
                <a:srgbClr val="445469"/>
              </a:solidFill>
            </a:endParaRPr>
          </a:p>
        </p:txBody>
      </p:sp>
      <p:sp>
        <p:nvSpPr>
          <p:cNvPr id="17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628343" y="2440696"/>
            <a:ext cx="3048509" cy="3824637"/>
          </a:xfrm>
        </p:spPr>
        <p:txBody>
          <a:bodyPr rtlCol="0">
            <a:normAutofit/>
          </a:bodyPr>
          <a:lstStyle>
            <a:lvl1pPr>
              <a:defRPr sz="1100"/>
            </a:lvl1pPr>
          </a:lstStyle>
          <a:p>
            <a:pPr lvl="0"/>
            <a:endParaRPr lang="en-US" noProof="0" dirty="0"/>
          </a:p>
        </p:txBody>
      </p:sp>
      <p:sp>
        <p:nvSpPr>
          <p:cNvPr id="18" name="Picture Placeholder 12"/>
          <p:cNvSpPr>
            <a:spLocks noGrp="1" noChangeAspect="1"/>
          </p:cNvSpPr>
          <p:nvPr>
            <p:ph type="pic" sz="quarter" idx="15"/>
          </p:nvPr>
        </p:nvSpPr>
        <p:spPr>
          <a:xfrm>
            <a:off x="3673658" y="4353031"/>
            <a:ext cx="1608361" cy="1912319"/>
          </a:xfrm>
        </p:spPr>
        <p:txBody>
          <a:bodyPr rtlCol="0">
            <a:normAutofit/>
          </a:bodyPr>
          <a:lstStyle>
            <a:lvl1pPr>
              <a:defRPr sz="1100"/>
            </a:lvl1pPr>
          </a:lstStyle>
          <a:p>
            <a:pPr lvl="0"/>
            <a:endParaRPr lang="en-US" noProof="0" dirty="0"/>
          </a:p>
        </p:txBody>
      </p:sp>
      <p:sp>
        <p:nvSpPr>
          <p:cNvPr id="19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5274854" y="4353031"/>
            <a:ext cx="1608361" cy="1912319"/>
          </a:xfrm>
        </p:spPr>
        <p:txBody>
          <a:bodyPr rtlCol="0">
            <a:normAutofit/>
          </a:bodyPr>
          <a:lstStyle>
            <a:lvl1pPr>
              <a:defRPr sz="1100"/>
            </a:lvl1pPr>
          </a:lstStyle>
          <a:p>
            <a:pPr lvl="0"/>
            <a:endParaRPr lang="en-US" noProof="0" dirty="0"/>
          </a:p>
        </p:txBody>
      </p:sp>
      <p:sp>
        <p:nvSpPr>
          <p:cNvPr id="20" name="Picture Placeholder 12"/>
          <p:cNvSpPr>
            <a:spLocks noGrp="1" noChangeAspect="1"/>
          </p:cNvSpPr>
          <p:nvPr>
            <p:ph type="pic" sz="quarter" idx="17"/>
          </p:nvPr>
        </p:nvSpPr>
        <p:spPr>
          <a:xfrm>
            <a:off x="6871353" y="4353031"/>
            <a:ext cx="1608361" cy="1912319"/>
          </a:xfrm>
        </p:spPr>
        <p:txBody>
          <a:bodyPr rtlCol="0">
            <a:normAutofit/>
          </a:bodyPr>
          <a:lstStyle>
            <a:lvl1pPr>
              <a:defRPr sz="1100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873697"/>
      </p:ext>
    </p:extLst>
  </p:cSld>
  <p:clrMapOvr>
    <a:masterClrMapping/>
  </p:clrMapOvr>
  <p:transition spd="slow" advClick="0" advTm="300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Objectiv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634876" y="236555"/>
            <a:ext cx="359662" cy="47942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77" tIns="17139" rIns="34277" bIns="17139" anchor="ctr"/>
          <a:lstStyle/>
          <a:p>
            <a:pPr algn="ctr" defTabSz="685543"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4" name="TextBox 7"/>
          <p:cNvSpPr txBox="1">
            <a:spLocks noChangeArrowheads="1"/>
          </p:cNvSpPr>
          <p:nvPr userDrawn="1"/>
        </p:nvSpPr>
        <p:spPr bwMode="auto">
          <a:xfrm>
            <a:off x="8582565" y="303223"/>
            <a:ext cx="475051" cy="2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1" rIns="68541" bIns="342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pPr algn="ctr" defTabSz="685085" fontAlgn="base">
              <a:spcBef>
                <a:spcPct val="0"/>
              </a:spcBef>
              <a:spcAft>
                <a:spcPct val="0"/>
              </a:spcAft>
            </a:pPr>
            <a:fld id="{030278F0-6996-44B8-85CE-3DD4F1B1B9E8}" type="slidenum">
              <a:rPr lang="id-ID" altLang="en-US" sz="1100" b="1" smtClean="0">
                <a:solidFill>
                  <a:prstClr val="white"/>
                </a:solidFill>
                <a:latin typeface="Raleway Light" pitchFamily="-65" charset="0"/>
              </a:rPr>
              <a:pPr algn="ctr" defTabSz="685085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id-ID" altLang="en-US" sz="1100" smtClean="0">
              <a:solidFill>
                <a:prstClr val="white"/>
              </a:solidFill>
              <a:latin typeface="Raleway Light" pitchFamily="-65" charset="0"/>
            </a:endParaRPr>
          </a:p>
        </p:txBody>
      </p:sp>
      <p:sp>
        <p:nvSpPr>
          <p:cNvPr id="11" name="Picture Placeholder 2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4465640" cy="6858000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Raleway Light"/>
                <a:cs typeface="Raleway Light"/>
              </a:defRPr>
            </a:lvl1pPr>
          </a:lstStyle>
          <a:p>
            <a:pPr lvl="0"/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558833183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2000" b="1"/>
            </a:lvl1pPr>
            <a:lvl2pPr marL="0" indent="457200">
              <a:spcBef>
                <a:spcPts val="400"/>
              </a:spcBef>
              <a:buClrTx/>
              <a:buSzTx/>
              <a:buFontTx/>
              <a:buNone/>
              <a:defRPr sz="2000" b="1"/>
            </a:lvl2pPr>
            <a:lvl3pPr marL="0" indent="914400">
              <a:spcBef>
                <a:spcPts val="400"/>
              </a:spcBef>
              <a:buClrTx/>
              <a:buSzTx/>
              <a:buFontTx/>
              <a:buNone/>
              <a:defRPr sz="2000" b="1"/>
            </a:lvl3pPr>
            <a:lvl4pPr marL="0" indent="1371600">
              <a:spcBef>
                <a:spcPts val="400"/>
              </a:spcBef>
              <a:buClrTx/>
              <a:buSzTx/>
              <a:buFontTx/>
              <a:buNone/>
              <a:defRPr sz="2000" b="1"/>
            </a:lvl4pPr>
            <a:lvl5pPr marL="0" indent="1828800">
              <a:spcBef>
                <a:spcPts val="400"/>
              </a:spcBef>
              <a:buClrTx/>
              <a:buSzTx/>
              <a:buFontTx/>
              <a:buNone/>
              <a:defRPr sz="20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lIns="45719" tIns="45719" rIns="45719" bIns="45719" anchor="b">
            <a:normAutofit/>
          </a:bodyPr>
          <a:lstStyle/>
          <a:p>
            <a:pPr marL="0" indent="0">
              <a:spcBef>
                <a:spcPts val="400"/>
              </a:spcBef>
              <a:buClrTx/>
              <a:buSzTx/>
              <a:buFontTx/>
              <a:buNone/>
              <a:defRPr sz="2000" b="1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3421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152400" y="376238"/>
            <a:ext cx="6184900" cy="760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33235271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781856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9694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00"/>
              </a:spcBef>
              <a:defRPr sz="2000"/>
            </a:lvl1pPr>
            <a:lvl2pPr>
              <a:spcBef>
                <a:spcPts val="400"/>
              </a:spcBef>
              <a:defRPr sz="2000"/>
            </a:lvl2pPr>
            <a:lvl3pPr>
              <a:spcBef>
                <a:spcPts val="400"/>
              </a:spcBef>
              <a:defRPr sz="2000"/>
            </a:lvl3pPr>
            <a:lvl4pPr>
              <a:spcBef>
                <a:spcPts val="400"/>
              </a:spcBef>
              <a:defRPr sz="2000"/>
            </a:lvl4pPr>
            <a:lvl5pPr>
              <a:spcBef>
                <a:spcPts val="400"/>
              </a:spcBef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/>
          <a:p>
            <a:pPr marL="0" indent="0">
              <a:buClrTx/>
              <a:buSzTx/>
              <a:buFontTx/>
              <a:buNone/>
              <a:defRPr sz="1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49343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Tx/>
              <a:buSzTx/>
              <a:buFontTx/>
              <a:buNone/>
              <a:defRPr sz="1400"/>
            </a:lvl1pPr>
            <a:lvl2pPr marL="0" indent="457200">
              <a:buClrTx/>
              <a:buSzTx/>
              <a:buFontTx/>
              <a:buNone/>
              <a:defRPr sz="1400"/>
            </a:lvl2pPr>
            <a:lvl3pPr marL="0" indent="914400">
              <a:buClrTx/>
              <a:buSzTx/>
              <a:buFontTx/>
              <a:buNone/>
              <a:defRPr sz="1400"/>
            </a:lvl3pPr>
            <a:lvl4pPr marL="0" indent="1371600">
              <a:buClrTx/>
              <a:buSzTx/>
              <a:buFontTx/>
              <a:buNone/>
              <a:defRPr sz="1400"/>
            </a:lvl4pPr>
            <a:lvl5pPr marL="0" indent="1828800">
              <a:buClrTx/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73684445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2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49.xml"/><Relationship Id="rId3" Type="http://schemas.openxmlformats.org/officeDocument/2006/relationships/slideLayout" Target="../slideLayouts/slideLayout13.xml"/><Relationship Id="rId21" Type="http://schemas.openxmlformats.org/officeDocument/2006/relationships/slideLayout" Target="../slideLayouts/slideLayout31.xml"/><Relationship Id="rId34" Type="http://schemas.openxmlformats.org/officeDocument/2006/relationships/slideLayout" Target="../slideLayouts/slideLayout44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5" Type="http://schemas.openxmlformats.org/officeDocument/2006/relationships/slideLayout" Target="../slideLayouts/slideLayout35.xml"/><Relationship Id="rId33" Type="http://schemas.openxmlformats.org/officeDocument/2006/relationships/slideLayout" Target="../slideLayouts/slideLayout43.xml"/><Relationship Id="rId38" Type="http://schemas.openxmlformats.org/officeDocument/2006/relationships/slideLayout" Target="../slideLayouts/slideLayout48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slideLayout" Target="../slideLayouts/slideLayout30.xml"/><Relationship Id="rId29" Type="http://schemas.openxmlformats.org/officeDocument/2006/relationships/slideLayout" Target="../slideLayouts/slideLayout39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34.xml"/><Relationship Id="rId32" Type="http://schemas.openxmlformats.org/officeDocument/2006/relationships/slideLayout" Target="../slideLayouts/slideLayout42.xml"/><Relationship Id="rId37" Type="http://schemas.openxmlformats.org/officeDocument/2006/relationships/slideLayout" Target="../slideLayouts/slideLayout47.xml"/><Relationship Id="rId40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23" Type="http://schemas.openxmlformats.org/officeDocument/2006/relationships/slideLayout" Target="../slideLayouts/slideLayout33.xml"/><Relationship Id="rId28" Type="http://schemas.openxmlformats.org/officeDocument/2006/relationships/slideLayout" Target="../slideLayouts/slideLayout38.xml"/><Relationship Id="rId36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41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slideLayout" Target="../slideLayouts/slideLayout32.xml"/><Relationship Id="rId27" Type="http://schemas.openxmlformats.org/officeDocument/2006/relationships/slideLayout" Target="../slideLayouts/slideLayout37.xml"/><Relationship Id="rId30" Type="http://schemas.openxmlformats.org/officeDocument/2006/relationships/slideLayout" Target="../slideLayouts/slideLayout40.xml"/><Relationship Id="rId35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sldNum" sz="quarter" idx="2"/>
          </p:nvPr>
        </p:nvSpPr>
        <p:spPr>
          <a:xfrm>
            <a:off x="4991813" y="6534930"/>
            <a:ext cx="239875" cy="239739"/>
          </a:xfrm>
          <a:prstGeom prst="rect">
            <a:avLst/>
          </a:prstGeom>
          <a:ln w="12700">
            <a:miter lim="400000"/>
          </a:ln>
        </p:spPr>
        <p:txBody>
          <a:bodyPr wrap="none" lIns="50019" tIns="50019" rIns="50019" bIns="50019" anchor="ctr">
            <a:spAutoFit/>
          </a:bodyPr>
          <a:lstStyle>
            <a:lvl1pPr algn="ctr" defTabSz="415925">
              <a:spcBef>
                <a:spcPts val="400"/>
              </a:spcBef>
              <a:tabLst>
                <a:tab pos="838200" algn="l"/>
                <a:tab pos="1689100" algn="l"/>
                <a:tab pos="2540000" algn="l"/>
                <a:tab pos="3378200" algn="l"/>
                <a:tab pos="4229100" algn="l"/>
                <a:tab pos="5080000" algn="l"/>
                <a:tab pos="5930900" algn="l"/>
                <a:tab pos="6769100" algn="l"/>
                <a:tab pos="7620000" algn="l"/>
                <a:tab pos="8470900" algn="l"/>
                <a:tab pos="9309100" algn="l"/>
              </a:tabLst>
              <a:defRPr sz="900">
                <a:solidFill>
                  <a:srgbClr val="818181"/>
                </a:solidFill>
              </a:defRPr>
            </a:lvl1pPr>
          </a:lstStyle>
          <a:p>
            <a:pPr hangingPunct="0"/>
            <a:fld id="{86CB4B4D-7CA3-9044-876B-883B54F8677D}" type="slidenum">
              <a:rPr kern="0">
                <a:latin typeface="Lucida Sans"/>
                <a:sym typeface="Lucida Sans"/>
              </a:rPr>
              <a:pPr hangingPunct="0"/>
              <a:t>‹N°›</a:t>
            </a:fld>
            <a:endParaRPr kern="0">
              <a:latin typeface="Lucida Sans"/>
              <a:sym typeface="Lucida Sans"/>
            </a:endParaRPr>
          </a:p>
        </p:txBody>
      </p:sp>
      <p:sp>
        <p:nvSpPr>
          <p:cNvPr id="3" name="Shape 3"/>
          <p:cNvSpPr/>
          <p:nvPr/>
        </p:nvSpPr>
        <p:spPr>
          <a:xfrm>
            <a:off x="7393254" y="385763"/>
            <a:ext cx="970777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200"/>
            </a:lvl1pPr>
          </a:lstStyle>
          <a:p>
            <a:pPr hangingPunct="0"/>
            <a:r>
              <a:rPr lang="fr-FR" kern="0" smtClean="0">
                <a:solidFill>
                  <a:srgbClr val="000000"/>
                </a:solidFill>
                <a:latin typeface="Lucida Sans"/>
                <a:sym typeface="Lucida Sans"/>
              </a:rPr>
              <a:t>07</a:t>
            </a:r>
            <a:r>
              <a:rPr kern="0" smtClean="0">
                <a:solidFill>
                  <a:srgbClr val="000000"/>
                </a:solidFill>
                <a:latin typeface="Lucida Sans"/>
                <a:sym typeface="Lucida Sans"/>
              </a:rPr>
              <a:t>.</a:t>
            </a:r>
            <a:r>
              <a:rPr lang="fr-FR" kern="0" smtClean="0">
                <a:solidFill>
                  <a:srgbClr val="000000"/>
                </a:solidFill>
                <a:latin typeface="Lucida Sans"/>
                <a:sym typeface="Lucida Sans"/>
              </a:rPr>
              <a:t>03</a:t>
            </a:r>
            <a:r>
              <a:rPr kern="0" smtClean="0">
                <a:solidFill>
                  <a:srgbClr val="000000"/>
                </a:solidFill>
                <a:latin typeface="Lucida Sans"/>
                <a:sym typeface="Lucida Sans"/>
              </a:rPr>
              <a:t>.201</a:t>
            </a:r>
            <a:r>
              <a:rPr lang="fr-FR" kern="0" smtClean="0">
                <a:solidFill>
                  <a:srgbClr val="000000"/>
                </a:solidFill>
                <a:latin typeface="Lucida Sans"/>
                <a:sym typeface="Lucida Sans"/>
              </a:rPr>
              <a:t>8</a:t>
            </a:r>
            <a:endParaRPr kern="0">
              <a:solidFill>
                <a:srgbClr val="000000"/>
              </a:solidFill>
              <a:latin typeface="Lucida Sans"/>
              <a:sym typeface="Lucida Sans"/>
            </a:endParaRPr>
          </a:p>
        </p:txBody>
      </p:sp>
      <p:sp>
        <p:nvSpPr>
          <p:cNvPr id="4" name="Shape 4"/>
          <p:cNvSpPr/>
          <p:nvPr/>
        </p:nvSpPr>
        <p:spPr>
          <a:xfrm>
            <a:off x="6764873" y="600075"/>
            <a:ext cx="222753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 hangingPunct="0">
              <a:defRPr sz="1200">
                <a:latin typeface="Verdana"/>
                <a:ea typeface="Verdana"/>
                <a:cs typeface="Verdana"/>
                <a:sym typeface="Verdana"/>
              </a:defRPr>
            </a:pPr>
            <a:endParaRPr sz="1200" kern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 hangingPunct="0">
              <a:defRPr sz="1200">
                <a:latin typeface="Verdana"/>
                <a:ea typeface="Verdana"/>
                <a:cs typeface="Verdana"/>
                <a:sym typeface="Verdana"/>
              </a:defRPr>
            </a:pPr>
            <a:r>
              <a:rPr lang="fr-FR" sz="1200" kern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DEPLOIEMENT</a:t>
            </a:r>
            <a:r>
              <a:rPr lang="fr-FR" sz="1200" kern="0" baseline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INDUSTRIEL</a:t>
            </a:r>
            <a:endParaRPr sz="1200" kern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" name="Shape 6"/>
          <p:cNvSpPr/>
          <p:nvPr/>
        </p:nvSpPr>
        <p:spPr>
          <a:xfrm>
            <a:off x="-1" y="6370697"/>
            <a:ext cx="3180524" cy="487303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/>
            <a:endParaRPr kern="0">
              <a:solidFill>
                <a:srgbClr val="000000"/>
              </a:solidFill>
              <a:latin typeface="Lucida Sans"/>
              <a:sym typeface="Lucida Sans"/>
            </a:endParaRPr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457200" y="274637"/>
            <a:ext cx="6563072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4" tIns="45714" rIns="45714" bIns="45714"/>
          <a:lstStyle/>
          <a:p>
            <a:r>
              <a:rPr/>
              <a:t>Title </a:t>
            </a:r>
            <a:r>
              <a:rPr smtClean="0"/>
              <a:t>T</a:t>
            </a:r>
            <a:r>
              <a:rPr lang="fr-FR" smtClean="0"/>
              <a:t>ext</a:t>
            </a:r>
            <a:endParaRPr/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4" tIns="45714" rIns="45714" bIns="4571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AutoShape 2" descr="Résultat de recherche d'images pour &quot;université paris est&quot;"/>
          <p:cNvSpPr>
            <a:spLocks noChangeAspect="1" noChangeArrowheads="1"/>
          </p:cNvSpPr>
          <p:nvPr userDrawn="1"/>
        </p:nvSpPr>
        <p:spPr bwMode="auto">
          <a:xfrm>
            <a:off x="155575" y="-860425"/>
            <a:ext cx="781050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06" y="6330245"/>
            <a:ext cx="1384003" cy="464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69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9pPr>
    </p:titleStyle>
    <p:bodyStyle>
      <a:lvl1pPr marL="268288" marR="0" indent="-268288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66A1"/>
        </a:buClr>
        <a:buSzPct val="100000"/>
        <a:buFont typeface="Euphemia UCAS"/>
        <a:buChar char="▶"/>
        <a:tabLst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1pPr>
      <a:lvl2pPr marL="539750" marR="0" indent="-269875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66A1"/>
        </a:buClr>
        <a:buSzPct val="100000"/>
        <a:buFont typeface="Euphemia UCAS"/>
        <a:buChar char="–"/>
        <a:tabLst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2pPr>
      <a:lvl3pPr marL="809625" marR="0" indent="-268287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66A1"/>
        </a:buClr>
        <a:buSzPct val="100000"/>
        <a:buFont typeface="Euphemia UCAS"/>
        <a:buChar char="•"/>
        <a:tabLst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3pPr>
      <a:lvl4pPr marL="1081087" marR="0" indent="-269875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66A1"/>
        </a:buClr>
        <a:buSzPct val="100000"/>
        <a:buFont typeface="Euphemia UCAS"/>
        <a:buChar char="–"/>
        <a:tabLst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4pPr>
      <a:lvl5pPr marL="1349375" marR="0" indent="-268287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66A1"/>
        </a:buClr>
        <a:buSzPct val="100000"/>
        <a:buFont typeface="Euphemia UCAS"/>
        <a:buChar char="»"/>
        <a:tabLst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5pPr>
      <a:lvl6pPr marL="1806575" marR="0" indent="-268287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66A1"/>
        </a:buClr>
        <a:buSzPct val="100000"/>
        <a:buFont typeface="Euphemia UCAS"/>
        <a:buChar char="»"/>
        <a:tabLst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6pPr>
      <a:lvl7pPr marL="2263775" marR="0" indent="-268288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66A1"/>
        </a:buClr>
        <a:buSzPct val="100000"/>
        <a:buFont typeface="Euphemia UCAS"/>
        <a:buChar char="»"/>
        <a:tabLst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7pPr>
      <a:lvl8pPr marL="2720975" marR="0" indent="-268288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66A1"/>
        </a:buClr>
        <a:buSzPct val="100000"/>
        <a:buFont typeface="Euphemia UCAS"/>
        <a:buChar char="»"/>
        <a:tabLst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8pPr>
      <a:lvl9pPr marL="3178175" marR="0" indent="-268288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66A1"/>
        </a:buClr>
        <a:buSzPct val="100000"/>
        <a:buFont typeface="Euphemia UCAS"/>
        <a:buChar char="»"/>
        <a:tabLst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9pPr>
    </p:bodyStyle>
    <p:otherStyle>
      <a:lvl1pPr marL="0" marR="0" indent="0" algn="ctr" defTabSz="415925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>
          <a:tab pos="838200" algn="l"/>
          <a:tab pos="1689100" algn="l"/>
          <a:tab pos="2540000" algn="l"/>
          <a:tab pos="3378200" algn="l"/>
          <a:tab pos="4229100" algn="l"/>
          <a:tab pos="5080000" algn="l"/>
          <a:tab pos="5930900" algn="l"/>
          <a:tab pos="6769100" algn="l"/>
          <a:tab pos="7620000" algn="l"/>
          <a:tab pos="8470900" algn="l"/>
          <a:tab pos="9309100" algn="l"/>
        </a:tabLst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1pPr>
      <a:lvl2pPr marL="0" marR="0" indent="457200" algn="ctr" defTabSz="415925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>
          <a:tab pos="838200" algn="l"/>
          <a:tab pos="1689100" algn="l"/>
          <a:tab pos="2540000" algn="l"/>
          <a:tab pos="3378200" algn="l"/>
          <a:tab pos="4229100" algn="l"/>
          <a:tab pos="5080000" algn="l"/>
          <a:tab pos="5930900" algn="l"/>
          <a:tab pos="6769100" algn="l"/>
          <a:tab pos="7620000" algn="l"/>
          <a:tab pos="8470900" algn="l"/>
          <a:tab pos="9309100" algn="l"/>
        </a:tabLst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2pPr>
      <a:lvl3pPr marL="0" marR="0" indent="914400" algn="ctr" defTabSz="415925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>
          <a:tab pos="838200" algn="l"/>
          <a:tab pos="1689100" algn="l"/>
          <a:tab pos="2540000" algn="l"/>
          <a:tab pos="3378200" algn="l"/>
          <a:tab pos="4229100" algn="l"/>
          <a:tab pos="5080000" algn="l"/>
          <a:tab pos="5930900" algn="l"/>
          <a:tab pos="6769100" algn="l"/>
          <a:tab pos="7620000" algn="l"/>
          <a:tab pos="8470900" algn="l"/>
          <a:tab pos="9309100" algn="l"/>
        </a:tabLst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3pPr>
      <a:lvl4pPr marL="0" marR="0" indent="1371600" algn="ctr" defTabSz="415925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>
          <a:tab pos="838200" algn="l"/>
          <a:tab pos="1689100" algn="l"/>
          <a:tab pos="2540000" algn="l"/>
          <a:tab pos="3378200" algn="l"/>
          <a:tab pos="4229100" algn="l"/>
          <a:tab pos="5080000" algn="l"/>
          <a:tab pos="5930900" algn="l"/>
          <a:tab pos="6769100" algn="l"/>
          <a:tab pos="7620000" algn="l"/>
          <a:tab pos="8470900" algn="l"/>
          <a:tab pos="9309100" algn="l"/>
        </a:tabLst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4pPr>
      <a:lvl5pPr marL="0" marR="0" indent="1828800" algn="ctr" defTabSz="415925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>
          <a:tab pos="838200" algn="l"/>
          <a:tab pos="1689100" algn="l"/>
          <a:tab pos="2540000" algn="l"/>
          <a:tab pos="3378200" algn="l"/>
          <a:tab pos="4229100" algn="l"/>
          <a:tab pos="5080000" algn="l"/>
          <a:tab pos="5930900" algn="l"/>
          <a:tab pos="6769100" algn="l"/>
          <a:tab pos="7620000" algn="l"/>
          <a:tab pos="8470900" algn="l"/>
          <a:tab pos="9309100" algn="l"/>
        </a:tabLst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5pPr>
      <a:lvl6pPr marL="0" marR="0" indent="2286000" algn="ctr" defTabSz="415925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>
          <a:tab pos="838200" algn="l"/>
          <a:tab pos="1689100" algn="l"/>
          <a:tab pos="2540000" algn="l"/>
          <a:tab pos="3378200" algn="l"/>
          <a:tab pos="4229100" algn="l"/>
          <a:tab pos="5080000" algn="l"/>
          <a:tab pos="5930900" algn="l"/>
          <a:tab pos="6769100" algn="l"/>
          <a:tab pos="7620000" algn="l"/>
          <a:tab pos="8470900" algn="l"/>
          <a:tab pos="9309100" algn="l"/>
        </a:tabLst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6pPr>
      <a:lvl7pPr marL="0" marR="0" indent="2743200" algn="ctr" defTabSz="415925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>
          <a:tab pos="838200" algn="l"/>
          <a:tab pos="1689100" algn="l"/>
          <a:tab pos="2540000" algn="l"/>
          <a:tab pos="3378200" algn="l"/>
          <a:tab pos="4229100" algn="l"/>
          <a:tab pos="5080000" algn="l"/>
          <a:tab pos="5930900" algn="l"/>
          <a:tab pos="6769100" algn="l"/>
          <a:tab pos="7620000" algn="l"/>
          <a:tab pos="8470900" algn="l"/>
          <a:tab pos="9309100" algn="l"/>
        </a:tabLst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7pPr>
      <a:lvl8pPr marL="0" marR="0" indent="3200400" algn="ctr" defTabSz="415925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>
          <a:tab pos="838200" algn="l"/>
          <a:tab pos="1689100" algn="l"/>
          <a:tab pos="2540000" algn="l"/>
          <a:tab pos="3378200" algn="l"/>
          <a:tab pos="4229100" algn="l"/>
          <a:tab pos="5080000" algn="l"/>
          <a:tab pos="5930900" algn="l"/>
          <a:tab pos="6769100" algn="l"/>
          <a:tab pos="7620000" algn="l"/>
          <a:tab pos="8470900" algn="l"/>
          <a:tab pos="9309100" algn="l"/>
        </a:tabLst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8pPr>
      <a:lvl9pPr marL="0" marR="0" indent="3657600" algn="ctr" defTabSz="415925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>
          <a:tab pos="838200" algn="l"/>
          <a:tab pos="1689100" algn="l"/>
          <a:tab pos="2540000" algn="l"/>
          <a:tab pos="3378200" algn="l"/>
          <a:tab pos="4229100" algn="l"/>
          <a:tab pos="5080000" algn="l"/>
          <a:tab pos="5930900" algn="l"/>
          <a:tab pos="6769100" algn="l"/>
          <a:tab pos="7620000" algn="l"/>
          <a:tab pos="8470900" algn="l"/>
          <a:tab pos="9309100" algn="l"/>
        </a:tabLst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814" y="365125"/>
            <a:ext cx="7886372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54" tIns="34277" rIns="68554" bIns="3427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814" y="1825637"/>
            <a:ext cx="788637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54" tIns="34277" rIns="68554" bIns="342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827" y="6356352"/>
            <a:ext cx="2057341" cy="365125"/>
          </a:xfrm>
          <a:prstGeom prst="rect">
            <a:avLst/>
          </a:prstGeom>
        </p:spPr>
        <p:txBody>
          <a:bodyPr vert="horz" lIns="68554" tIns="34277" rIns="68554" bIns="34277" rtlCol="0" anchor="ctr"/>
          <a:lstStyle>
            <a:lvl1pPr algn="l" defTabSz="685543" fontAlgn="auto">
              <a:spcBef>
                <a:spcPts val="0"/>
              </a:spcBef>
              <a:spcAft>
                <a:spcPts val="0"/>
              </a:spcAft>
              <a:defRPr sz="900" dirty="0">
                <a:solidFill>
                  <a:schemeClr val="tx1">
                    <a:tint val="75000"/>
                  </a:schemeClr>
                </a:solidFill>
                <a:latin typeface="Lato Regular"/>
                <a:ea typeface="+mn-ea"/>
              </a:defRPr>
            </a:lvl1pPr>
          </a:lstStyle>
          <a:p>
            <a:pPr>
              <a:defRPr/>
            </a:pPr>
            <a:endParaRPr lang="en-US">
              <a:solidFill>
                <a:srgbClr val="445469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9156" y="6356352"/>
            <a:ext cx="3085713" cy="365125"/>
          </a:xfrm>
          <a:prstGeom prst="rect">
            <a:avLst/>
          </a:prstGeom>
        </p:spPr>
        <p:txBody>
          <a:bodyPr vert="horz" lIns="68554" tIns="34277" rIns="68554" bIns="34277" rtlCol="0" anchor="ctr"/>
          <a:lstStyle>
            <a:lvl1pPr algn="ctr" defTabSz="685543" fontAlgn="auto">
              <a:spcBef>
                <a:spcPts val="0"/>
              </a:spcBef>
              <a:spcAft>
                <a:spcPts val="0"/>
              </a:spcAft>
              <a:defRPr sz="900" dirty="0">
                <a:solidFill>
                  <a:schemeClr val="tx1">
                    <a:tint val="75000"/>
                  </a:schemeClr>
                </a:solidFill>
                <a:latin typeface="Lato Regular"/>
                <a:ea typeface="+mn-ea"/>
              </a:defRPr>
            </a:lvl1pPr>
          </a:lstStyle>
          <a:p>
            <a:pPr>
              <a:defRPr/>
            </a:pPr>
            <a:endParaRPr lang="en-US">
              <a:solidFill>
                <a:srgbClr val="445469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846" y="6356352"/>
            <a:ext cx="2057340" cy="365125"/>
          </a:xfrm>
          <a:prstGeom prst="rect">
            <a:avLst/>
          </a:prstGeom>
        </p:spPr>
        <p:txBody>
          <a:bodyPr vert="horz" wrap="square" lIns="68554" tIns="34277" rIns="68554" bIns="34277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9399A1"/>
                </a:solidFill>
                <a:latin typeface="Lato Regular" pitchFamily="-65" charset="0"/>
              </a:defRPr>
            </a:lvl1pPr>
          </a:lstStyle>
          <a:p>
            <a:pPr defTabSz="685085" fontAlgn="base">
              <a:spcBef>
                <a:spcPct val="0"/>
              </a:spcBef>
              <a:spcAft>
                <a:spcPct val="0"/>
              </a:spcAft>
            </a:pPr>
            <a:fld id="{F96D6507-3A9A-444A-BFE2-4F07140554E9}" type="slidenum">
              <a:rPr lang="en-US" altLang="en-US" smtClean="0">
                <a:ea typeface="MS PGothic" pitchFamily="34" charset="-128"/>
              </a:rPr>
              <a:pPr defTabSz="685085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en-US" altLang="en-US" smtClean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305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  <p:sldLayoutId id="2147483695" r:id="rId24"/>
    <p:sldLayoutId id="2147483696" r:id="rId25"/>
    <p:sldLayoutId id="2147483697" r:id="rId26"/>
    <p:sldLayoutId id="2147483698" r:id="rId27"/>
    <p:sldLayoutId id="2147483699" r:id="rId28"/>
    <p:sldLayoutId id="2147483700" r:id="rId29"/>
    <p:sldLayoutId id="2147483701" r:id="rId30"/>
    <p:sldLayoutId id="2147483702" r:id="rId31"/>
    <p:sldLayoutId id="2147483703" r:id="rId32"/>
    <p:sldLayoutId id="2147483704" r:id="rId33"/>
    <p:sldLayoutId id="2147483705" r:id="rId34"/>
    <p:sldLayoutId id="2147483706" r:id="rId35"/>
    <p:sldLayoutId id="2147483707" r:id="rId36"/>
    <p:sldLayoutId id="2147483708" r:id="rId37"/>
    <p:sldLayoutId id="2147483709" r:id="rId38"/>
    <p:sldLayoutId id="2147483710" r:id="rId39"/>
  </p:sldLayoutIdLst>
  <p:transition spd="slow" advClick="0" advTm="3000"/>
  <p:timing>
    <p:tnLst>
      <p:par>
        <p:cTn id="1" dur="indefinite" restart="never" nodeType="tmRoot"/>
      </p:par>
    </p:tnLst>
  </p:timing>
  <p:hf hdr="0" ftr="0" dt="0"/>
  <p:txStyles>
    <p:titleStyle>
      <a:lvl1pPr algn="l" defTabSz="685085" rtl="0" fontAlgn="base">
        <a:lnSpc>
          <a:spcPct val="90000"/>
        </a:lnSpc>
        <a:spcBef>
          <a:spcPct val="0"/>
        </a:spcBef>
        <a:spcAft>
          <a:spcPct val="0"/>
        </a:spcAft>
        <a:defRPr lang="en-US" sz="2300" kern="1200">
          <a:solidFill>
            <a:schemeClr val="tx1"/>
          </a:solidFill>
          <a:latin typeface="Lato" panose="020F0502020204030203" pitchFamily="34" charset="0"/>
          <a:ea typeface="MS PGothic" pitchFamily="34" charset="-128"/>
          <a:cs typeface="+mj-cs"/>
        </a:defRPr>
      </a:lvl1pPr>
      <a:lvl2pPr algn="l" defTabSz="685085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Lato" pitchFamily="34" charset="0"/>
          <a:ea typeface="MS PGothic" pitchFamily="34" charset="-128"/>
        </a:defRPr>
      </a:lvl2pPr>
      <a:lvl3pPr algn="l" defTabSz="685085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Lato" pitchFamily="34" charset="0"/>
          <a:ea typeface="MS PGothic" pitchFamily="34" charset="-128"/>
        </a:defRPr>
      </a:lvl3pPr>
      <a:lvl4pPr algn="l" defTabSz="685085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Lato" pitchFamily="34" charset="0"/>
          <a:ea typeface="MS PGothic" pitchFamily="34" charset="-128"/>
        </a:defRPr>
      </a:lvl4pPr>
      <a:lvl5pPr algn="l" defTabSz="685085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Lato" pitchFamily="34" charset="0"/>
          <a:ea typeface="MS PGothic" pitchFamily="34" charset="-128"/>
        </a:defRPr>
      </a:lvl5pPr>
      <a:lvl6pPr marL="171420" algn="l" defTabSz="685085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Lato" pitchFamily="34" charset="0"/>
          <a:ea typeface="MS PGothic" pitchFamily="34" charset="-128"/>
        </a:defRPr>
      </a:lvl6pPr>
      <a:lvl7pPr marL="342840" algn="l" defTabSz="685085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Lato" pitchFamily="34" charset="0"/>
          <a:ea typeface="MS PGothic" pitchFamily="34" charset="-128"/>
        </a:defRPr>
      </a:lvl7pPr>
      <a:lvl8pPr marL="514260" algn="l" defTabSz="685085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Lato" pitchFamily="34" charset="0"/>
          <a:ea typeface="MS PGothic" pitchFamily="34" charset="-128"/>
        </a:defRPr>
      </a:lvl8pPr>
      <a:lvl9pPr marL="685680" algn="l" defTabSz="685085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Lato" pitchFamily="34" charset="0"/>
          <a:ea typeface="MS PGothic" pitchFamily="34" charset="-128"/>
        </a:defRPr>
      </a:lvl9pPr>
    </p:titleStyle>
    <p:bodyStyle>
      <a:lvl1pPr marL="170825" indent="-170825" algn="l" defTabSz="685085" rtl="0" fontAlgn="base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lang="en-US" sz="1800" kern="1200" dirty="0">
          <a:solidFill>
            <a:schemeClr val="tx1"/>
          </a:solidFill>
          <a:latin typeface="Lato" panose="020F0502020204030203" pitchFamily="34" charset="0"/>
          <a:ea typeface="MS PGothic" pitchFamily="34" charset="-128"/>
          <a:cs typeface="+mn-cs"/>
        </a:defRPr>
      </a:lvl1pPr>
      <a:lvl2pPr marL="513665" indent="-170825" algn="l" defTabSz="685085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lang="en-US" sz="1500" kern="1200" dirty="0">
          <a:solidFill>
            <a:schemeClr val="tx1"/>
          </a:solidFill>
          <a:latin typeface="Lato" panose="020F0502020204030203" pitchFamily="34" charset="0"/>
          <a:ea typeface="MS PGothic" pitchFamily="34" charset="-128"/>
          <a:cs typeface="+mn-cs"/>
        </a:defRPr>
      </a:lvl2pPr>
      <a:lvl3pPr marL="856505" indent="-170825" algn="l" defTabSz="685085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lang="en-US" sz="1400" kern="1200" dirty="0">
          <a:solidFill>
            <a:schemeClr val="tx1"/>
          </a:solidFill>
          <a:latin typeface="Lato" panose="020F0502020204030203" pitchFamily="34" charset="0"/>
          <a:ea typeface="MS PGothic" pitchFamily="34" charset="-128"/>
          <a:cs typeface="+mn-cs"/>
        </a:defRPr>
      </a:lvl3pPr>
      <a:lvl4pPr marL="1199345" indent="-170825" algn="l" defTabSz="685085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lang="en-US" sz="1200" kern="1200" dirty="0">
          <a:solidFill>
            <a:schemeClr val="tx1"/>
          </a:solidFill>
          <a:latin typeface="Lato" panose="020F0502020204030203" pitchFamily="34" charset="0"/>
          <a:ea typeface="MS PGothic" pitchFamily="34" charset="-128"/>
          <a:cs typeface="+mn-cs"/>
        </a:defRPr>
      </a:lvl4pPr>
      <a:lvl5pPr marL="1542185" indent="-170825" algn="l" defTabSz="685085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lang="en-US" sz="1200" kern="1200" dirty="0">
          <a:solidFill>
            <a:schemeClr val="tx1"/>
          </a:solidFill>
          <a:latin typeface="Lato" panose="020F0502020204030203" pitchFamily="34" charset="0"/>
          <a:ea typeface="MS PGothic" pitchFamily="34" charset="-128"/>
          <a:cs typeface="+mn-cs"/>
        </a:defRPr>
      </a:lvl5pPr>
      <a:lvl6pPr marL="1885243" indent="-171386" algn="l" defTabSz="68554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014" indent="-171386" algn="l" defTabSz="68554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0786" indent="-171386" algn="l" defTabSz="68554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557" indent="-171386" algn="l" defTabSz="68554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54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771" algn="l" defTabSz="68554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543" algn="l" defTabSz="68554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14" algn="l" defTabSz="68554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086" algn="l" defTabSz="68554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857" algn="l" defTabSz="68554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629" algn="l" defTabSz="68554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400" algn="l" defTabSz="68554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171" algn="l" defTabSz="68554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734131" y="2804429"/>
            <a:ext cx="7476567" cy="158261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400"/>
              </a:spcBef>
              <a:defRPr sz="2300" b="1"/>
            </a:pPr>
            <a:r>
              <a:rPr lang="fr-FR" sz="2300" b="1" smtClean="0"/>
              <a:t>DEPLOIEMENT INDUSTRIEL</a:t>
            </a:r>
            <a:endParaRPr lang="fr-FR" sz="2300" b="1" smtClean="0"/>
          </a:p>
          <a:p>
            <a:pPr>
              <a:spcBef>
                <a:spcPts val="400"/>
              </a:spcBef>
              <a:defRPr sz="2300" b="1"/>
            </a:pPr>
            <a:endParaRPr lang="fr-FR" sz="2300" b="1" smtClean="0"/>
          </a:p>
          <a:p>
            <a:pPr>
              <a:spcBef>
                <a:spcPts val="400"/>
              </a:spcBef>
              <a:defRPr sz="2300" b="1"/>
            </a:pPr>
            <a:r>
              <a:rPr lang="fr-FR" sz="2300" b="1" smtClean="0"/>
              <a:t>PARTIE 1: THEORIE</a:t>
            </a:r>
            <a:endParaRPr sz="2100"/>
          </a:p>
          <a:p>
            <a:pPr>
              <a:spcBef>
                <a:spcPts val="7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pPr>
            <a:endParaRPr sz="1600"/>
          </a:p>
          <a:p>
            <a:pPr>
              <a:spcBef>
                <a:spcPts val="7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pPr>
            <a:endParaRPr sz="1600"/>
          </a:p>
        </p:txBody>
      </p:sp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xfrm>
            <a:off x="833719" y="1395413"/>
            <a:ext cx="7476567" cy="603509"/>
          </a:xfrm>
          <a:prstGeom prst="rect">
            <a:avLst/>
          </a:prstGeom>
        </p:spPr>
        <p:txBody>
          <a:bodyPr/>
          <a:lstStyle/>
          <a:p>
            <a:pPr defTabSz="475487">
              <a:defRPr sz="1664"/>
            </a:pPr>
            <a:r>
              <a:rPr lang="fr-FR" smtClean="0"/>
              <a:t>COURS M2 </a:t>
            </a:r>
            <a:r>
              <a:t/>
            </a:r>
            <a:br/>
            <a:endParaRPr/>
          </a:p>
        </p:txBody>
      </p:sp>
    </p:spTree>
    <p:extLst>
      <p:ext uri="{BB962C8B-B14F-4D97-AF65-F5344CB8AC3E}">
        <p14:creationId xmlns:p14="http://schemas.microsoft.com/office/powerpoint/2010/main" val="26050595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xfrm>
            <a:off x="5023597" y="6534930"/>
            <a:ext cx="176307" cy="2397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idx="1"/>
          </p:nvPr>
        </p:nvSpPr>
        <p:spPr>
          <a:xfrm>
            <a:off x="318057" y="1412776"/>
            <a:ext cx="8496944" cy="169266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/>
              <a:t>Intégrer développement et déploiement </a:t>
            </a:r>
            <a:r>
              <a:rPr lang="fr-FR" sz="1800"/>
              <a:t>de </a:t>
            </a:r>
            <a:r>
              <a:rPr lang="fr-FR" sz="1800" smtClean="0"/>
              <a:t> l’application</a:t>
            </a:r>
            <a:endParaRPr lang="fr-FR" sz="180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smtClean="0"/>
              <a:t>Appliquer </a:t>
            </a:r>
            <a:r>
              <a:rPr lang="fr-FR" sz="1800"/>
              <a:t>les méthodes agiles aussi sur </a:t>
            </a:r>
            <a:r>
              <a:rPr lang="fr-FR" sz="1800"/>
              <a:t>le </a:t>
            </a:r>
            <a:r>
              <a:rPr lang="fr-FR" sz="1800" smtClean="0"/>
              <a:t>déploiement (</a:t>
            </a:r>
            <a:r>
              <a:rPr lang="fr-FR" sz="1800" smtClean="0">
                <a:solidFill>
                  <a:srgbClr val="0070C0"/>
                </a:solidFill>
              </a:rPr>
              <a:t>RO/RS</a:t>
            </a:r>
            <a:r>
              <a:rPr lang="fr-FR" sz="1800" smtClean="0"/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smtClean="0"/>
              <a:t>Automatiser </a:t>
            </a:r>
            <a:r>
              <a:rPr lang="fr-FR" sz="1800"/>
              <a:t>le build de l'application et </a:t>
            </a:r>
            <a:r>
              <a:rPr lang="fr-FR" sz="1800"/>
              <a:t>son </a:t>
            </a:r>
            <a:r>
              <a:rPr lang="fr-FR" sz="1800" smtClean="0"/>
              <a:t> déploiement</a:t>
            </a:r>
            <a:endParaRPr lang="fr-FR" sz="180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smtClean="0"/>
              <a:t>Automatiser </a:t>
            </a:r>
            <a:r>
              <a:rPr lang="fr-FR" sz="1800"/>
              <a:t>la gestion des </a:t>
            </a:r>
            <a:r>
              <a:rPr lang="fr-FR" sz="1800"/>
              <a:t>environnements </a:t>
            </a:r>
            <a:endParaRPr lang="fr-FR" sz="1800"/>
          </a:p>
        </p:txBody>
      </p:sp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327332" y="620688"/>
            <a:ext cx="6696744" cy="4604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mtClean="0"/>
              <a:t>Les principes du Devops</a:t>
            </a:r>
            <a:endParaRPr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203" y="3393862"/>
            <a:ext cx="5624927" cy="2863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69915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5501" y="-94456"/>
            <a:ext cx="9209501" cy="6952456"/>
          </a:xfrm>
          <a:prstGeom prst="rect">
            <a:avLst/>
          </a:prstGeom>
          <a:solidFill>
            <a:schemeClr val="accent6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2" tIns="34271" rIns="68542" bIns="34271" anchor="ctr"/>
          <a:lstStyle/>
          <a:p>
            <a:pPr algn="ctr" defTabSz="685423"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192880" y="2405388"/>
            <a:ext cx="8692738" cy="1190045"/>
            <a:chOff x="1180012" y="-304374"/>
            <a:chExt cx="20310096" cy="2380661"/>
          </a:xfrm>
        </p:grpSpPr>
        <p:sp>
          <p:nvSpPr>
            <p:cNvPr id="113668" name="TextBox 18"/>
            <p:cNvSpPr txBox="1">
              <a:spLocks noChangeArrowheads="1"/>
            </p:cNvSpPr>
            <p:nvPr/>
          </p:nvSpPr>
          <p:spPr bwMode="auto">
            <a:xfrm>
              <a:off x="1180012" y="-304374"/>
              <a:ext cx="20310096" cy="1662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22" tIns="45711" rIns="91422" bIns="4571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34" charset="0"/>
                  <a:ea typeface="MS PGothic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34" charset="0"/>
                  <a:ea typeface="MS PGothic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34" charset="0"/>
                  <a:ea typeface="MS PGothic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34" charset="0"/>
                  <a:ea typeface="MS PGothic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34" charset="0"/>
                  <a:ea typeface="MS PGothic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34" charset="0"/>
                  <a:ea typeface="MS PGothic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34" charset="0"/>
                  <a:ea typeface="MS PGothic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34" charset="0"/>
                  <a:ea typeface="MS PGothic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34" charset="0"/>
                  <a:ea typeface="MS PGothic" pitchFamily="34" charset="-128"/>
                </a:defRPr>
              </a:lvl9pPr>
            </a:lstStyle>
            <a:p>
              <a:pPr algn="ctr" defTabSz="684965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altLang="en-US" sz="4800" b="1" smtClean="0">
                  <a:solidFill>
                    <a:prstClr val="white"/>
                  </a:solidFill>
                  <a:latin typeface="Lato Regular" pitchFamily="-65" charset="0"/>
                </a:rPr>
                <a:t>VAGRANT</a:t>
              </a:r>
              <a:r>
                <a:rPr lang="fr-FR" altLang="en-US" sz="4800" b="1" smtClean="0">
                  <a:solidFill>
                    <a:prstClr val="white"/>
                  </a:solidFill>
                  <a:latin typeface="Lato Regular" pitchFamily="-65" charset="0"/>
                </a:rPr>
                <a:t> </a:t>
              </a:r>
              <a:r>
                <a:rPr lang="fr-FR" altLang="en-US" sz="4800" b="1" smtClean="0">
                  <a:solidFill>
                    <a:prstClr val="white"/>
                  </a:solidFill>
                  <a:latin typeface="Lato Regular" pitchFamily="-65" charset="0"/>
                </a:rPr>
                <a:t>: </a:t>
              </a:r>
              <a:r>
                <a:rPr lang="fr-FR" altLang="en-US" sz="4800" b="1" smtClean="0">
                  <a:solidFill>
                    <a:srgbClr val="92D050"/>
                  </a:solidFill>
                  <a:latin typeface="Lato Regular" pitchFamily="-65" charset="0"/>
                </a:rPr>
                <a:t>GESTION DE VM</a:t>
              </a:r>
              <a:endParaRPr lang="id-ID" altLang="en-US" sz="4800" b="1">
                <a:solidFill>
                  <a:prstClr val="white"/>
                </a:solidFill>
                <a:latin typeface="Lato Regular" pitchFamily="-65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343511" y="1984190"/>
              <a:ext cx="1554289" cy="920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anchor="ctr"/>
            <a:lstStyle/>
            <a:p>
              <a:pPr algn="ctr" defTabSz="685423">
                <a:defRPr/>
              </a:pPr>
              <a:endParaRPr lang="en-US" sz="1400" dirty="0">
                <a:solidFill>
                  <a:srgbClr val="9BBB5C"/>
                </a:solidFill>
                <a:latin typeface="Open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066897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xfrm>
            <a:off x="5023597" y="6534930"/>
            <a:ext cx="176307" cy="2397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12</a:t>
            </a:fld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idx="1"/>
          </p:nvPr>
        </p:nvSpPr>
        <p:spPr>
          <a:xfrm>
            <a:off x="188576" y="1268760"/>
            <a:ext cx="8424936" cy="21602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8287" indent="-268287">
              <a:defRPr sz="1800"/>
            </a:pPr>
            <a:r>
              <a:rPr lang="fr-FR" sz="1800" smtClean="0"/>
              <a:t>Variété des environnement de travail </a:t>
            </a:r>
          </a:p>
          <a:p>
            <a:pPr marL="0" indent="0">
              <a:buNone/>
              <a:defRPr sz="1800"/>
            </a:pPr>
            <a:endParaRPr lang="fr-FR" sz="1800" smtClean="0"/>
          </a:p>
          <a:p>
            <a:pPr marL="268287" indent="-268287">
              <a:defRPr sz="1800"/>
            </a:pPr>
            <a:r>
              <a:rPr lang="fr-FR" sz="1800" smtClean="0"/>
              <a:t>Variété des environnement de test</a:t>
            </a:r>
          </a:p>
          <a:p>
            <a:pPr marL="0" indent="0">
              <a:buNone/>
              <a:defRPr sz="1800"/>
            </a:pPr>
            <a:endParaRPr lang="fr-FR" sz="1800" smtClean="0"/>
          </a:p>
          <a:p>
            <a:pPr marL="268287" indent="-268287">
              <a:defRPr sz="1800"/>
            </a:pPr>
            <a:r>
              <a:rPr lang="fr-FR" sz="1800" smtClean="0"/>
              <a:t>Variété des environnement de déploiement</a:t>
            </a:r>
            <a:endParaRPr lang="fr-FR" sz="1800"/>
          </a:p>
          <a:p>
            <a:pPr marL="557212" lvl="1" indent="-285750">
              <a:buFont typeface="Courier New" panose="02070309020205020404" pitchFamily="49" charset="0"/>
              <a:buChar char="o"/>
              <a:defRPr sz="1800"/>
            </a:pPr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179512" y="692696"/>
            <a:ext cx="6696744" cy="4604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mtClean="0"/>
              <a:t>Une multitude d’environnements</a:t>
            </a:r>
            <a:endParaRPr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16" y="3429000"/>
            <a:ext cx="4681036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4" descr="Résultat de recherche d'images pour &quot;meme linux vs windows&quot;"/>
          <p:cNvSpPr>
            <a:spLocks noChangeAspect="1" noChangeArrowheads="1"/>
          </p:cNvSpPr>
          <p:nvPr/>
        </p:nvSpPr>
        <p:spPr bwMode="auto">
          <a:xfrm>
            <a:off x="155575" y="-1157288"/>
            <a:ext cx="5715000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33" y="3429000"/>
            <a:ext cx="4165455" cy="176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lèche courbée vers le haut 3"/>
          <p:cNvSpPr/>
          <p:nvPr/>
        </p:nvSpPr>
        <p:spPr>
          <a:xfrm>
            <a:off x="2771800" y="5192376"/>
            <a:ext cx="3960440" cy="828912"/>
          </a:xfrm>
          <a:prstGeom prst="curvedUp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2077976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xfrm>
            <a:off x="5023597" y="6534930"/>
            <a:ext cx="176307" cy="2397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13</a:t>
            </a:fld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idx="1"/>
          </p:nvPr>
        </p:nvSpPr>
        <p:spPr>
          <a:xfrm>
            <a:off x="292276" y="1413962"/>
            <a:ext cx="6924600" cy="790902"/>
          </a:xfrm>
          <a:prstGeom prst="rect">
            <a:avLst/>
          </a:prstGeom>
        </p:spPr>
        <p:txBody>
          <a:bodyPr>
            <a:noAutofit/>
          </a:bodyPr>
          <a:lstStyle/>
          <a:p>
            <a:pPr marL="268287" indent="-268287">
              <a:defRPr sz="1800"/>
            </a:pPr>
            <a:r>
              <a:rPr lang="fr-FR" sz="1800" smtClean="0"/>
              <a:t>Exemple: Déploiement de NGINX</a:t>
            </a:r>
          </a:p>
          <a:p>
            <a:pPr marL="557212" lvl="1" indent="-285750">
              <a:buFont typeface="Arial" panose="020B0604020202020204" pitchFamily="34" charset="0"/>
              <a:buChar char="•"/>
              <a:defRPr sz="1800"/>
            </a:pPr>
            <a:r>
              <a:rPr lang="fr-FR" sz="1800" smtClean="0"/>
              <a:t>Différents environnements </a:t>
            </a:r>
            <a:r>
              <a:rPr lang="fr-FR" sz="1800" smtClean="0">
                <a:sym typeface="Wingdings" panose="05000000000000000000" pitchFamily="2" charset="2"/>
              </a:rPr>
              <a:t> </a:t>
            </a:r>
            <a:r>
              <a:rPr lang="fr-FR" sz="1800" b="1" u="sng" smtClean="0">
                <a:solidFill>
                  <a:srgbClr val="0070C0"/>
                </a:solidFill>
                <a:sym typeface="Wingdings" panose="05000000000000000000" pitchFamily="2" charset="2"/>
              </a:rPr>
              <a:t>Comment faire ?</a:t>
            </a:r>
            <a:endParaRPr lang="fr-FR" sz="1800" b="1" u="sng" smtClean="0">
              <a:solidFill>
                <a:srgbClr val="0070C0"/>
              </a:solidFill>
            </a:endParaRPr>
          </a:p>
        </p:txBody>
      </p:sp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179512" y="692696"/>
            <a:ext cx="6696744" cy="4604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mtClean="0"/>
              <a:t>Cas Concret: NGINX</a:t>
            </a:r>
            <a:endParaRPr/>
          </a:p>
        </p:txBody>
      </p:sp>
      <p:sp>
        <p:nvSpPr>
          <p:cNvPr id="2" name="AutoShape 2" descr="Résultat de recherche d'images pour &quot;tourniquet jeu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750808"/>
            <a:ext cx="4274864" cy="312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3779912" y="2273755"/>
            <a:ext cx="4680520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</a:pPr>
            <a:r>
              <a:rPr kumimoji="0" lang="fr-FR" sz="1400" b="0" i="0" u="none" strike="noStrike" cap="none" spc="0" normalizeH="0" baseline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Lucida Sans"/>
              </a:rPr>
              <a:t>Copie sur l’environnement</a:t>
            </a:r>
            <a:r>
              <a:rPr kumimoji="0" lang="fr-FR" sz="1400" b="0" i="0" u="none" strike="noStrike" cap="none" spc="0" normalizeH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Lucida Sans"/>
              </a:rPr>
              <a:t> de production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Rapide à mettre </a:t>
            </a:r>
            <a:r>
              <a:rPr lang="fr-F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</a:t>
            </a:r>
            <a:r>
              <a:rPr lang="fr-FR" sz="1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œuvre</a:t>
            </a:r>
            <a:endParaRPr lang="fr-FR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Risque </a:t>
            </a:r>
            <a:r>
              <a:rPr lang="fr-F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important d’impact sur </a:t>
            </a:r>
            <a:r>
              <a:rPr lang="fr-F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</a:t>
            </a:r>
            <a:r>
              <a:rPr lang="fr-FR" sz="1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</a:t>
            </a:r>
            <a:endParaRPr lang="fr-FR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Très </a:t>
            </a:r>
            <a:r>
              <a:rPr lang="fr-F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mauvaise </a:t>
            </a:r>
            <a:r>
              <a:rPr lang="fr-F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idée </a:t>
            </a:r>
            <a:r>
              <a:rPr lang="fr-FR" sz="1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</a:t>
            </a:r>
            <a:endParaRPr lang="fr-FR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430439" y="3274924"/>
            <a:ext cx="4461226" cy="1600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Lucida Sans"/>
              </a:rPr>
              <a:t>b</a:t>
            </a:r>
            <a:r>
              <a:rPr kumimoji="0" lang="fr-FR" sz="1400" b="0" i="0" u="none" strike="noStrike" cap="none" spc="0" normalizeH="0" baseline="0" smtClean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Lucida Sans"/>
              </a:rPr>
              <a:t>) Environnement</a:t>
            </a:r>
            <a:r>
              <a:rPr kumimoji="0" lang="fr-FR" sz="1400" b="0" i="0" u="none" strike="noStrike" cap="none" spc="0" normalizeH="0" smtClean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Lucida Sans"/>
              </a:rPr>
              <a:t> dédié</a:t>
            </a:r>
          </a:p>
          <a:p>
            <a:pPr marL="742950" lvl="1" indent="-285750" hangingPunct="0">
              <a:buFont typeface="Arial" panose="020B0604020202020204" pitchFamily="34" charset="0"/>
              <a:buChar char="•"/>
            </a:pPr>
            <a:r>
              <a:rPr lang="fr-FR" sz="1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Serveur spécifique</a:t>
            </a:r>
            <a:endParaRPr lang="fr-FR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hangingPunct="0">
              <a:buFont typeface="Arial" panose="020B0604020202020204" pitchFamily="34" charset="0"/>
              <a:buChar char="•"/>
            </a:pPr>
            <a:r>
              <a:rPr lang="fr-FR" sz="1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Espace </a:t>
            </a:r>
            <a:r>
              <a:rPr lang="fr-F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pour chacun </a:t>
            </a:r>
            <a:r>
              <a:rPr lang="fr-F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 </a:t>
            </a:r>
            <a:r>
              <a:rPr lang="fr-FR" sz="1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développeurs</a:t>
            </a:r>
            <a:endParaRPr lang="fr-FR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hangingPunct="0">
              <a:buFont typeface="Arial" panose="020B0604020202020204" pitchFamily="34" charset="0"/>
              <a:buChar char="•"/>
            </a:pPr>
            <a:r>
              <a:rPr lang="fr-FR" sz="1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Configuration centralisée</a:t>
            </a:r>
            <a:endParaRPr lang="fr-FR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hangingPunct="0">
              <a:buFont typeface="Arial" panose="020B0604020202020204" pitchFamily="34" charset="0"/>
              <a:buChar char="•"/>
            </a:pPr>
            <a:r>
              <a:rPr lang="fr-FR" sz="1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Effets </a:t>
            </a:r>
            <a:r>
              <a:rPr lang="fr-F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bords possibles </a:t>
            </a:r>
            <a:r>
              <a:rPr lang="fr-F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entre </a:t>
            </a:r>
            <a:r>
              <a:rPr lang="fr-FR" sz="1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développeurs</a:t>
            </a:r>
            <a:endParaRPr lang="fr-FR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hangingPunct="0">
              <a:buFont typeface="Arial" panose="020B0604020202020204" pitchFamily="34" charset="0"/>
              <a:buChar char="•"/>
            </a:pPr>
            <a:r>
              <a:rPr lang="fr-FR" sz="1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Obligation </a:t>
            </a:r>
            <a:r>
              <a:rPr lang="fr-F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d’être connecté </a:t>
            </a:r>
            <a:r>
              <a:rPr lang="fr-F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 </a:t>
            </a:r>
            <a:r>
              <a:rPr lang="fr-FR" sz="1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serveur</a:t>
            </a:r>
            <a:endParaRPr lang="fr-FR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211145" y="5013176"/>
            <a:ext cx="4680520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fr-FR" sz="1400" b="0" i="0" u="none" strike="noStrike" cap="none" spc="0" normalizeH="0" baseline="0" smtClean="0">
                <a:ln>
                  <a:noFill/>
                </a:ln>
                <a:solidFill>
                  <a:srgbClr val="FB03A8"/>
                </a:solidFill>
                <a:effectLst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Lucida Sans"/>
              </a:rPr>
              <a:t>c) Machine</a:t>
            </a:r>
            <a:r>
              <a:rPr kumimoji="0" lang="fr-FR" sz="1400" b="0" i="0" u="none" strike="noStrike" cap="none" spc="0" normalizeH="0" smtClean="0">
                <a:ln>
                  <a:noFill/>
                </a:ln>
                <a:solidFill>
                  <a:srgbClr val="FB03A8"/>
                </a:solidFill>
                <a:effectLst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Lucida Sans"/>
              </a:rPr>
              <a:t> locale</a:t>
            </a:r>
            <a:endParaRPr lang="fr-FR" sz="1400">
              <a:solidFill>
                <a:srgbClr val="FB03A8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Indépendance </a:t>
            </a:r>
            <a:r>
              <a:rPr lang="fr-FR" sz="1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 </a:t>
            </a:r>
            <a:r>
              <a:rPr lang="fr-F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autres </a:t>
            </a:r>
            <a:r>
              <a:rPr lang="fr-FR" sz="1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développeurs</a:t>
            </a:r>
            <a:endParaRPr lang="fr-FR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Possibilité </a:t>
            </a:r>
            <a:r>
              <a:rPr lang="fr-F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travailler sans </a:t>
            </a:r>
            <a:r>
              <a:rPr lang="fr-F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connexion </a:t>
            </a:r>
            <a:endParaRPr lang="fr-FR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r>
              <a:rPr lang="fr-FR" sz="1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érer des </a:t>
            </a:r>
            <a:r>
              <a:rPr lang="fr-F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besoins </a:t>
            </a:r>
            <a:r>
              <a:rPr lang="fr-FR" sz="1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incompatibles</a:t>
            </a:r>
            <a:endParaRPr lang="fr-FR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Limité </a:t>
            </a:r>
            <a:r>
              <a:rPr lang="fr-F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à un seul </a:t>
            </a:r>
            <a:r>
              <a:rPr lang="fr-F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système </a:t>
            </a:r>
            <a:r>
              <a:rPr lang="fr-FR" sz="1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d’exploitation</a:t>
            </a:r>
            <a:endParaRPr lang="fr-FR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7707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xfrm>
            <a:off x="5023597" y="6534930"/>
            <a:ext cx="176307" cy="2397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14</a:t>
            </a:fld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179512" y="548680"/>
            <a:ext cx="6696744" cy="4604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mtClean="0"/>
              <a:t>Solution: Virtualisation</a:t>
            </a:r>
            <a:endParaRPr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698" y="1341512"/>
            <a:ext cx="6335341" cy="4700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84056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xfrm>
            <a:off x="5023597" y="6534930"/>
            <a:ext cx="176307" cy="2397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15</a:t>
            </a:fld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idx="1"/>
          </p:nvPr>
        </p:nvSpPr>
        <p:spPr>
          <a:xfrm>
            <a:off x="395536" y="1484784"/>
            <a:ext cx="7560840" cy="7920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mtClean="0"/>
              <a:t>Médicament permettant de lutter contre  le syndrome </a:t>
            </a:r>
            <a:r>
              <a:rPr lang="fr-FR" b="1" smtClean="0">
                <a:solidFill>
                  <a:srgbClr val="FF0000"/>
                </a:solidFill>
              </a:rPr>
              <a:t>«Pourtant </a:t>
            </a:r>
            <a:r>
              <a:rPr lang="fr-FR" b="1">
                <a:solidFill>
                  <a:srgbClr val="FF0000"/>
                </a:solidFill>
              </a:rPr>
              <a:t>ça marche chez moi</a:t>
            </a:r>
            <a:r>
              <a:rPr lang="fr-FR" b="1">
                <a:solidFill>
                  <a:srgbClr val="FF0000"/>
                </a:solidFill>
              </a:rPr>
              <a:t>» </a:t>
            </a:r>
            <a:endParaRPr lang="fr-FR" b="1">
              <a:solidFill>
                <a:srgbClr val="FF0000"/>
              </a:solidFill>
            </a:endParaRPr>
          </a:p>
          <a:p>
            <a:pPr marL="268287" indent="-268287">
              <a:defRPr sz="1800"/>
            </a:pPr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323528" y="548680"/>
            <a:ext cx="6696744" cy="4604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mtClean="0"/>
              <a:t>Vagrant</a:t>
            </a:r>
            <a:endParaRPr/>
          </a:p>
        </p:txBody>
      </p:sp>
      <p:sp>
        <p:nvSpPr>
          <p:cNvPr id="7" name="Shape 122"/>
          <p:cNvSpPr txBox="1">
            <a:spLocks/>
          </p:cNvSpPr>
          <p:nvPr/>
        </p:nvSpPr>
        <p:spPr>
          <a:xfrm>
            <a:off x="323528" y="2780928"/>
            <a:ext cx="7920880" cy="79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4" tIns="45714" rIns="45714" bIns="45714">
            <a:normAutofit/>
          </a:bodyPr>
          <a:lstStyle>
            <a:lvl1pPr marL="268288" marR="0" indent="-268288" algn="l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66A1"/>
              </a:buClr>
              <a:buSzPct val="100000"/>
              <a:buFont typeface="Euphemia UCAS"/>
              <a:buChar char="▶"/>
              <a:tabLst/>
              <a:defRPr sz="1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1pPr>
            <a:lvl2pPr marL="539750" marR="0" indent="-269875" algn="l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66A1"/>
              </a:buClr>
              <a:buSzPct val="100000"/>
              <a:buFont typeface="Euphemia UCAS"/>
              <a:buChar char="–"/>
              <a:tabLst/>
              <a:defRPr sz="1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2pPr>
            <a:lvl3pPr marL="809625" marR="0" indent="-268287" algn="l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66A1"/>
              </a:buClr>
              <a:buSzPct val="100000"/>
              <a:buFont typeface="Euphemia UCAS"/>
              <a:buChar char="•"/>
              <a:tabLst/>
              <a:defRPr sz="1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3pPr>
            <a:lvl4pPr marL="1081087" marR="0" indent="-269875" algn="l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66A1"/>
              </a:buClr>
              <a:buSzPct val="100000"/>
              <a:buFont typeface="Euphemia UCAS"/>
              <a:buChar char="–"/>
              <a:tabLst/>
              <a:defRPr sz="1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4pPr>
            <a:lvl5pPr marL="1349375" marR="0" indent="-268287" algn="l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66A1"/>
              </a:buClr>
              <a:buSzPct val="100000"/>
              <a:buFont typeface="Euphemia UCAS"/>
              <a:buChar char="»"/>
              <a:tabLst/>
              <a:defRPr sz="1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5pPr>
            <a:lvl6pPr marL="1806575" marR="0" indent="-268287" algn="l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66A1"/>
              </a:buClr>
              <a:buSzPct val="100000"/>
              <a:buFont typeface="Euphemia UCAS"/>
              <a:buChar char="»"/>
              <a:tabLst/>
              <a:defRPr sz="1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6pPr>
            <a:lvl7pPr marL="2263775" marR="0" indent="-268288" algn="l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66A1"/>
              </a:buClr>
              <a:buSzPct val="100000"/>
              <a:buFont typeface="Euphemia UCAS"/>
              <a:buChar char="»"/>
              <a:tabLst/>
              <a:defRPr sz="1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7pPr>
            <a:lvl8pPr marL="2720975" marR="0" indent="-268288" algn="l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66A1"/>
              </a:buClr>
              <a:buSzPct val="100000"/>
              <a:buFont typeface="Euphemia UCAS"/>
              <a:buChar char="»"/>
              <a:tabLst/>
              <a:defRPr sz="1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8pPr>
            <a:lvl9pPr marL="3178175" marR="0" indent="-268288" algn="l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66A1"/>
              </a:buClr>
              <a:buSzPct val="100000"/>
              <a:buFont typeface="Euphemia UCAS"/>
              <a:buChar char="»"/>
              <a:tabLst/>
              <a:defRPr sz="1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rPr lang="fr-FR" kern="0" smtClean="0"/>
              <a:t>Outil permettant de </a:t>
            </a:r>
            <a:r>
              <a:rPr lang="fr-FR"/>
              <a:t>faire cohabiter sur une </a:t>
            </a:r>
            <a:r>
              <a:rPr lang="fr-FR"/>
              <a:t>même </a:t>
            </a:r>
            <a:r>
              <a:rPr lang="fr-FR" smtClean="0"/>
              <a:t> machine </a:t>
            </a:r>
            <a:r>
              <a:rPr lang="fr-FR"/>
              <a:t>des projets </a:t>
            </a:r>
            <a:r>
              <a:rPr lang="fr-FR"/>
              <a:t>très </a:t>
            </a:r>
            <a:r>
              <a:rPr lang="fr-FR" smtClean="0"/>
              <a:t>différents. </a:t>
            </a:r>
            <a:endParaRPr lang="fr-FR"/>
          </a:p>
          <a:p>
            <a:endParaRPr lang="fr-FR" kern="0" smtClean="0"/>
          </a:p>
        </p:txBody>
      </p:sp>
      <p:sp>
        <p:nvSpPr>
          <p:cNvPr id="9" name="Shape 122"/>
          <p:cNvSpPr txBox="1">
            <a:spLocks/>
          </p:cNvSpPr>
          <p:nvPr/>
        </p:nvSpPr>
        <p:spPr>
          <a:xfrm>
            <a:off x="323528" y="3933056"/>
            <a:ext cx="7920880" cy="79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4" tIns="45714" rIns="45714" bIns="45714">
            <a:normAutofit/>
          </a:bodyPr>
          <a:lstStyle>
            <a:lvl1pPr marL="268288" marR="0" indent="-268288" algn="l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66A1"/>
              </a:buClr>
              <a:buSzPct val="100000"/>
              <a:buFont typeface="Euphemia UCAS"/>
              <a:buChar char="▶"/>
              <a:tabLst/>
              <a:defRPr sz="1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1pPr>
            <a:lvl2pPr marL="539750" marR="0" indent="-269875" algn="l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66A1"/>
              </a:buClr>
              <a:buSzPct val="100000"/>
              <a:buFont typeface="Euphemia UCAS"/>
              <a:buChar char="–"/>
              <a:tabLst/>
              <a:defRPr sz="1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2pPr>
            <a:lvl3pPr marL="809625" marR="0" indent="-268287" algn="l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66A1"/>
              </a:buClr>
              <a:buSzPct val="100000"/>
              <a:buFont typeface="Euphemia UCAS"/>
              <a:buChar char="•"/>
              <a:tabLst/>
              <a:defRPr sz="1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3pPr>
            <a:lvl4pPr marL="1081087" marR="0" indent="-269875" algn="l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66A1"/>
              </a:buClr>
              <a:buSzPct val="100000"/>
              <a:buFont typeface="Euphemia UCAS"/>
              <a:buChar char="–"/>
              <a:tabLst/>
              <a:defRPr sz="1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4pPr>
            <a:lvl5pPr marL="1349375" marR="0" indent="-268287" algn="l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66A1"/>
              </a:buClr>
              <a:buSzPct val="100000"/>
              <a:buFont typeface="Euphemia UCAS"/>
              <a:buChar char="»"/>
              <a:tabLst/>
              <a:defRPr sz="1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5pPr>
            <a:lvl6pPr marL="1806575" marR="0" indent="-268287" algn="l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66A1"/>
              </a:buClr>
              <a:buSzPct val="100000"/>
              <a:buFont typeface="Euphemia UCAS"/>
              <a:buChar char="»"/>
              <a:tabLst/>
              <a:defRPr sz="1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6pPr>
            <a:lvl7pPr marL="2263775" marR="0" indent="-268288" algn="l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66A1"/>
              </a:buClr>
              <a:buSzPct val="100000"/>
              <a:buFont typeface="Euphemia UCAS"/>
              <a:buChar char="»"/>
              <a:tabLst/>
              <a:defRPr sz="1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7pPr>
            <a:lvl8pPr marL="2720975" marR="0" indent="-268288" algn="l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66A1"/>
              </a:buClr>
              <a:buSzPct val="100000"/>
              <a:buFont typeface="Euphemia UCAS"/>
              <a:buChar char="»"/>
              <a:tabLst/>
              <a:defRPr sz="1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8pPr>
            <a:lvl9pPr marL="3178175" marR="0" indent="-268288" algn="l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66A1"/>
              </a:buClr>
              <a:buSzPct val="100000"/>
              <a:buFont typeface="Euphemia UCAS"/>
              <a:buChar char="»"/>
              <a:tabLst/>
              <a:defRPr sz="1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rPr lang="fr-FR" kern="0" smtClean="0"/>
              <a:t>Solution assurant </a:t>
            </a:r>
            <a:r>
              <a:rPr lang="fr-FR"/>
              <a:t>à un </a:t>
            </a:r>
            <a:r>
              <a:rPr lang="fr-FR"/>
              <a:t>nouveau </a:t>
            </a:r>
            <a:r>
              <a:rPr lang="fr-FR" smtClean="0"/>
              <a:t> développeur </a:t>
            </a:r>
            <a:r>
              <a:rPr lang="fr-FR"/>
              <a:t>d’être </a:t>
            </a:r>
            <a:r>
              <a:rPr lang="fr-FR"/>
              <a:t>rapidement </a:t>
            </a:r>
            <a:r>
              <a:rPr lang="fr-FR" smtClean="0"/>
              <a:t> opérationnel </a:t>
            </a:r>
            <a:r>
              <a:rPr lang="fr-FR"/>
              <a:t>sur </a:t>
            </a:r>
            <a:r>
              <a:rPr lang="fr-FR"/>
              <a:t>le </a:t>
            </a:r>
            <a:r>
              <a:rPr lang="fr-FR" smtClean="0"/>
              <a:t>projet.</a:t>
            </a:r>
            <a:endParaRPr lang="fr-FR"/>
          </a:p>
          <a:p>
            <a:endParaRPr lang="fr-FR"/>
          </a:p>
          <a:p>
            <a:endParaRPr lang="fr-FR" kern="0" smtClean="0"/>
          </a:p>
        </p:txBody>
      </p:sp>
      <p:sp>
        <p:nvSpPr>
          <p:cNvPr id="11" name="Shape 122"/>
          <p:cNvSpPr txBox="1">
            <a:spLocks/>
          </p:cNvSpPr>
          <p:nvPr/>
        </p:nvSpPr>
        <p:spPr>
          <a:xfrm>
            <a:off x="323528" y="5157192"/>
            <a:ext cx="7920880" cy="79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4" tIns="45714" rIns="45714" bIns="45714">
            <a:normAutofit/>
          </a:bodyPr>
          <a:lstStyle>
            <a:lvl1pPr marL="268288" marR="0" indent="-268288" algn="l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66A1"/>
              </a:buClr>
              <a:buSzPct val="100000"/>
              <a:buFont typeface="Euphemia UCAS"/>
              <a:buChar char="▶"/>
              <a:tabLst/>
              <a:defRPr sz="1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1pPr>
            <a:lvl2pPr marL="539750" marR="0" indent="-269875" algn="l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66A1"/>
              </a:buClr>
              <a:buSzPct val="100000"/>
              <a:buFont typeface="Euphemia UCAS"/>
              <a:buChar char="–"/>
              <a:tabLst/>
              <a:defRPr sz="1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2pPr>
            <a:lvl3pPr marL="809625" marR="0" indent="-268287" algn="l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66A1"/>
              </a:buClr>
              <a:buSzPct val="100000"/>
              <a:buFont typeface="Euphemia UCAS"/>
              <a:buChar char="•"/>
              <a:tabLst/>
              <a:defRPr sz="1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3pPr>
            <a:lvl4pPr marL="1081087" marR="0" indent="-269875" algn="l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66A1"/>
              </a:buClr>
              <a:buSzPct val="100000"/>
              <a:buFont typeface="Euphemia UCAS"/>
              <a:buChar char="–"/>
              <a:tabLst/>
              <a:defRPr sz="1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4pPr>
            <a:lvl5pPr marL="1349375" marR="0" indent="-268287" algn="l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66A1"/>
              </a:buClr>
              <a:buSzPct val="100000"/>
              <a:buFont typeface="Euphemia UCAS"/>
              <a:buChar char="»"/>
              <a:tabLst/>
              <a:defRPr sz="1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5pPr>
            <a:lvl6pPr marL="1806575" marR="0" indent="-268287" algn="l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66A1"/>
              </a:buClr>
              <a:buSzPct val="100000"/>
              <a:buFont typeface="Euphemia UCAS"/>
              <a:buChar char="»"/>
              <a:tabLst/>
              <a:defRPr sz="1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6pPr>
            <a:lvl7pPr marL="2263775" marR="0" indent="-268288" algn="l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66A1"/>
              </a:buClr>
              <a:buSzPct val="100000"/>
              <a:buFont typeface="Euphemia UCAS"/>
              <a:buChar char="»"/>
              <a:tabLst/>
              <a:defRPr sz="1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7pPr>
            <a:lvl8pPr marL="2720975" marR="0" indent="-268288" algn="l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66A1"/>
              </a:buClr>
              <a:buSzPct val="100000"/>
              <a:buFont typeface="Euphemia UCAS"/>
              <a:buChar char="»"/>
              <a:tabLst/>
              <a:defRPr sz="1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8pPr>
            <a:lvl9pPr marL="3178175" marR="0" indent="-268288" algn="l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66A1"/>
              </a:buClr>
              <a:buSzPct val="100000"/>
              <a:buFont typeface="Euphemia UCAS"/>
              <a:buChar char="»"/>
              <a:tabLst/>
              <a:defRPr sz="1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rPr lang="fr-FR" kern="0" smtClean="0"/>
              <a:t>Gestionnaire permettant de </a:t>
            </a:r>
            <a:r>
              <a:rPr lang="fr-FR"/>
              <a:t>tester sans risque </a:t>
            </a:r>
            <a:r>
              <a:rPr lang="fr-FR"/>
              <a:t>des </a:t>
            </a:r>
            <a:r>
              <a:rPr lang="fr-FR" smtClean="0"/>
              <a:t> montées </a:t>
            </a:r>
            <a:r>
              <a:rPr lang="fr-FR"/>
              <a:t>de versions, de nouveaux </a:t>
            </a:r>
            <a:r>
              <a:rPr lang="fr-FR"/>
              <a:t>outils </a:t>
            </a:r>
            <a:r>
              <a:rPr lang="fr-FR" smtClean="0"/>
              <a:t> ou </a:t>
            </a:r>
            <a:r>
              <a:rPr lang="fr-FR"/>
              <a:t>une </a:t>
            </a:r>
            <a:r>
              <a:rPr lang="fr-FR"/>
              <a:t>nouvelle </a:t>
            </a:r>
            <a:r>
              <a:rPr lang="fr-FR" smtClean="0"/>
              <a:t>configuration.</a:t>
            </a:r>
            <a:endParaRPr lang="fr-FR"/>
          </a:p>
          <a:p>
            <a:endParaRPr lang="fr-FR"/>
          </a:p>
          <a:p>
            <a:endParaRPr lang="fr-FR" kern="0" smtClean="0"/>
          </a:p>
        </p:txBody>
      </p:sp>
    </p:spTree>
    <p:extLst>
      <p:ext uri="{BB962C8B-B14F-4D97-AF65-F5344CB8AC3E}">
        <p14:creationId xmlns:p14="http://schemas.microsoft.com/office/powerpoint/2010/main" val="7589926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xfrm>
            <a:off x="5023597" y="6534930"/>
            <a:ext cx="176307" cy="2397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16</a:t>
            </a:fld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idx="1"/>
          </p:nvPr>
        </p:nvSpPr>
        <p:spPr>
          <a:xfrm>
            <a:off x="395536" y="1484784"/>
            <a:ext cx="8640960" cy="259228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fr-FR" sz="1800" smtClean="0"/>
              <a:t>Outil </a:t>
            </a:r>
            <a:r>
              <a:rPr lang="fr-FR" sz="1800"/>
              <a:t>en ligne </a:t>
            </a:r>
            <a:r>
              <a:rPr lang="fr-FR" sz="1800"/>
              <a:t>de </a:t>
            </a:r>
            <a:r>
              <a:rPr lang="fr-FR" sz="1800" smtClean="0"/>
              <a:t>commande</a:t>
            </a:r>
            <a:endParaRPr lang="fr-FR" sz="1800"/>
          </a:p>
          <a:p>
            <a:pPr>
              <a:lnSpc>
                <a:spcPct val="200000"/>
              </a:lnSpc>
            </a:pPr>
            <a:r>
              <a:rPr lang="fr-FR" sz="1800"/>
              <a:t>Utilise </a:t>
            </a:r>
            <a:r>
              <a:rPr lang="fr-FR" sz="1800" smtClean="0"/>
              <a:t>VirtualBox</a:t>
            </a:r>
            <a:endParaRPr lang="fr-FR" sz="1800"/>
          </a:p>
          <a:p>
            <a:pPr>
              <a:lnSpc>
                <a:spcPct val="200000"/>
              </a:lnSpc>
            </a:pPr>
            <a:r>
              <a:rPr lang="fr-FR" sz="1800" smtClean="0"/>
              <a:t>Ecrit </a:t>
            </a:r>
            <a:r>
              <a:rPr lang="fr-FR" sz="1800"/>
              <a:t>en </a:t>
            </a:r>
            <a:r>
              <a:rPr lang="fr-FR" sz="1800" smtClean="0"/>
              <a:t>Ruby</a:t>
            </a:r>
          </a:p>
          <a:p>
            <a:pPr>
              <a:lnSpc>
                <a:spcPct val="200000"/>
              </a:lnSpc>
            </a:pPr>
            <a:r>
              <a:rPr lang="fr-FR" sz="1800" smtClean="0"/>
              <a:t>Créer une instance facilement</a:t>
            </a:r>
          </a:p>
          <a:p>
            <a:pPr lvl="1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mtClean="0"/>
              <a:t>vagrant </a:t>
            </a:r>
            <a:r>
              <a:rPr lang="en-US"/>
              <a:t>box </a:t>
            </a:r>
            <a:r>
              <a:rPr lang="en-US"/>
              <a:t>add </a:t>
            </a:r>
            <a:r>
              <a:rPr lang="en-US" smtClean="0"/>
              <a:t>precise32 &lt;lien&gt; </a:t>
            </a:r>
          </a:p>
          <a:p>
            <a:pPr lvl="1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mtClean="0"/>
              <a:t>$ vagrant </a:t>
            </a:r>
            <a:r>
              <a:rPr lang="en-US"/>
              <a:t>init </a:t>
            </a:r>
            <a:r>
              <a:rPr lang="en-US" smtClean="0"/>
              <a:t>precise32</a:t>
            </a:r>
          </a:p>
          <a:p>
            <a:pPr lvl="1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mtClean="0"/>
              <a:t>$ vagrant up</a:t>
            </a:r>
            <a:r>
              <a:rPr lang="fr-FR" sz="1800" smtClean="0"/>
              <a:t> </a:t>
            </a:r>
          </a:p>
          <a:p>
            <a:pPr marL="269875" lvl="1" indent="0">
              <a:buNone/>
            </a:pPr>
            <a:endParaRPr lang="fr-FR" sz="1800" smtClean="0"/>
          </a:p>
        </p:txBody>
      </p:sp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323528" y="548680"/>
            <a:ext cx="6696744" cy="4604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mtClean="0"/>
              <a:t>Vagrant</a:t>
            </a:r>
            <a:endParaRPr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988840"/>
            <a:ext cx="361950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56804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xfrm>
            <a:off x="5023597" y="6534930"/>
            <a:ext cx="176307" cy="2397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17</a:t>
            </a:fld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179512" y="548680"/>
            <a:ext cx="6696744" cy="4604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mtClean="0"/>
              <a:t>Vagrantfile</a:t>
            </a:r>
            <a:endParaRPr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6954837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45607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xfrm>
            <a:off x="5023597" y="6534930"/>
            <a:ext cx="176307" cy="2397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18</a:t>
            </a:fld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179512" y="548680"/>
            <a:ext cx="6696744" cy="4604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mtClean="0"/>
              <a:t>BaseBox</a:t>
            </a:r>
            <a:endParaRPr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7165202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70397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xfrm>
            <a:off x="5023597" y="6534930"/>
            <a:ext cx="176307" cy="2397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19</a:t>
            </a:fld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179512" y="548680"/>
            <a:ext cx="6696744" cy="4604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mtClean="0"/>
              <a:t>Configuration Réseau</a:t>
            </a:r>
            <a:endParaRPr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16832"/>
            <a:ext cx="6602413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61237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xfrm>
            <a:off x="5023597" y="6534930"/>
            <a:ext cx="176307" cy="2397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idx="1"/>
          </p:nvPr>
        </p:nvSpPr>
        <p:spPr>
          <a:xfrm>
            <a:off x="467544" y="1484784"/>
            <a:ext cx="7538413" cy="36724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8287" indent="-268287">
              <a:defRPr sz="1800"/>
            </a:pPr>
            <a:r>
              <a:rPr lang="fr-FR" smtClean="0"/>
              <a:t>Saisir les bases du DEVOPS</a:t>
            </a:r>
          </a:p>
          <a:p>
            <a:pPr marL="557212" lvl="1" indent="-285750">
              <a:buFont typeface="Arial" panose="020B0604020202020204" pitchFamily="34" charset="0"/>
              <a:buChar char="•"/>
              <a:defRPr sz="1800"/>
            </a:pPr>
            <a:r>
              <a:rPr lang="fr-FR" smtClean="0"/>
              <a:t>son origine</a:t>
            </a:r>
          </a:p>
          <a:p>
            <a:pPr marL="557212" lvl="1" indent="-285750">
              <a:buFont typeface="Arial" panose="020B0604020202020204" pitchFamily="34" charset="0"/>
              <a:buChar char="•"/>
              <a:defRPr sz="1800"/>
            </a:pPr>
            <a:r>
              <a:rPr lang="fr-FR" smtClean="0"/>
              <a:t>ses méthodes</a:t>
            </a:r>
            <a:endParaRPr lang="fr-FR" smtClean="0"/>
          </a:p>
          <a:p>
            <a:pPr marL="0" indent="0">
              <a:buNone/>
              <a:defRPr sz="1800"/>
            </a:pPr>
            <a:endParaRPr lang="fr-FR"/>
          </a:p>
          <a:p>
            <a:pPr marL="268287" indent="-268287">
              <a:defRPr sz="1800"/>
            </a:pPr>
            <a:r>
              <a:rPr lang="fr-FR" smtClean="0"/>
              <a:t>Comprendre </a:t>
            </a:r>
            <a:r>
              <a:rPr lang="fr-FR" smtClean="0"/>
              <a:t>l’écosystème </a:t>
            </a:r>
            <a:r>
              <a:rPr lang="fr-FR" smtClean="0"/>
              <a:t>de déploiement industriel</a:t>
            </a:r>
            <a:endParaRPr lang="fr-FR" smtClean="0">
              <a:solidFill>
                <a:schemeClr val="tx1"/>
              </a:solidFill>
            </a:endParaRPr>
          </a:p>
          <a:p>
            <a:pPr marL="809624" lvl="2">
              <a:defRPr sz="1800"/>
            </a:pPr>
            <a:r>
              <a:rPr lang="fr-FR" smtClean="0">
                <a:solidFill>
                  <a:schemeClr val="tx1"/>
                </a:solidFill>
              </a:rPr>
              <a:t>Configuration de machines virtuelles</a:t>
            </a:r>
            <a:endParaRPr lang="fr-FR" smtClean="0">
              <a:solidFill>
                <a:schemeClr val="tx1"/>
              </a:solidFill>
            </a:endParaRPr>
          </a:p>
          <a:p>
            <a:pPr marL="809624" lvl="2">
              <a:defRPr sz="1800"/>
            </a:pPr>
            <a:r>
              <a:rPr lang="fr-FR" smtClean="0">
                <a:solidFill>
                  <a:schemeClr val="tx1"/>
                </a:solidFill>
              </a:rPr>
              <a:t>Configuration de services</a:t>
            </a:r>
          </a:p>
          <a:p>
            <a:pPr marL="809624" lvl="2">
              <a:defRPr sz="1800"/>
            </a:pPr>
            <a:r>
              <a:rPr lang="fr-FR" smtClean="0">
                <a:solidFill>
                  <a:schemeClr val="tx1"/>
                </a:solidFill>
              </a:rPr>
              <a:t>Monitoring des processus</a:t>
            </a:r>
            <a:endParaRPr lang="fr-FR" smtClean="0">
              <a:solidFill>
                <a:schemeClr val="tx1"/>
              </a:solidFill>
            </a:endParaRPr>
          </a:p>
          <a:p>
            <a:pPr marL="809624" lvl="2">
              <a:defRPr sz="1800"/>
            </a:pPr>
            <a:r>
              <a:rPr lang="fr-FR" smtClean="0">
                <a:solidFill>
                  <a:schemeClr val="tx1"/>
                </a:solidFill>
              </a:rPr>
              <a:t>Configuration de configurateurs (si si !)</a:t>
            </a:r>
            <a:endParaRPr lang="fr-FR" smtClean="0">
              <a:solidFill>
                <a:schemeClr val="tx1"/>
              </a:solidFill>
            </a:endParaRPr>
          </a:p>
          <a:p>
            <a:pPr marL="0" indent="0">
              <a:buNone/>
              <a:defRPr sz="1800"/>
            </a:pPr>
            <a:endParaRPr/>
          </a:p>
          <a:p>
            <a:pPr marL="268287" lvl="0" indent="-268287">
              <a:defRPr sz="1800"/>
            </a:pPr>
            <a:r>
              <a:rPr lang="fr-FR" sz="1800" smtClean="0"/>
              <a:t>Déployer une application via Vagrant, Docker, Supervisor</a:t>
            </a:r>
            <a:endParaRPr lang="fr-FR" sz="1800" smtClean="0"/>
          </a:p>
          <a:p>
            <a:pPr marL="271462" lvl="1" indent="0">
              <a:buNone/>
              <a:defRPr sz="1800"/>
            </a:pPr>
            <a:endParaRPr lang="fr-FR" sz="1800" smtClean="0"/>
          </a:p>
          <a:p>
            <a:pPr marL="271462" lvl="1" indent="0">
              <a:buNone/>
              <a:defRPr sz="1800"/>
            </a:pPr>
            <a:endParaRPr lang="fr-FR" sz="1800"/>
          </a:p>
          <a:p>
            <a:pPr marL="557212" lvl="1" indent="-285750">
              <a:buFont typeface="Courier New" panose="02070309020205020404" pitchFamily="49" charset="0"/>
              <a:buChar char="o"/>
              <a:defRPr sz="1800"/>
            </a:pPr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179512" y="692696"/>
            <a:ext cx="6696744" cy="4604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mtClean="0"/>
              <a:t>OBJECTIFS DU COURS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37740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xfrm>
            <a:off x="5023597" y="6534930"/>
            <a:ext cx="176307" cy="2397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20</a:t>
            </a:fld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179512" y="548680"/>
            <a:ext cx="6696744" cy="4604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mtClean="0"/>
              <a:t>Partage de fichiers</a:t>
            </a:r>
            <a:endParaRPr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71" y="2060848"/>
            <a:ext cx="6884987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02420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xfrm>
            <a:off x="5023597" y="6534930"/>
            <a:ext cx="176307" cy="2397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idx="1"/>
          </p:nvPr>
        </p:nvSpPr>
        <p:spPr>
          <a:xfrm>
            <a:off x="468937" y="1700808"/>
            <a:ext cx="7538413" cy="29523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8287" indent="-268287">
              <a:defRPr sz="1800"/>
            </a:pPr>
            <a:r>
              <a:rPr lang="fr-FR" smtClean="0"/>
              <a:t>Connaître les commandes Linux de </a:t>
            </a:r>
            <a:r>
              <a:rPr lang="fr-FR" smtClean="0"/>
              <a:t>base</a:t>
            </a:r>
          </a:p>
          <a:p>
            <a:pPr marL="0" indent="0">
              <a:buNone/>
              <a:defRPr sz="1800"/>
            </a:pPr>
            <a:endParaRPr lang="fr-FR" smtClean="0"/>
          </a:p>
          <a:p>
            <a:pPr marL="0" indent="0">
              <a:buNone/>
              <a:defRPr sz="1800"/>
            </a:pPr>
            <a:endParaRPr lang="fr-FR"/>
          </a:p>
          <a:p>
            <a:pPr marL="268287" indent="-268287">
              <a:defRPr sz="1800"/>
            </a:pPr>
            <a:r>
              <a:rPr lang="fr-FR" sz="1800" smtClean="0"/>
              <a:t>Avoir des bases en scripting shell et gestion de processus</a:t>
            </a:r>
          </a:p>
          <a:p>
            <a:pPr marL="0" indent="0">
              <a:buNone/>
              <a:defRPr sz="1800"/>
            </a:pPr>
            <a:endParaRPr lang="fr-FR" sz="1800" smtClean="0"/>
          </a:p>
          <a:p>
            <a:pPr marL="271462" lvl="1" indent="0">
              <a:buNone/>
              <a:defRPr sz="1800"/>
            </a:pPr>
            <a:endParaRPr lang="fr-FR" sz="1800"/>
          </a:p>
          <a:p>
            <a:pPr marL="541337" lvl="2" indent="0">
              <a:buNone/>
              <a:defRPr sz="1800"/>
            </a:pPr>
            <a:r>
              <a:rPr lang="fr-FR" smtClean="0"/>
              <a:t>			(Oui c’est tout !)</a:t>
            </a:r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179512" y="692696"/>
            <a:ext cx="6696744" cy="4604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mtClean="0"/>
              <a:t>PRE-REQUIS DU COURS</a:t>
            </a:r>
            <a:endParaRPr/>
          </a:p>
        </p:txBody>
      </p:sp>
      <p:sp>
        <p:nvSpPr>
          <p:cNvPr id="2" name="AutoShape 2" descr="Résultat de recherche d'images pour &quot;meme that's all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2" y="3573016"/>
            <a:ext cx="2133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83374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5501" y="-94456"/>
            <a:ext cx="9209501" cy="6952456"/>
          </a:xfrm>
          <a:prstGeom prst="rect">
            <a:avLst/>
          </a:prstGeom>
          <a:solidFill>
            <a:schemeClr val="accent6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2" tIns="34271" rIns="68542" bIns="34271" anchor="ctr"/>
          <a:lstStyle/>
          <a:p>
            <a:pPr algn="ctr" defTabSz="685423"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192880" y="2405388"/>
            <a:ext cx="8692738" cy="1190045"/>
            <a:chOff x="1180012" y="-304374"/>
            <a:chExt cx="20310096" cy="2380661"/>
          </a:xfrm>
        </p:grpSpPr>
        <p:sp>
          <p:nvSpPr>
            <p:cNvPr id="113668" name="TextBox 18"/>
            <p:cNvSpPr txBox="1">
              <a:spLocks noChangeArrowheads="1"/>
            </p:cNvSpPr>
            <p:nvPr/>
          </p:nvSpPr>
          <p:spPr bwMode="auto">
            <a:xfrm>
              <a:off x="1180012" y="-304374"/>
              <a:ext cx="20310096" cy="1662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22" tIns="45711" rIns="91422" bIns="4571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34" charset="0"/>
                  <a:ea typeface="MS PGothic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34" charset="0"/>
                  <a:ea typeface="MS PGothic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34" charset="0"/>
                  <a:ea typeface="MS PGothic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34" charset="0"/>
                  <a:ea typeface="MS PGothic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34" charset="0"/>
                  <a:ea typeface="MS PGothic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34" charset="0"/>
                  <a:ea typeface="MS PGothic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34" charset="0"/>
                  <a:ea typeface="MS PGothic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34" charset="0"/>
                  <a:ea typeface="MS PGothic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34" charset="0"/>
                  <a:ea typeface="MS PGothic" pitchFamily="34" charset="-128"/>
                </a:defRPr>
              </a:lvl9pPr>
            </a:lstStyle>
            <a:p>
              <a:pPr algn="ctr" defTabSz="684965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altLang="en-US" sz="4800" b="1" smtClean="0">
                  <a:solidFill>
                    <a:prstClr val="white"/>
                  </a:solidFill>
                  <a:latin typeface="Lato Regular" pitchFamily="-65" charset="0"/>
                </a:rPr>
                <a:t>DEVOPS</a:t>
              </a:r>
              <a:r>
                <a:rPr lang="fr-FR" altLang="en-US" sz="4800" b="1" smtClean="0">
                  <a:solidFill>
                    <a:prstClr val="white"/>
                  </a:solidFill>
                  <a:latin typeface="Lato Regular" pitchFamily="-65" charset="0"/>
                </a:rPr>
                <a:t> </a:t>
              </a:r>
              <a:r>
                <a:rPr lang="fr-FR" altLang="en-US" sz="4800" b="1" smtClean="0">
                  <a:solidFill>
                    <a:prstClr val="white"/>
                  </a:solidFill>
                  <a:latin typeface="Lato Regular" pitchFamily="-65" charset="0"/>
                </a:rPr>
                <a:t>: </a:t>
              </a:r>
              <a:r>
                <a:rPr lang="fr-FR" altLang="en-US" sz="4800" b="1" smtClean="0">
                  <a:solidFill>
                    <a:srgbClr val="92D050"/>
                  </a:solidFill>
                  <a:latin typeface="Lato Regular" pitchFamily="-65" charset="0"/>
                </a:rPr>
                <a:t>KESAKO</a:t>
              </a:r>
              <a:r>
                <a:rPr lang="fr-FR" altLang="en-US" sz="4800" b="1" smtClean="0">
                  <a:solidFill>
                    <a:srgbClr val="92D050"/>
                  </a:solidFill>
                  <a:latin typeface="Lato Regular" pitchFamily="-65" charset="0"/>
                </a:rPr>
                <a:t> </a:t>
              </a:r>
              <a:r>
                <a:rPr lang="fr-FR" altLang="en-US" sz="4800" b="1" smtClean="0">
                  <a:solidFill>
                    <a:srgbClr val="92D050"/>
                  </a:solidFill>
                  <a:latin typeface="Lato Regular" pitchFamily="-65" charset="0"/>
                </a:rPr>
                <a:t>?</a:t>
              </a:r>
              <a:endParaRPr lang="id-ID" altLang="en-US" sz="4800" b="1">
                <a:solidFill>
                  <a:prstClr val="white"/>
                </a:solidFill>
                <a:latin typeface="Lato Regular" pitchFamily="-65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343511" y="1984190"/>
              <a:ext cx="1554289" cy="920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anchor="ctr"/>
            <a:lstStyle/>
            <a:p>
              <a:pPr algn="ctr" defTabSz="685423">
                <a:defRPr/>
              </a:pPr>
              <a:endParaRPr lang="en-US" sz="1400" dirty="0">
                <a:solidFill>
                  <a:srgbClr val="9BBB5C"/>
                </a:solidFill>
                <a:latin typeface="Open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4775169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xfrm>
            <a:off x="5023597" y="6534930"/>
            <a:ext cx="176307" cy="2397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107504" y="548680"/>
            <a:ext cx="6696744" cy="4604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mtClean="0"/>
              <a:t>AUX ORIGINES DU DEVOPS</a:t>
            </a:r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76872"/>
            <a:ext cx="3635896" cy="357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929" y="2863299"/>
            <a:ext cx="4741853" cy="2398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Connecteur droit 3"/>
          <p:cNvCxnSpPr/>
          <p:nvPr/>
        </p:nvCxnSpPr>
        <p:spPr>
          <a:xfrm>
            <a:off x="3923928" y="2594070"/>
            <a:ext cx="0" cy="288032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395536" y="1556792"/>
            <a:ext cx="576064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fr-FR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Changement du développement dans </a:t>
            </a:r>
            <a:r>
              <a:rPr lang="fr-FR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</a:t>
            </a:r>
            <a:r>
              <a:rPr lang="fr-FR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temps</a:t>
            </a: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7952987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xfrm>
            <a:off x="5023597" y="6534930"/>
            <a:ext cx="176307" cy="2397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6</a:t>
            </a:fld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179512" y="548680"/>
            <a:ext cx="6696744" cy="4604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/>
              <a:t>AUX ORIGINES DU DEVOPS</a:t>
            </a:r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16832"/>
            <a:ext cx="6480720" cy="42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395536" y="1432628"/>
            <a:ext cx="576064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fr-FR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Changement du développement </a:t>
            </a:r>
            <a:r>
              <a:rPr lang="fr-FR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dans </a:t>
            </a:r>
            <a:r>
              <a:rPr lang="fr-FR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l’espace</a:t>
            </a: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2677436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xfrm>
            <a:off x="5023597" y="6534930"/>
            <a:ext cx="176307" cy="2397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idx="1"/>
          </p:nvPr>
        </p:nvSpPr>
        <p:spPr>
          <a:xfrm>
            <a:off x="277919" y="2060848"/>
            <a:ext cx="7128792" cy="24194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1800" b="1" smtClean="0"/>
              <a:t>Dans </a:t>
            </a:r>
            <a:r>
              <a:rPr lang="fr-FR" sz="1800" b="1"/>
              <a:t>le </a:t>
            </a:r>
            <a:r>
              <a:rPr lang="fr-FR" sz="1800" b="1" smtClean="0"/>
              <a:t>temps</a:t>
            </a:r>
            <a:endParaRPr lang="fr-FR" sz="1800" b="1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800"/>
              <a:t>Déploiements </a:t>
            </a:r>
            <a:r>
              <a:rPr lang="fr-FR" sz="1800" smtClean="0">
                <a:solidFill>
                  <a:srgbClr val="0070C0"/>
                </a:solidFill>
              </a:rPr>
              <a:t>fréquents</a:t>
            </a:r>
            <a:endParaRPr lang="fr-FR" sz="1800">
              <a:solidFill>
                <a:srgbClr val="0070C0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800" smtClean="0"/>
              <a:t>Maintenance </a:t>
            </a:r>
            <a:r>
              <a:rPr lang="fr-FR" sz="1800"/>
              <a:t>et mises à </a:t>
            </a:r>
            <a:r>
              <a:rPr lang="fr-FR" sz="1800"/>
              <a:t>jour </a:t>
            </a:r>
            <a:r>
              <a:rPr lang="fr-FR" sz="1800" smtClean="0">
                <a:solidFill>
                  <a:srgbClr val="0070C0"/>
                </a:solidFill>
              </a:rPr>
              <a:t>rapides</a:t>
            </a:r>
          </a:p>
          <a:p>
            <a:pPr marL="269875" lvl="1" indent="0">
              <a:buNone/>
            </a:pPr>
            <a:endParaRPr lang="fr-FR" sz="1800"/>
          </a:p>
          <a:p>
            <a:pPr>
              <a:buFont typeface="Arial" panose="020B0604020202020204" pitchFamily="34" charset="0"/>
              <a:buChar char="•"/>
            </a:pPr>
            <a:r>
              <a:rPr lang="fr-FR" sz="1800" b="1"/>
              <a:t>Dans </a:t>
            </a:r>
            <a:r>
              <a:rPr lang="fr-FR" sz="1800" b="1" smtClean="0"/>
              <a:t>l'espace</a:t>
            </a:r>
            <a:endParaRPr lang="fr-FR" sz="1800" b="1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800" smtClean="0"/>
              <a:t>Déploiement </a:t>
            </a:r>
            <a:r>
              <a:rPr lang="fr-FR" sz="1800"/>
              <a:t>de plusieurs instances (</a:t>
            </a:r>
            <a:r>
              <a:rPr lang="fr-FR" sz="1800"/>
              <a:t>et </a:t>
            </a:r>
            <a:r>
              <a:rPr lang="fr-FR" sz="1800" smtClean="0"/>
              <a:t>duplications)</a:t>
            </a:r>
            <a:endParaRPr lang="fr-FR" sz="180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800" smtClean="0"/>
              <a:t>Déploiement </a:t>
            </a:r>
            <a:r>
              <a:rPr lang="fr-FR" sz="1800"/>
              <a:t>à </a:t>
            </a:r>
            <a:r>
              <a:rPr lang="fr-FR" sz="1800">
                <a:solidFill>
                  <a:srgbClr val="0070C0"/>
                </a:solidFill>
              </a:rPr>
              <a:t>distance</a:t>
            </a:r>
          </a:p>
          <a:p>
            <a:pPr>
              <a:buFont typeface="Arial" panose="020B0604020202020204" pitchFamily="34" charset="0"/>
              <a:buChar char="•"/>
              <a:defRPr sz="1800"/>
            </a:pPr>
            <a:endParaRPr lang="fr-FR" sz="1800"/>
          </a:p>
          <a:p>
            <a:pPr marL="557212" lvl="1" indent="-285750">
              <a:buFont typeface="Arial" panose="020B0604020202020204" pitchFamily="34" charset="0"/>
              <a:buChar char="•"/>
              <a:defRPr sz="1800"/>
            </a:pPr>
            <a:endParaRPr lang="fr-FR" sz="1800" smtClean="0"/>
          </a:p>
          <a:p>
            <a:pPr marL="557212" lvl="1" indent="-285750">
              <a:buFont typeface="Arial" panose="020B0604020202020204" pitchFamily="34" charset="0"/>
              <a:buChar char="•"/>
              <a:defRPr sz="1800"/>
            </a:pPr>
            <a:endParaRPr lang="fr-FR" sz="1800"/>
          </a:p>
          <a:p>
            <a:pPr marL="557212" lvl="1" indent="-285750">
              <a:buFont typeface="Arial" panose="020B0604020202020204" pitchFamily="34" charset="0"/>
              <a:buChar char="•"/>
              <a:defRPr sz="1800"/>
            </a:pPr>
            <a:endParaRPr sz="1800"/>
          </a:p>
        </p:txBody>
      </p:sp>
      <p:sp>
        <p:nvSpPr>
          <p:cNvPr id="7" name="ZoneTexte 6"/>
          <p:cNvSpPr txBox="1"/>
          <p:nvPr/>
        </p:nvSpPr>
        <p:spPr>
          <a:xfrm>
            <a:off x="251520" y="1544331"/>
            <a:ext cx="712879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fr-FR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Nécessité de gérer le code en </a:t>
            </a:r>
            <a:r>
              <a:rPr lang="fr-FR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deux </a:t>
            </a:r>
            <a:r>
              <a:rPr lang="fr-FR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dimensions :</a:t>
            </a:r>
            <a:endParaRPr lang="fr-FR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237" y="4077072"/>
            <a:ext cx="2793666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hape 123"/>
          <p:cNvSpPr>
            <a:spLocks noGrp="1"/>
          </p:cNvSpPr>
          <p:nvPr>
            <p:ph type="title"/>
          </p:nvPr>
        </p:nvSpPr>
        <p:spPr>
          <a:xfrm>
            <a:off x="179512" y="548680"/>
            <a:ext cx="6696744" cy="4604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/>
              <a:t>AUX ORIGINES DU DEVOPS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686439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xfrm>
            <a:off x="5023597" y="6534930"/>
            <a:ext cx="176307" cy="2397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idx="1"/>
          </p:nvPr>
        </p:nvSpPr>
        <p:spPr>
          <a:xfrm>
            <a:off x="251520" y="1484784"/>
            <a:ext cx="8208912" cy="237626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smtClean="0"/>
              <a:t>Les </a:t>
            </a:r>
            <a:r>
              <a:rPr lang="fr-FR" sz="1800"/>
              <a:t>administrateurs système </a:t>
            </a:r>
            <a:r>
              <a:rPr lang="fr-FR" sz="1800"/>
              <a:t>doivent </a:t>
            </a:r>
            <a:r>
              <a:rPr lang="fr-FR" sz="1800" smtClean="0"/>
              <a:t>gérer:</a:t>
            </a:r>
          </a:p>
          <a:p>
            <a:pPr marL="0" indent="0">
              <a:buNone/>
            </a:pPr>
            <a:endParaRPr lang="fr-FR" sz="1800"/>
          </a:p>
          <a:p>
            <a:pPr>
              <a:buFont typeface="Arial" panose="020B0604020202020204" pitchFamily="34" charset="0"/>
              <a:buChar char="•"/>
            </a:pPr>
            <a:r>
              <a:rPr lang="fr-FR" sz="1800" smtClean="0"/>
              <a:t>des </a:t>
            </a:r>
            <a:r>
              <a:rPr lang="fr-FR" sz="1800"/>
              <a:t>infrastructures qu’ils ne maitrisent plus </a:t>
            </a:r>
            <a:r>
              <a:rPr lang="fr-FR" sz="1800"/>
              <a:t>(</a:t>
            </a:r>
            <a:r>
              <a:rPr lang="fr-FR" sz="1800" smtClean="0"/>
              <a:t>Cloud)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80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sz="1800" smtClean="0"/>
              <a:t>des </a:t>
            </a:r>
            <a:r>
              <a:rPr lang="fr-FR" sz="1800"/>
              <a:t>logiciels au déploiement de plus en </a:t>
            </a:r>
            <a:r>
              <a:rPr lang="fr-FR" sz="1800"/>
              <a:t>plus </a:t>
            </a:r>
            <a:r>
              <a:rPr lang="fr-FR" sz="1800" smtClean="0"/>
              <a:t> complexe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800"/>
          </a:p>
          <a:p>
            <a:pPr>
              <a:buFont typeface="Arial" panose="020B0604020202020204" pitchFamily="34" charset="0"/>
              <a:buChar char="•"/>
            </a:pPr>
            <a:r>
              <a:rPr lang="fr-FR" sz="1800" smtClean="0"/>
              <a:t>des </a:t>
            </a:r>
            <a:r>
              <a:rPr lang="fr-FR" sz="1800"/>
              <a:t>SLAs de plus en plus contraignants</a:t>
            </a:r>
          </a:p>
          <a:p>
            <a:pPr marL="268287" indent="-268287">
              <a:defRPr sz="1800"/>
            </a:pPr>
            <a:endParaRPr sz="1800"/>
          </a:p>
        </p:txBody>
      </p:sp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179512" y="692696"/>
            <a:ext cx="6696744" cy="4604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mtClean="0"/>
              <a:t>Et l’admin sys dans tout ça ?</a:t>
            </a:r>
            <a:endParaRPr/>
          </a:p>
        </p:txBody>
      </p:sp>
      <p:pic>
        <p:nvPicPr>
          <p:cNvPr id="5122" name="Picture 2" descr="Résultat de recherche d'images pour &quot;meme system administrator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933056"/>
            <a:ext cx="323514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738001"/>
            <a:ext cx="345757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24952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962" y="2902171"/>
            <a:ext cx="6415430" cy="3281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xfrm>
            <a:off x="5023597" y="6534930"/>
            <a:ext cx="176307" cy="2397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9</a:t>
            </a:fld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179512" y="620688"/>
            <a:ext cx="6696744" cy="4604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mtClean="0"/>
              <a:t>Vers un nouveau paradigme</a:t>
            </a: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286" y="1268760"/>
            <a:ext cx="3423115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cteur droit 2"/>
          <p:cNvCxnSpPr/>
          <p:nvPr/>
        </p:nvCxnSpPr>
        <p:spPr>
          <a:xfrm>
            <a:off x="1907704" y="2937520"/>
            <a:ext cx="5616624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Flèche courbée vers la droite 3"/>
          <p:cNvSpPr/>
          <p:nvPr/>
        </p:nvSpPr>
        <p:spPr>
          <a:xfrm>
            <a:off x="467544" y="2708920"/>
            <a:ext cx="1224136" cy="1872208"/>
          </a:xfrm>
          <a:prstGeom prst="curved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" name="Flèche courbée vers la gauche 5"/>
          <p:cNvSpPr/>
          <p:nvPr/>
        </p:nvSpPr>
        <p:spPr>
          <a:xfrm>
            <a:off x="7748799" y="2712756"/>
            <a:ext cx="1102893" cy="1944982"/>
          </a:xfrm>
          <a:prstGeom prst="curvedLef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2677436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ception personnalisée">
  <a:themeElements>
    <a:clrScheme name="Conception personnalisé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Conception personnalisée">
      <a:majorFont>
        <a:latin typeface="Lucida Sans Unicode"/>
        <a:ea typeface="Lucida Sans Unicode"/>
        <a:cs typeface="Lucida Sans Unicode"/>
      </a:majorFont>
      <a:minorFont>
        <a:latin typeface="Helvetica"/>
        <a:ea typeface="Helvetica"/>
        <a:cs typeface="Helvetica"/>
      </a:minorFont>
    </a:fontScheme>
    <a:fmtScheme name="Conception personnalisé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"/>
            <a:ea typeface="Lucida Sans"/>
            <a:cs typeface="Lucida San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"/>
            <a:ea typeface="Lucida Sans"/>
            <a:cs typeface="Lucida San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 Them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</Words>
  <Application>Microsoft Office PowerPoint</Application>
  <PresentationFormat>Affichage à l'écran (4:3)</PresentationFormat>
  <Paragraphs>119</Paragraphs>
  <Slides>20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20</vt:i4>
      </vt:variant>
    </vt:vector>
  </HeadingPairs>
  <TitlesOfParts>
    <vt:vector size="22" baseType="lpstr">
      <vt:lpstr>Conception personnalisée</vt:lpstr>
      <vt:lpstr>Default Theme</vt:lpstr>
      <vt:lpstr>COURS M2  </vt:lpstr>
      <vt:lpstr>OBJECTIFS DU COURS</vt:lpstr>
      <vt:lpstr>PRE-REQUIS DU COURS</vt:lpstr>
      <vt:lpstr>Présentation PowerPoint</vt:lpstr>
      <vt:lpstr>AUX ORIGINES DU DEVOPS</vt:lpstr>
      <vt:lpstr>AUX ORIGINES DU DEVOPS</vt:lpstr>
      <vt:lpstr>AUX ORIGINES DU DEVOPS</vt:lpstr>
      <vt:lpstr>Et l’admin sys dans tout ça ?</vt:lpstr>
      <vt:lpstr>Vers un nouveau paradigme</vt:lpstr>
      <vt:lpstr>Les principes du Devops</vt:lpstr>
      <vt:lpstr>Présentation PowerPoint</vt:lpstr>
      <vt:lpstr>Une multitude d’environnements</vt:lpstr>
      <vt:lpstr>Cas Concret: NGINX</vt:lpstr>
      <vt:lpstr>Solution: Virtualisation</vt:lpstr>
      <vt:lpstr>Vagrant</vt:lpstr>
      <vt:lpstr>Vagrant</vt:lpstr>
      <vt:lpstr>Vagrantfile</vt:lpstr>
      <vt:lpstr>BaseBox</vt:lpstr>
      <vt:lpstr>Configuration Réseau</vt:lpstr>
      <vt:lpstr>Partage de fichiers</vt:lpstr>
    </vt:vector>
  </TitlesOfParts>
  <Company>Atos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WAVES</dc:title>
  <dc:creator>BELABBESS, BADRE</dc:creator>
  <cp:lastModifiedBy>BELABBESS, BADRE</cp:lastModifiedBy>
  <cp:revision>122</cp:revision>
  <dcterms:created xsi:type="dcterms:W3CDTF">2017-04-24T07:52:33Z</dcterms:created>
  <dcterms:modified xsi:type="dcterms:W3CDTF">2018-03-07T13:03:40Z</dcterms:modified>
</cp:coreProperties>
</file>