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20"/>
  </p:notesMasterIdLst>
  <p:handoutMasterIdLst>
    <p:handoutMasterId r:id="rId21"/>
  </p:handoutMasterIdLst>
  <p:sldIdLst>
    <p:sldId id="298" r:id="rId2"/>
    <p:sldId id="258" r:id="rId3"/>
    <p:sldId id="299" r:id="rId4"/>
    <p:sldId id="300" r:id="rId5"/>
    <p:sldId id="303" r:id="rId6"/>
    <p:sldId id="302" r:id="rId7"/>
    <p:sldId id="327" r:id="rId8"/>
    <p:sldId id="329" r:id="rId9"/>
    <p:sldId id="314" r:id="rId10"/>
    <p:sldId id="315" r:id="rId11"/>
    <p:sldId id="318" r:id="rId12"/>
    <p:sldId id="319" r:id="rId13"/>
    <p:sldId id="320" r:id="rId14"/>
    <p:sldId id="321" r:id="rId15"/>
    <p:sldId id="323" r:id="rId16"/>
    <p:sldId id="324" r:id="rId17"/>
    <p:sldId id="307" r:id="rId18"/>
    <p:sldId id="278" r:id="rId19"/>
  </p:sldIdLst>
  <p:sldSz cx="9144000" cy="5143500" type="screen16x9"/>
  <p:notesSz cx="6858000" cy="9144000"/>
  <p:embeddedFontLst>
    <p:embeddedFont>
      <p:font typeface="Lucida Console" panose="020B0609040504020204" pitchFamily="49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Patrick Hand" panose="00000500000000000000" pitchFamily="2" charset="0"/>
      <p:regular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Light" panose="000004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D13E6E-530C-49CD-B5AE-37C62458287C}">
  <a:tblStyle styleId="{C1D13E6E-530C-49CD-B5AE-37C624582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83738" autoAdjust="0"/>
  </p:normalViewPr>
  <p:slideViewPr>
    <p:cSldViewPr snapToGrid="0">
      <p:cViewPr varScale="1">
        <p:scale>
          <a:sx n="95" d="100"/>
          <a:sy n="95" d="100"/>
        </p:scale>
        <p:origin x="9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93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E782EA-7085-03DD-8951-2C02F7D26A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EC729-66E7-7C57-2757-6754CE883A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F0F2-A8D3-43AA-A32B-7F022C1FF1E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716C0-2952-05A8-C279-D10960B477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4289-51E7-755D-CE0C-C9189D1F0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7F28A-C610-4778-8F86-EB64BB4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95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omestication" TargetMode="External"/><Relationship Id="rId3" Type="http://schemas.openxmlformats.org/officeDocument/2006/relationships/hyperlink" Target="https://en.wikipedia.org/wiki/Plants" TargetMode="External"/><Relationship Id="rId7" Type="http://schemas.openxmlformats.org/officeDocument/2006/relationships/hyperlink" Target="https://en.wikipedia.org/wiki/Human_civiliz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edentism" TargetMode="External"/><Relationship Id="rId5" Type="http://schemas.openxmlformats.org/officeDocument/2006/relationships/hyperlink" Target="https://en.wikipedia.org/wiki/Agriculture#cite_note-Office1999-1" TargetMode="External"/><Relationship Id="rId4" Type="http://schemas.openxmlformats.org/officeDocument/2006/relationships/hyperlink" Target="https://en.wikipedia.org/wiki/Livestock" TargetMode="External"/><Relationship Id="rId9" Type="http://schemas.openxmlformats.org/officeDocument/2006/relationships/hyperlink" Target="https://en.wikipedia.org/wiki/Economic_surplu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a38ad965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a38ad965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340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tweaked and extended architecture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allows operating with less training photos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more accurate segmentation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based on fully convolutional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57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82829"/>
                </a:solidFill>
                <a:effectLst/>
                <a:latin typeface="Lucida Console" panose="020B0609040504020204" pitchFamily="49" charset="0"/>
              </a:rPr>
              <a:t>IoU</a:t>
            </a:r>
            <a:r>
              <a:rPr lang="en-US" b="1" i="0" dirty="0">
                <a:solidFill>
                  <a:srgbClr val="282829"/>
                </a:solidFill>
                <a:effectLst/>
                <a:latin typeface="Lucida Console" panose="020B0609040504020204" pitchFamily="49" charset="0"/>
              </a:rPr>
              <a:t> is the area of overlap between the predicted segmentation and the ground truth divided by the area of union between the predicted segmentation and the ground truth.</a:t>
            </a:r>
          </a:p>
          <a:p>
            <a:r>
              <a:rPr lang="en-US" b="1" i="0" dirty="0">
                <a:solidFill>
                  <a:srgbClr val="282829"/>
                </a:solidFill>
                <a:effectLst/>
                <a:latin typeface="Lucida Console" panose="020B0609040504020204" pitchFamily="49" charset="0"/>
              </a:rPr>
              <a:t>Dice Coefficient is 2 * the Area of Overlap divided by the total number of pixels in both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9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more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1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in new slide</a:t>
            </a:r>
          </a:p>
          <a:p>
            <a:endParaRPr lang="en-US" dirty="0"/>
          </a:p>
          <a:p>
            <a:r>
              <a:rPr lang="en-US" dirty="0"/>
              <a:t>Why </a:t>
            </a:r>
          </a:p>
        </p:txBody>
      </p:sp>
    </p:spTree>
    <p:extLst>
      <p:ext uri="{BB962C8B-B14F-4D97-AF65-F5344CB8AC3E}">
        <p14:creationId xmlns:p14="http://schemas.microsoft.com/office/powerpoint/2010/main" val="3998568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g8bedff9428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0" name="Google Shape;2800;g8bedff9428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a38ad965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a38ad965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8a409c4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8a409c4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Agriculture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farming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practice of cultivating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lants"/>
              </a:rPr>
              <a:t>plants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Livestock"/>
              </a:rPr>
              <a:t>livestock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Agriculture was the key development in the rise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edentism"/>
              </a:rPr>
              <a:t>sedentary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Human civilization"/>
              </a:rPr>
              <a:t>human civilization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whereby farming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Domestication"/>
              </a:rPr>
              <a:t>domesticated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species created food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Economic surplus"/>
              </a:rPr>
              <a:t>surpluses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enabled people to live in cities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the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practice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of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cultivating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plants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and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livestock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key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development in the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rise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of </a:t>
            </a:r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sedentary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human</a:t>
            </a:r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civilization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 ensure 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crops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and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soil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receive exactly what they need for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optimum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health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and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productivity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 ensure </a:t>
            </a:r>
            <a:r>
              <a:rPr lang="en-U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rofitability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sustainability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and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protection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of the environment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17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a </a:t>
            </a:r>
            <a:r>
              <a:rPr lang="en-US" sz="1100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component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of an 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sz="11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nmanned Aircraft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sz="11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ystem</a:t>
            </a:r>
            <a:r>
              <a:rPr lang="en-US" sz="11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(UAS)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which includes adding a ground-based controller and a system of communications with the UAV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/>
              <a:t>By flying above, </a:t>
            </a:r>
            <a:r>
              <a:rPr lang="en-US" dirty="0" err="1"/>
              <a:t>uav</a:t>
            </a:r>
            <a:r>
              <a:rPr lang="en-US" dirty="0"/>
              <a:t> can cover large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2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Develop a deep learning model for crop/Weed mapping that utilizes multispectral pictures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Implemented model – able to assist scientists and farmers in deciding which algorithms to employ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0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Will be added with images after the “NOTE” disappear with animation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only considers the category of each pixel, not instances of the same class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does not automatically differentiate two objects of the same category in the input image as independent ones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arrays could be of different sizes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the dimensions should be the same for both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6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maximum pixel value from each 2x2 block of the input feature map is chosen to create a pooled feature map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latin typeface="Lucida Console" panose="020B0609040504020204" pitchFamily="49" charset="0"/>
              </a:rPr>
              <a:t>https://d2l.ai/chapter_computer-vision/transposed-conv.html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6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260150" y="926950"/>
            <a:ext cx="4685400" cy="22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ubTitle" idx="1"/>
          </p:nvPr>
        </p:nvSpPr>
        <p:spPr>
          <a:xfrm>
            <a:off x="2548675" y="3085925"/>
            <a:ext cx="40467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1"/>
          <p:cNvGrpSpPr/>
          <p:nvPr/>
        </p:nvGrpSpPr>
        <p:grpSpPr>
          <a:xfrm>
            <a:off x="785612" y="3481272"/>
            <a:ext cx="4309167" cy="1669408"/>
            <a:chOff x="2189450" y="2220300"/>
            <a:chExt cx="3202175" cy="1240550"/>
          </a:xfrm>
        </p:grpSpPr>
        <p:sp>
          <p:nvSpPr>
            <p:cNvPr id="349" name="Google Shape;349;p2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1"/>
          <p:cNvSpPr/>
          <p:nvPr/>
        </p:nvSpPr>
        <p:spPr>
          <a:xfrm>
            <a:off x="884606" y="4666716"/>
            <a:ext cx="255429" cy="332500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1196730" y="4399918"/>
            <a:ext cx="415135" cy="638067"/>
          </a:xfrm>
          <a:custGeom>
            <a:avLst/>
            <a:gdLst/>
            <a:ahLst/>
            <a:cxnLst/>
            <a:rect l="l" t="t" r="r" b="b"/>
            <a:pathLst>
              <a:path w="13132" h="20184" extrusionOk="0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1"/>
          <p:cNvSpPr/>
          <p:nvPr/>
        </p:nvSpPr>
        <p:spPr>
          <a:xfrm flipH="1">
            <a:off x="1668577" y="4718636"/>
            <a:ext cx="177073" cy="230528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1"/>
          <p:cNvGrpSpPr/>
          <p:nvPr/>
        </p:nvGrpSpPr>
        <p:grpSpPr>
          <a:xfrm>
            <a:off x="3349466" y="3839498"/>
            <a:ext cx="3391103" cy="1313742"/>
            <a:chOff x="2189450" y="2220300"/>
            <a:chExt cx="3202175" cy="1240550"/>
          </a:xfrm>
        </p:grpSpPr>
        <p:sp>
          <p:nvSpPr>
            <p:cNvPr id="355" name="Google Shape;355;p2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1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title"/>
          </p:nvPr>
        </p:nvSpPr>
        <p:spPr>
          <a:xfrm>
            <a:off x="1200150" y="1210200"/>
            <a:ext cx="37587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7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"/>
          </p:nvPr>
        </p:nvSpPr>
        <p:spPr>
          <a:xfrm>
            <a:off x="1200250" y="3290050"/>
            <a:ext cx="2753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/>
          <p:nvPr/>
        </p:nvSpPr>
        <p:spPr>
          <a:xfrm flipH="1">
            <a:off x="1716703" y="4761096"/>
            <a:ext cx="5710522" cy="40066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"/>
          <p:cNvSpPr/>
          <p:nvPr/>
        </p:nvSpPr>
        <p:spPr>
          <a:xfrm flipH="1">
            <a:off x="350087" y="4932295"/>
            <a:ext cx="3183988" cy="21838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"/>
          <p:cNvSpPr/>
          <p:nvPr/>
        </p:nvSpPr>
        <p:spPr>
          <a:xfrm flipH="1">
            <a:off x="7924902" y="4666716"/>
            <a:ext cx="255429" cy="332500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1"/>
          <p:cNvSpPr/>
          <p:nvPr/>
        </p:nvSpPr>
        <p:spPr>
          <a:xfrm flipH="1">
            <a:off x="7453072" y="4399918"/>
            <a:ext cx="415135" cy="638067"/>
          </a:xfrm>
          <a:custGeom>
            <a:avLst/>
            <a:gdLst/>
            <a:ahLst/>
            <a:cxnLst/>
            <a:rect l="l" t="t" r="r" b="b"/>
            <a:pathLst>
              <a:path w="13132" h="20184" extrusionOk="0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219287" y="4718636"/>
            <a:ext cx="177073" cy="230528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5530862" y="4932295"/>
            <a:ext cx="3183988" cy="21838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ection description 3">
  <p:cSld name="CUSTOM_12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>
            <a:spLocks noGrp="1"/>
          </p:cNvSpPr>
          <p:nvPr>
            <p:ph type="body" idx="1"/>
          </p:nvPr>
        </p:nvSpPr>
        <p:spPr>
          <a:xfrm>
            <a:off x="633863" y="1944898"/>
            <a:ext cx="3314400" cy="16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/>
          </p:nvPr>
        </p:nvSpPr>
        <p:spPr>
          <a:xfrm>
            <a:off x="631700" y="1554000"/>
            <a:ext cx="3314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ection description 4">
  <p:cSld name="CUSTOM_12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/>
          <p:nvPr/>
        </p:nvSpPr>
        <p:spPr>
          <a:xfrm>
            <a:off x="3077100" y="4619068"/>
            <a:ext cx="6143399" cy="51979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"/>
          <p:cNvSpPr/>
          <p:nvPr/>
        </p:nvSpPr>
        <p:spPr>
          <a:xfrm flipH="1">
            <a:off x="-794537" y="4126202"/>
            <a:ext cx="6337069" cy="1077894"/>
          </a:xfrm>
          <a:custGeom>
            <a:avLst/>
            <a:gdLst/>
            <a:ahLst/>
            <a:cxnLst/>
            <a:rect l="l" t="t" r="r" b="b"/>
            <a:pathLst>
              <a:path w="190775" h="15616" extrusionOk="0">
                <a:moveTo>
                  <a:pt x="99957" y="1"/>
                </a:moveTo>
                <a:cubicBezTo>
                  <a:pt x="86947" y="1"/>
                  <a:pt x="75981" y="125"/>
                  <a:pt x="70092" y="125"/>
                </a:cubicBezTo>
                <a:cubicBezTo>
                  <a:pt x="17455" y="125"/>
                  <a:pt x="0" y="7626"/>
                  <a:pt x="3001" y="13139"/>
                </a:cubicBezTo>
                <a:cubicBezTo>
                  <a:pt x="3980" y="14934"/>
                  <a:pt x="5704" y="15558"/>
                  <a:pt x="9116" y="15558"/>
                </a:cubicBezTo>
                <a:cubicBezTo>
                  <a:pt x="16904" y="15558"/>
                  <a:pt x="33489" y="12305"/>
                  <a:pt x="70092" y="12305"/>
                </a:cubicBezTo>
                <a:cubicBezTo>
                  <a:pt x="91766" y="12305"/>
                  <a:pt x="116048" y="15110"/>
                  <a:pt x="137112" y="15110"/>
                </a:cubicBezTo>
                <a:cubicBezTo>
                  <a:pt x="138092" y="15110"/>
                  <a:pt x="139064" y="15104"/>
                  <a:pt x="140030" y="15091"/>
                </a:cubicBezTo>
                <a:cubicBezTo>
                  <a:pt x="168724" y="14710"/>
                  <a:pt x="190774" y="15615"/>
                  <a:pt x="190774" y="8805"/>
                </a:cubicBezTo>
                <a:cubicBezTo>
                  <a:pt x="190774" y="1012"/>
                  <a:pt x="137056" y="1"/>
                  <a:pt x="999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24"/>
          <p:cNvGrpSpPr/>
          <p:nvPr/>
        </p:nvGrpSpPr>
        <p:grpSpPr>
          <a:xfrm>
            <a:off x="314229" y="354003"/>
            <a:ext cx="8510763" cy="1392816"/>
            <a:chOff x="314229" y="354003"/>
            <a:chExt cx="8510763" cy="1392816"/>
          </a:xfrm>
        </p:grpSpPr>
        <p:sp>
          <p:nvSpPr>
            <p:cNvPr id="388" name="Google Shape;388;p24"/>
            <p:cNvSpPr/>
            <p:nvPr/>
          </p:nvSpPr>
          <p:spPr>
            <a:xfrm>
              <a:off x="710325" y="846703"/>
              <a:ext cx="1424898" cy="900117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14229" y="426642"/>
              <a:ext cx="589330" cy="372332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7043176" y="619112"/>
              <a:ext cx="1781817" cy="1127703"/>
            </a:xfrm>
            <a:custGeom>
              <a:avLst/>
              <a:gdLst/>
              <a:ahLst/>
              <a:cxnLst/>
              <a:rect l="l" t="t" r="r" b="b"/>
              <a:pathLst>
                <a:path w="25554" h="16173" extrusionOk="0">
                  <a:moveTo>
                    <a:pt x="14556" y="0"/>
                  </a:moveTo>
                  <a:cubicBezTo>
                    <a:pt x="11530" y="0"/>
                    <a:pt x="8988" y="2103"/>
                    <a:pt x="8295" y="4898"/>
                  </a:cubicBezTo>
                  <a:cubicBezTo>
                    <a:pt x="7856" y="4713"/>
                    <a:pt x="7394" y="4598"/>
                    <a:pt x="6909" y="4598"/>
                  </a:cubicBezTo>
                  <a:cubicBezTo>
                    <a:pt x="5500" y="4598"/>
                    <a:pt x="4275" y="5522"/>
                    <a:pt x="3836" y="6793"/>
                  </a:cubicBezTo>
                  <a:cubicBezTo>
                    <a:pt x="1664" y="7232"/>
                    <a:pt x="1" y="9149"/>
                    <a:pt x="1" y="11437"/>
                  </a:cubicBezTo>
                  <a:cubicBezTo>
                    <a:pt x="1" y="14047"/>
                    <a:pt x="2126" y="16173"/>
                    <a:pt x="4737" y="16173"/>
                  </a:cubicBezTo>
                  <a:lnTo>
                    <a:pt x="20771" y="16173"/>
                  </a:lnTo>
                  <a:cubicBezTo>
                    <a:pt x="23359" y="16173"/>
                    <a:pt x="25507" y="14047"/>
                    <a:pt x="25507" y="11437"/>
                  </a:cubicBezTo>
                  <a:cubicBezTo>
                    <a:pt x="25553" y="8895"/>
                    <a:pt x="23543" y="6816"/>
                    <a:pt x="21025" y="6700"/>
                  </a:cubicBezTo>
                  <a:lnTo>
                    <a:pt x="21025" y="6469"/>
                  </a:lnTo>
                  <a:cubicBezTo>
                    <a:pt x="21025" y="2888"/>
                    <a:pt x="18137" y="0"/>
                    <a:pt x="14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46750" y="450724"/>
              <a:ext cx="589330" cy="372332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135226" y="354003"/>
              <a:ext cx="504436" cy="318668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24"/>
          <p:cNvSpPr/>
          <p:nvPr/>
        </p:nvSpPr>
        <p:spPr>
          <a:xfrm flipH="1">
            <a:off x="-22" y="4851075"/>
            <a:ext cx="6143399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body" idx="1"/>
          </p:nvPr>
        </p:nvSpPr>
        <p:spPr>
          <a:xfrm>
            <a:off x="4202994" y="1944894"/>
            <a:ext cx="3896700" cy="16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title"/>
          </p:nvPr>
        </p:nvSpPr>
        <p:spPr>
          <a:xfrm>
            <a:off x="4200450" y="1554000"/>
            <a:ext cx="3896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96" name="Google Shape;396;p24"/>
          <p:cNvGrpSpPr/>
          <p:nvPr/>
        </p:nvGrpSpPr>
        <p:grpSpPr>
          <a:xfrm>
            <a:off x="4484305" y="4545530"/>
            <a:ext cx="1619112" cy="593354"/>
            <a:chOff x="5046670" y="3208808"/>
            <a:chExt cx="1120415" cy="410597"/>
          </a:xfrm>
        </p:grpSpPr>
        <p:grpSp>
          <p:nvGrpSpPr>
            <p:cNvPr id="397" name="Google Shape;397;p24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398" name="Google Shape;398;p24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4"/>
            <p:cNvGrpSpPr/>
            <p:nvPr/>
          </p:nvGrpSpPr>
          <p:grpSpPr>
            <a:xfrm rot="3041596" flipH="1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406" name="Google Shape;406;p24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4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409" name="Google Shape;409;p24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4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412" name="Google Shape;412;p24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24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420" name="Google Shape;420;p24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24"/>
            <p:cNvSpPr/>
            <p:nvPr/>
          </p:nvSpPr>
          <p:spPr>
            <a:xfrm>
              <a:off x="5046670" y="3449142"/>
              <a:ext cx="1120415" cy="170264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ection description 5">
  <p:cSld name="CUSTOM_12_1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>
            <a:spLocks noGrp="1"/>
          </p:cNvSpPr>
          <p:nvPr>
            <p:ph type="body" idx="1"/>
          </p:nvPr>
        </p:nvSpPr>
        <p:spPr>
          <a:xfrm>
            <a:off x="5294884" y="2783100"/>
            <a:ext cx="30654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/>
          </p:nvPr>
        </p:nvSpPr>
        <p:spPr>
          <a:xfrm>
            <a:off x="5292875" y="1323075"/>
            <a:ext cx="3065400" cy="15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ection description 6">
  <p:cSld name="CUSTOM_12_1_1_1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1205950" y="875850"/>
            <a:ext cx="3065400" cy="15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3" name="Google Shape;433;p26"/>
          <p:cNvSpPr txBox="1">
            <a:spLocks noGrp="1"/>
          </p:cNvSpPr>
          <p:nvPr>
            <p:ph type="subTitle" idx="1"/>
          </p:nvPr>
        </p:nvSpPr>
        <p:spPr>
          <a:xfrm>
            <a:off x="5029650" y="875850"/>
            <a:ext cx="3282000" cy="15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5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 txBox="1">
            <a:spLocks noGrp="1"/>
          </p:cNvSpPr>
          <p:nvPr>
            <p:ph type="title"/>
          </p:nvPr>
        </p:nvSpPr>
        <p:spPr>
          <a:xfrm>
            <a:off x="658497" y="353827"/>
            <a:ext cx="33621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4676250" y="4821604"/>
            <a:ext cx="4467697" cy="313286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 flipH="1">
            <a:off x="-2375" y="4553725"/>
            <a:ext cx="9143996" cy="58976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3">
  <p:cSld name="CUSTOM_15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>
            <a:spLocks noGrp="1"/>
          </p:cNvSpPr>
          <p:nvPr>
            <p:ph type="title"/>
          </p:nvPr>
        </p:nvSpPr>
        <p:spPr>
          <a:xfrm>
            <a:off x="557825" y="2540825"/>
            <a:ext cx="3362100" cy="20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bg>
      <p:bgPr>
        <a:solidFill>
          <a:schemeClr val="dk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0"/>
          <p:cNvGrpSpPr/>
          <p:nvPr/>
        </p:nvGrpSpPr>
        <p:grpSpPr>
          <a:xfrm>
            <a:off x="706465" y="3977886"/>
            <a:ext cx="3004281" cy="1163884"/>
            <a:chOff x="2189450" y="2220300"/>
            <a:chExt cx="3202175" cy="1240550"/>
          </a:xfrm>
        </p:grpSpPr>
        <p:sp>
          <p:nvSpPr>
            <p:cNvPr id="450" name="Google Shape;450;p30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2493892" y="4227600"/>
            <a:ext cx="2364166" cy="915898"/>
            <a:chOff x="2189450" y="2220300"/>
            <a:chExt cx="3202175" cy="1240550"/>
          </a:xfrm>
        </p:grpSpPr>
        <p:sp>
          <p:nvSpPr>
            <p:cNvPr id="453" name="Google Shape;453;p30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30"/>
          <p:cNvSpPr/>
          <p:nvPr/>
        </p:nvSpPr>
        <p:spPr>
          <a:xfrm>
            <a:off x="484900" y="405453"/>
            <a:ext cx="1458433" cy="92130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2073514" y="293299"/>
            <a:ext cx="815025" cy="51492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362013" y="451100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6988925" y="378863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0" y="4961627"/>
            <a:ext cx="3397132" cy="181881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 flipH="1">
            <a:off x="3830701" y="4753075"/>
            <a:ext cx="5313299" cy="39042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2465525" y="4931186"/>
            <a:ext cx="6678206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>
          <a:xfrm flipH="1">
            <a:off x="-24" y="4870300"/>
            <a:ext cx="5234823" cy="273189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2"/>
          <p:cNvSpPr/>
          <p:nvPr/>
        </p:nvSpPr>
        <p:spPr>
          <a:xfrm flipH="1">
            <a:off x="6316932" y="4943972"/>
            <a:ext cx="2827068" cy="199526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subTitle" idx="1"/>
          </p:nvPr>
        </p:nvSpPr>
        <p:spPr>
          <a:xfrm>
            <a:off x="5063168" y="2215832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74" name="Google Shape;474;p32"/>
          <p:cNvSpPr txBox="1">
            <a:spLocks noGrp="1"/>
          </p:cNvSpPr>
          <p:nvPr>
            <p:ph type="subTitle" idx="2"/>
          </p:nvPr>
        </p:nvSpPr>
        <p:spPr>
          <a:xfrm>
            <a:off x="5063175" y="2508800"/>
            <a:ext cx="24120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1662525" y="2215832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4"/>
          </p:nvPr>
        </p:nvSpPr>
        <p:spPr>
          <a:xfrm>
            <a:off x="1662525" y="2508800"/>
            <a:ext cx="24120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4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>
            <a:spLocks noGrp="1"/>
          </p:cNvSpPr>
          <p:nvPr>
            <p:ph type="subTitle" idx="1"/>
          </p:nvPr>
        </p:nvSpPr>
        <p:spPr>
          <a:xfrm>
            <a:off x="1312625" y="1909225"/>
            <a:ext cx="41910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ubTitle" idx="2"/>
          </p:nvPr>
        </p:nvSpPr>
        <p:spPr>
          <a:xfrm>
            <a:off x="1309476" y="1671325"/>
            <a:ext cx="41910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3"/>
          </p:nvPr>
        </p:nvSpPr>
        <p:spPr>
          <a:xfrm>
            <a:off x="3640425" y="3099025"/>
            <a:ext cx="41940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33"/>
          <p:cNvSpPr txBox="1">
            <a:spLocks noGrp="1"/>
          </p:cNvSpPr>
          <p:nvPr>
            <p:ph type="subTitle" idx="4"/>
          </p:nvPr>
        </p:nvSpPr>
        <p:spPr>
          <a:xfrm>
            <a:off x="3643576" y="3336925"/>
            <a:ext cx="41940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">
    <p:bg>
      <p:bgPr>
        <a:solidFill>
          <a:schemeClr val="dk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/>
          <p:nvPr/>
        </p:nvSpPr>
        <p:spPr>
          <a:xfrm>
            <a:off x="-691525" y="4566595"/>
            <a:ext cx="6337069" cy="772406"/>
          </a:xfrm>
          <a:custGeom>
            <a:avLst/>
            <a:gdLst/>
            <a:ahLst/>
            <a:cxnLst/>
            <a:rect l="l" t="t" r="r" b="b"/>
            <a:pathLst>
              <a:path w="190775" h="15616" extrusionOk="0">
                <a:moveTo>
                  <a:pt x="99957" y="1"/>
                </a:moveTo>
                <a:cubicBezTo>
                  <a:pt x="86947" y="1"/>
                  <a:pt x="75981" y="125"/>
                  <a:pt x="70092" y="125"/>
                </a:cubicBezTo>
                <a:cubicBezTo>
                  <a:pt x="17455" y="125"/>
                  <a:pt x="0" y="7626"/>
                  <a:pt x="3001" y="13139"/>
                </a:cubicBezTo>
                <a:cubicBezTo>
                  <a:pt x="3980" y="14934"/>
                  <a:pt x="5704" y="15558"/>
                  <a:pt x="9116" y="15558"/>
                </a:cubicBezTo>
                <a:cubicBezTo>
                  <a:pt x="16904" y="15558"/>
                  <a:pt x="33489" y="12305"/>
                  <a:pt x="70092" y="12305"/>
                </a:cubicBezTo>
                <a:cubicBezTo>
                  <a:pt x="91766" y="12305"/>
                  <a:pt x="116048" y="15110"/>
                  <a:pt x="137112" y="15110"/>
                </a:cubicBezTo>
                <a:cubicBezTo>
                  <a:pt x="138092" y="15110"/>
                  <a:pt x="139064" y="15104"/>
                  <a:pt x="140030" y="15091"/>
                </a:cubicBezTo>
                <a:cubicBezTo>
                  <a:pt x="168724" y="14710"/>
                  <a:pt x="190774" y="15615"/>
                  <a:pt x="190774" y="8805"/>
                </a:cubicBezTo>
                <a:cubicBezTo>
                  <a:pt x="190774" y="1012"/>
                  <a:pt x="137056" y="1"/>
                  <a:pt x="999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320975" y="913051"/>
            <a:ext cx="2114646" cy="1335833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2435634" y="4731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7168126" y="15232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6538450" y="10267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"/>
          <p:cNvSpPr txBox="1">
            <a:spLocks noGrp="1"/>
          </p:cNvSpPr>
          <p:nvPr>
            <p:ph type="subTitle" idx="1"/>
          </p:nvPr>
        </p:nvSpPr>
        <p:spPr>
          <a:xfrm>
            <a:off x="5051300" y="2365318"/>
            <a:ext cx="3244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9" name="Google Shape;559;p35"/>
          <p:cNvSpPr txBox="1">
            <a:spLocks noGrp="1"/>
          </p:cNvSpPr>
          <p:nvPr>
            <p:ph type="subTitle" idx="2"/>
          </p:nvPr>
        </p:nvSpPr>
        <p:spPr>
          <a:xfrm>
            <a:off x="5051300" y="2624363"/>
            <a:ext cx="32424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35"/>
          <p:cNvSpPr txBox="1">
            <a:spLocks noGrp="1"/>
          </p:cNvSpPr>
          <p:nvPr>
            <p:ph type="subTitle" idx="3"/>
          </p:nvPr>
        </p:nvSpPr>
        <p:spPr>
          <a:xfrm>
            <a:off x="5051300" y="1307964"/>
            <a:ext cx="3244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61" name="Google Shape;561;p35"/>
          <p:cNvSpPr txBox="1">
            <a:spLocks noGrp="1"/>
          </p:cNvSpPr>
          <p:nvPr>
            <p:ph type="subTitle" idx="4"/>
          </p:nvPr>
        </p:nvSpPr>
        <p:spPr>
          <a:xfrm>
            <a:off x="5051300" y="1567012"/>
            <a:ext cx="32424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35"/>
          <p:cNvSpPr txBox="1">
            <a:spLocks noGrp="1"/>
          </p:cNvSpPr>
          <p:nvPr>
            <p:ph type="subTitle" idx="5"/>
          </p:nvPr>
        </p:nvSpPr>
        <p:spPr>
          <a:xfrm>
            <a:off x="5051300" y="3422663"/>
            <a:ext cx="3242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subTitle" idx="6"/>
          </p:nvPr>
        </p:nvSpPr>
        <p:spPr>
          <a:xfrm>
            <a:off x="5051300" y="3681714"/>
            <a:ext cx="32424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35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">
    <p:bg>
      <p:bgPr>
        <a:solidFill>
          <a:schemeClr val="dk1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/>
          <p:nvPr/>
        </p:nvSpPr>
        <p:spPr>
          <a:xfrm>
            <a:off x="320975" y="913051"/>
            <a:ext cx="2114646" cy="1335833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2435634" y="4731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7168126" y="15232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6538450" y="10267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6"/>
          <p:cNvSpPr/>
          <p:nvPr/>
        </p:nvSpPr>
        <p:spPr>
          <a:xfrm flipH="1">
            <a:off x="4164950" y="4624622"/>
            <a:ext cx="4979050" cy="51298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6"/>
          <p:cNvSpPr/>
          <p:nvPr/>
        </p:nvSpPr>
        <p:spPr>
          <a:xfrm flipH="1">
            <a:off x="-2323" y="4773207"/>
            <a:ext cx="4467697" cy="36441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-2375" y="4553725"/>
            <a:ext cx="9143996" cy="58976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subTitle" idx="1"/>
          </p:nvPr>
        </p:nvSpPr>
        <p:spPr>
          <a:xfrm>
            <a:off x="1880788" y="2795080"/>
            <a:ext cx="2402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2"/>
          </p:nvPr>
        </p:nvSpPr>
        <p:spPr>
          <a:xfrm>
            <a:off x="1880788" y="3054125"/>
            <a:ext cx="24003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 txBox="1">
            <a:spLocks noGrp="1"/>
          </p:cNvSpPr>
          <p:nvPr>
            <p:ph type="subTitle" idx="3"/>
          </p:nvPr>
        </p:nvSpPr>
        <p:spPr>
          <a:xfrm>
            <a:off x="1880788" y="1458650"/>
            <a:ext cx="2402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76" name="Google Shape;576;p36"/>
          <p:cNvSpPr txBox="1">
            <a:spLocks noGrp="1"/>
          </p:cNvSpPr>
          <p:nvPr>
            <p:ph type="subTitle" idx="4"/>
          </p:nvPr>
        </p:nvSpPr>
        <p:spPr>
          <a:xfrm>
            <a:off x="1880788" y="1717700"/>
            <a:ext cx="24003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6"/>
          <p:cNvSpPr txBox="1">
            <a:spLocks noGrp="1"/>
          </p:cNvSpPr>
          <p:nvPr>
            <p:ph type="subTitle" idx="5"/>
          </p:nvPr>
        </p:nvSpPr>
        <p:spPr>
          <a:xfrm>
            <a:off x="5364138" y="1458650"/>
            <a:ext cx="2402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78" name="Google Shape;578;p36"/>
          <p:cNvSpPr txBox="1">
            <a:spLocks noGrp="1"/>
          </p:cNvSpPr>
          <p:nvPr>
            <p:ph type="subTitle" idx="6"/>
          </p:nvPr>
        </p:nvSpPr>
        <p:spPr>
          <a:xfrm>
            <a:off x="5364138" y="1717700"/>
            <a:ext cx="2402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6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80" name="Google Shape;580;p36"/>
          <p:cNvGrpSpPr/>
          <p:nvPr/>
        </p:nvGrpSpPr>
        <p:grpSpPr>
          <a:xfrm>
            <a:off x="1975380" y="4374305"/>
            <a:ext cx="1619112" cy="593354"/>
            <a:chOff x="5046670" y="3208808"/>
            <a:chExt cx="1120415" cy="410597"/>
          </a:xfrm>
        </p:grpSpPr>
        <p:grpSp>
          <p:nvGrpSpPr>
            <p:cNvPr id="581" name="Google Shape;581;p36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582" name="Google Shape;582;p36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36"/>
            <p:cNvGrpSpPr/>
            <p:nvPr/>
          </p:nvGrpSpPr>
          <p:grpSpPr>
            <a:xfrm rot="3041596" flipH="1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590" name="Google Shape;590;p36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36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593" name="Google Shape;593;p36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36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596" name="Google Shape;596;p36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36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604" name="Google Shape;604;p36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6"/>
            <p:cNvSpPr/>
            <p:nvPr/>
          </p:nvSpPr>
          <p:spPr>
            <a:xfrm>
              <a:off x="5046670" y="3449142"/>
              <a:ext cx="1120415" cy="170264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_1_1_1">
    <p:bg>
      <p:bgPr>
        <a:solidFill>
          <a:schemeClr val="dk1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/>
          <p:nvPr/>
        </p:nvSpPr>
        <p:spPr>
          <a:xfrm>
            <a:off x="320975" y="913051"/>
            <a:ext cx="2114646" cy="1335833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2435634" y="4731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7168126" y="15232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6538450" y="10267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7"/>
          <p:cNvSpPr/>
          <p:nvPr/>
        </p:nvSpPr>
        <p:spPr>
          <a:xfrm flipH="1">
            <a:off x="5223890" y="4817871"/>
            <a:ext cx="3920110" cy="31973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7"/>
          <p:cNvSpPr/>
          <p:nvPr/>
        </p:nvSpPr>
        <p:spPr>
          <a:xfrm flipH="1">
            <a:off x="-2323" y="4773207"/>
            <a:ext cx="4467697" cy="36441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-2375" y="4553725"/>
            <a:ext cx="9143996" cy="58976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7"/>
          <p:cNvSpPr txBox="1">
            <a:spLocks noGrp="1"/>
          </p:cNvSpPr>
          <p:nvPr>
            <p:ph type="subTitle" idx="1"/>
          </p:nvPr>
        </p:nvSpPr>
        <p:spPr>
          <a:xfrm>
            <a:off x="1006718" y="2781804"/>
            <a:ext cx="23667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21" name="Google Shape;621;p37"/>
          <p:cNvSpPr txBox="1">
            <a:spLocks noGrp="1"/>
          </p:cNvSpPr>
          <p:nvPr>
            <p:ph type="subTitle" idx="2"/>
          </p:nvPr>
        </p:nvSpPr>
        <p:spPr>
          <a:xfrm>
            <a:off x="1006718" y="3071312"/>
            <a:ext cx="23649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37"/>
          <p:cNvSpPr txBox="1">
            <a:spLocks noGrp="1"/>
          </p:cNvSpPr>
          <p:nvPr>
            <p:ph type="subTitle" idx="3"/>
          </p:nvPr>
        </p:nvSpPr>
        <p:spPr>
          <a:xfrm>
            <a:off x="3388650" y="1867400"/>
            <a:ext cx="23667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23" name="Google Shape;623;p37"/>
          <p:cNvSpPr txBox="1">
            <a:spLocks noGrp="1"/>
          </p:cNvSpPr>
          <p:nvPr>
            <p:ph type="subTitle" idx="4"/>
          </p:nvPr>
        </p:nvSpPr>
        <p:spPr>
          <a:xfrm>
            <a:off x="3388650" y="2156912"/>
            <a:ext cx="2364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37"/>
          <p:cNvSpPr txBox="1">
            <a:spLocks noGrp="1"/>
          </p:cNvSpPr>
          <p:nvPr>
            <p:ph type="subTitle" idx="5"/>
          </p:nvPr>
        </p:nvSpPr>
        <p:spPr>
          <a:xfrm>
            <a:off x="5768782" y="2781799"/>
            <a:ext cx="23649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25" name="Google Shape;625;p37"/>
          <p:cNvSpPr txBox="1">
            <a:spLocks noGrp="1"/>
          </p:cNvSpPr>
          <p:nvPr>
            <p:ph type="subTitle" idx="6"/>
          </p:nvPr>
        </p:nvSpPr>
        <p:spPr>
          <a:xfrm>
            <a:off x="5768782" y="3071313"/>
            <a:ext cx="23649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7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27" name="Google Shape;627;p37"/>
          <p:cNvGrpSpPr/>
          <p:nvPr/>
        </p:nvGrpSpPr>
        <p:grpSpPr>
          <a:xfrm>
            <a:off x="1975380" y="4374305"/>
            <a:ext cx="1619112" cy="593354"/>
            <a:chOff x="5046670" y="3208808"/>
            <a:chExt cx="1120415" cy="410597"/>
          </a:xfrm>
        </p:grpSpPr>
        <p:grpSp>
          <p:nvGrpSpPr>
            <p:cNvPr id="628" name="Google Shape;628;p37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629" name="Google Shape;629;p37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7"/>
            <p:cNvGrpSpPr/>
            <p:nvPr/>
          </p:nvGrpSpPr>
          <p:grpSpPr>
            <a:xfrm rot="3041596" flipH="1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637" name="Google Shape;637;p37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7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640" name="Google Shape;640;p37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37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643" name="Google Shape;643;p37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7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651" name="Google Shape;651;p37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8" name="Google Shape;658;p37"/>
            <p:cNvSpPr/>
            <p:nvPr/>
          </p:nvSpPr>
          <p:spPr>
            <a:xfrm>
              <a:off x="5046670" y="3449142"/>
              <a:ext cx="1120415" cy="170264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6396343" y="4374305"/>
            <a:ext cx="1511773" cy="573354"/>
            <a:chOff x="6396343" y="4374305"/>
            <a:chExt cx="1511773" cy="573354"/>
          </a:xfrm>
        </p:grpSpPr>
        <p:grpSp>
          <p:nvGrpSpPr>
            <p:cNvPr id="660" name="Google Shape;660;p37"/>
            <p:cNvGrpSpPr/>
            <p:nvPr/>
          </p:nvGrpSpPr>
          <p:grpSpPr>
            <a:xfrm rot="4001758">
              <a:off x="7633951" y="4773240"/>
              <a:ext cx="111770" cy="119099"/>
              <a:chOff x="3004175" y="2950750"/>
              <a:chExt cx="195825" cy="208700"/>
            </a:xfrm>
          </p:grpSpPr>
          <p:sp>
            <p:nvSpPr>
              <p:cNvPr id="661" name="Google Shape;661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37"/>
            <p:cNvGrpSpPr/>
            <p:nvPr/>
          </p:nvGrpSpPr>
          <p:grpSpPr>
            <a:xfrm>
              <a:off x="6980311" y="4374305"/>
              <a:ext cx="196224" cy="439790"/>
              <a:chOff x="3004175" y="2722350"/>
              <a:chExt cx="195950" cy="439175"/>
            </a:xfrm>
          </p:grpSpPr>
          <p:sp>
            <p:nvSpPr>
              <p:cNvPr id="664" name="Google Shape;664;p37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37"/>
            <p:cNvGrpSpPr/>
            <p:nvPr/>
          </p:nvGrpSpPr>
          <p:grpSpPr>
            <a:xfrm>
              <a:off x="7363411" y="4508535"/>
              <a:ext cx="130012" cy="257908"/>
              <a:chOff x="3213925" y="2904475"/>
              <a:chExt cx="173650" cy="344475"/>
            </a:xfrm>
          </p:grpSpPr>
          <p:sp>
            <p:nvSpPr>
              <p:cNvPr id="672" name="Google Shape;672;p37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37"/>
            <p:cNvSpPr/>
            <p:nvPr/>
          </p:nvSpPr>
          <p:spPr>
            <a:xfrm>
              <a:off x="6396343" y="4717923"/>
              <a:ext cx="1511773" cy="229736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7"/>
          <p:cNvSpPr txBox="1">
            <a:spLocks noGrp="1"/>
          </p:cNvSpPr>
          <p:nvPr>
            <p:ph type="title" idx="7" hasCustomPrompt="1"/>
          </p:nvPr>
        </p:nvSpPr>
        <p:spPr>
          <a:xfrm>
            <a:off x="1849869" y="235965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81" name="Google Shape;681;p37"/>
          <p:cNvSpPr txBox="1">
            <a:spLocks noGrp="1"/>
          </p:cNvSpPr>
          <p:nvPr>
            <p:ph type="title" idx="8" hasCustomPrompt="1"/>
          </p:nvPr>
        </p:nvSpPr>
        <p:spPr>
          <a:xfrm>
            <a:off x="4231794" y="1445265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82" name="Google Shape;682;p37"/>
          <p:cNvSpPr txBox="1">
            <a:spLocks noGrp="1"/>
          </p:cNvSpPr>
          <p:nvPr>
            <p:ph type="title" idx="9" hasCustomPrompt="1"/>
          </p:nvPr>
        </p:nvSpPr>
        <p:spPr>
          <a:xfrm>
            <a:off x="6611919" y="235965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">
    <p:bg>
      <p:bgPr>
        <a:solidFill>
          <a:schemeClr val="dk1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8"/>
          <p:cNvSpPr/>
          <p:nvPr/>
        </p:nvSpPr>
        <p:spPr>
          <a:xfrm flipH="1">
            <a:off x="370291" y="4764649"/>
            <a:ext cx="4343105" cy="37886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8"/>
          <p:cNvSpPr/>
          <p:nvPr/>
        </p:nvSpPr>
        <p:spPr>
          <a:xfrm flipH="1">
            <a:off x="7" y="4764649"/>
            <a:ext cx="6150118" cy="37883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8"/>
          <p:cNvSpPr/>
          <p:nvPr/>
        </p:nvSpPr>
        <p:spPr>
          <a:xfrm flipH="1">
            <a:off x="530846" y="476463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8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92" name="Google Shape;692;p38"/>
          <p:cNvGrpSpPr/>
          <p:nvPr/>
        </p:nvGrpSpPr>
        <p:grpSpPr>
          <a:xfrm>
            <a:off x="6987447" y="3914134"/>
            <a:ext cx="1722627" cy="1245030"/>
            <a:chOff x="3217149" y="3242033"/>
            <a:chExt cx="1735994" cy="1253933"/>
          </a:xfrm>
        </p:grpSpPr>
        <p:sp>
          <p:nvSpPr>
            <p:cNvPr id="693" name="Google Shape;693;p38"/>
            <p:cNvSpPr/>
            <p:nvPr/>
          </p:nvSpPr>
          <p:spPr>
            <a:xfrm>
              <a:off x="4629306" y="4242614"/>
              <a:ext cx="61260" cy="172170"/>
            </a:xfrm>
            <a:custGeom>
              <a:avLst/>
              <a:gdLst/>
              <a:ahLst/>
              <a:cxnLst/>
              <a:rect l="l" t="t" r="r" b="b"/>
              <a:pathLst>
                <a:path w="3905" h="10975" extrusionOk="0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843" y="4210250"/>
              <a:ext cx="154036" cy="212879"/>
            </a:xfrm>
            <a:custGeom>
              <a:avLst/>
              <a:gdLst/>
              <a:ahLst/>
              <a:cxnLst/>
              <a:rect l="l" t="t" r="r" b="b"/>
              <a:pathLst>
                <a:path w="9819" h="13570" extrusionOk="0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283224" y="3779879"/>
              <a:ext cx="597537" cy="537014"/>
            </a:xfrm>
            <a:custGeom>
              <a:avLst/>
              <a:gdLst/>
              <a:ahLst/>
              <a:cxnLst/>
              <a:rect l="l" t="t" r="r" b="b"/>
              <a:pathLst>
                <a:path w="38090" h="34232" extrusionOk="0">
                  <a:moveTo>
                    <a:pt x="26522" y="1"/>
                  </a:moveTo>
                  <a:cubicBezTo>
                    <a:pt x="21511" y="1"/>
                    <a:pt x="16406" y="2528"/>
                    <a:pt x="12539" y="5931"/>
                  </a:cubicBezTo>
                  <a:cubicBezTo>
                    <a:pt x="4555" y="12910"/>
                    <a:pt x="1" y="23615"/>
                    <a:pt x="503" y="34232"/>
                  </a:cubicBezTo>
                  <a:lnTo>
                    <a:pt x="1125" y="33906"/>
                  </a:lnTo>
                  <a:cubicBezTo>
                    <a:pt x="1598" y="28495"/>
                    <a:pt x="4939" y="23615"/>
                    <a:pt x="9375" y="20481"/>
                  </a:cubicBezTo>
                  <a:cubicBezTo>
                    <a:pt x="13811" y="17375"/>
                    <a:pt x="19193" y="15867"/>
                    <a:pt x="24605" y="15394"/>
                  </a:cubicBezTo>
                  <a:cubicBezTo>
                    <a:pt x="26971" y="15158"/>
                    <a:pt x="29396" y="15128"/>
                    <a:pt x="31673" y="14418"/>
                  </a:cubicBezTo>
                  <a:cubicBezTo>
                    <a:pt x="33950" y="13679"/>
                    <a:pt x="36138" y="12171"/>
                    <a:pt x="36878" y="9923"/>
                  </a:cubicBezTo>
                  <a:cubicBezTo>
                    <a:pt x="38090" y="6256"/>
                    <a:pt x="35074" y="2382"/>
                    <a:pt x="31525" y="933"/>
                  </a:cubicBezTo>
                  <a:cubicBezTo>
                    <a:pt x="29902" y="290"/>
                    <a:pt x="28217" y="1"/>
                    <a:pt x="2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292040" y="3871228"/>
              <a:ext cx="505138" cy="458200"/>
            </a:xfrm>
            <a:custGeom>
              <a:avLst/>
              <a:gdLst/>
              <a:ahLst/>
              <a:cxnLst/>
              <a:rect l="l" t="t" r="r" b="b"/>
              <a:pathLst>
                <a:path w="32200" h="29208" extrusionOk="0">
                  <a:moveTo>
                    <a:pt x="27880" y="1"/>
                  </a:moveTo>
                  <a:cubicBezTo>
                    <a:pt x="23012" y="1"/>
                    <a:pt x="18145" y="2029"/>
                    <a:pt x="14107" y="4573"/>
                  </a:cubicBezTo>
                  <a:cubicBezTo>
                    <a:pt x="12421" y="5608"/>
                    <a:pt x="10795" y="6732"/>
                    <a:pt x="9464" y="8181"/>
                  </a:cubicBezTo>
                  <a:cubicBezTo>
                    <a:pt x="7009" y="10872"/>
                    <a:pt x="4821" y="13918"/>
                    <a:pt x="3165" y="17201"/>
                  </a:cubicBezTo>
                  <a:cubicBezTo>
                    <a:pt x="1331" y="20838"/>
                    <a:pt x="208" y="24771"/>
                    <a:pt x="1" y="28882"/>
                  </a:cubicBezTo>
                  <a:cubicBezTo>
                    <a:pt x="1" y="29097"/>
                    <a:pt x="188" y="29208"/>
                    <a:pt x="384" y="29208"/>
                  </a:cubicBezTo>
                  <a:cubicBezTo>
                    <a:pt x="594" y="29208"/>
                    <a:pt x="813" y="29082"/>
                    <a:pt x="829" y="28823"/>
                  </a:cubicBezTo>
                  <a:cubicBezTo>
                    <a:pt x="1154" y="21696"/>
                    <a:pt x="4555" y="14983"/>
                    <a:pt x="9168" y="9660"/>
                  </a:cubicBezTo>
                  <a:cubicBezTo>
                    <a:pt x="9848" y="8891"/>
                    <a:pt x="10528" y="8122"/>
                    <a:pt x="11327" y="7501"/>
                  </a:cubicBezTo>
                  <a:cubicBezTo>
                    <a:pt x="12066" y="6850"/>
                    <a:pt x="12865" y="6259"/>
                    <a:pt x="13693" y="5756"/>
                  </a:cubicBezTo>
                  <a:cubicBezTo>
                    <a:pt x="16029" y="4189"/>
                    <a:pt x="18543" y="2917"/>
                    <a:pt x="21145" y="2001"/>
                  </a:cubicBezTo>
                  <a:cubicBezTo>
                    <a:pt x="23324" y="1268"/>
                    <a:pt x="25617" y="786"/>
                    <a:pt x="27908" y="786"/>
                  </a:cubicBezTo>
                  <a:cubicBezTo>
                    <a:pt x="29130" y="786"/>
                    <a:pt x="30351" y="923"/>
                    <a:pt x="31554" y="1232"/>
                  </a:cubicBezTo>
                  <a:cubicBezTo>
                    <a:pt x="31591" y="1240"/>
                    <a:pt x="31627" y="1244"/>
                    <a:pt x="31660" y="1244"/>
                  </a:cubicBezTo>
                  <a:cubicBezTo>
                    <a:pt x="32080" y="1244"/>
                    <a:pt x="32200" y="600"/>
                    <a:pt x="31761" y="463"/>
                  </a:cubicBezTo>
                  <a:cubicBezTo>
                    <a:pt x="30478" y="145"/>
                    <a:pt x="29179" y="1"/>
                    <a:pt x="27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860132" y="3973181"/>
              <a:ext cx="316856" cy="343713"/>
            </a:xfrm>
            <a:custGeom>
              <a:avLst/>
              <a:gdLst/>
              <a:ahLst/>
              <a:cxnLst/>
              <a:rect l="l" t="t" r="r" b="b"/>
              <a:pathLst>
                <a:path w="20198" h="21910" extrusionOk="0">
                  <a:moveTo>
                    <a:pt x="4028" y="0"/>
                  </a:moveTo>
                  <a:cubicBezTo>
                    <a:pt x="3206" y="0"/>
                    <a:pt x="2396" y="100"/>
                    <a:pt x="1686" y="499"/>
                  </a:cubicBezTo>
                  <a:cubicBezTo>
                    <a:pt x="474" y="1239"/>
                    <a:pt x="1" y="2865"/>
                    <a:pt x="296" y="4255"/>
                  </a:cubicBezTo>
                  <a:cubicBezTo>
                    <a:pt x="563" y="5645"/>
                    <a:pt x="1450" y="6828"/>
                    <a:pt x="2426" y="7833"/>
                  </a:cubicBezTo>
                  <a:cubicBezTo>
                    <a:pt x="6122" y="11530"/>
                    <a:pt x="11504" y="12920"/>
                    <a:pt x="15792" y="15995"/>
                  </a:cubicBezTo>
                  <a:cubicBezTo>
                    <a:pt x="17243" y="17056"/>
                    <a:pt x="18647" y="18403"/>
                    <a:pt x="19376" y="20024"/>
                  </a:cubicBezTo>
                  <a:lnTo>
                    <a:pt x="19376" y="20024"/>
                  </a:lnTo>
                  <a:cubicBezTo>
                    <a:pt x="20198" y="14601"/>
                    <a:pt x="18663" y="10213"/>
                    <a:pt x="14964" y="5852"/>
                  </a:cubicBezTo>
                  <a:cubicBezTo>
                    <a:pt x="13663" y="4314"/>
                    <a:pt x="11386" y="1978"/>
                    <a:pt x="8725" y="736"/>
                  </a:cubicBezTo>
                  <a:cubicBezTo>
                    <a:pt x="7542" y="174"/>
                    <a:pt x="6122" y="115"/>
                    <a:pt x="4851" y="26"/>
                  </a:cubicBezTo>
                  <a:cubicBezTo>
                    <a:pt x="4577" y="11"/>
                    <a:pt x="4302" y="0"/>
                    <a:pt x="4028" y="0"/>
                  </a:cubicBezTo>
                  <a:close/>
                  <a:moveTo>
                    <a:pt x="19376" y="20024"/>
                  </a:moveTo>
                  <a:cubicBezTo>
                    <a:pt x="19317" y="20410"/>
                    <a:pt x="19246" y="20802"/>
                    <a:pt x="19164" y="21200"/>
                  </a:cubicBezTo>
                  <a:lnTo>
                    <a:pt x="19873" y="21910"/>
                  </a:lnTo>
                  <a:cubicBezTo>
                    <a:pt x="19818" y="21245"/>
                    <a:pt x="19642" y="20616"/>
                    <a:pt x="19376" y="20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29973" y="4040904"/>
              <a:ext cx="235438" cy="281387"/>
            </a:xfrm>
            <a:custGeom>
              <a:avLst/>
              <a:gdLst/>
              <a:ahLst/>
              <a:cxnLst/>
              <a:rect l="l" t="t" r="r" b="b"/>
              <a:pathLst>
                <a:path w="15008" h="17937" extrusionOk="0">
                  <a:moveTo>
                    <a:pt x="470" y="0"/>
                  </a:moveTo>
                  <a:cubicBezTo>
                    <a:pt x="103" y="0"/>
                    <a:pt x="0" y="639"/>
                    <a:pt x="399" y="825"/>
                  </a:cubicBezTo>
                  <a:cubicBezTo>
                    <a:pt x="5633" y="2984"/>
                    <a:pt x="10128" y="7095"/>
                    <a:pt x="12701" y="12151"/>
                  </a:cubicBezTo>
                  <a:cubicBezTo>
                    <a:pt x="13558" y="13837"/>
                    <a:pt x="14150" y="15641"/>
                    <a:pt x="14061" y="17534"/>
                  </a:cubicBezTo>
                  <a:cubicBezTo>
                    <a:pt x="14046" y="17804"/>
                    <a:pt x="14252" y="17937"/>
                    <a:pt x="14462" y="17937"/>
                  </a:cubicBezTo>
                  <a:cubicBezTo>
                    <a:pt x="14666" y="17937"/>
                    <a:pt x="14875" y="17811"/>
                    <a:pt x="14889" y="17563"/>
                  </a:cubicBezTo>
                  <a:cubicBezTo>
                    <a:pt x="15007" y="14310"/>
                    <a:pt x="13292" y="11176"/>
                    <a:pt x="11429" y="8573"/>
                  </a:cubicBezTo>
                  <a:cubicBezTo>
                    <a:pt x="9714" y="6178"/>
                    <a:pt x="7555" y="4108"/>
                    <a:pt x="5101" y="2452"/>
                  </a:cubicBezTo>
                  <a:cubicBezTo>
                    <a:pt x="3681" y="1476"/>
                    <a:pt x="2173" y="707"/>
                    <a:pt x="606" y="27"/>
                  </a:cubicBezTo>
                  <a:cubicBezTo>
                    <a:pt x="557" y="9"/>
                    <a:pt x="512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121313" y="3667416"/>
              <a:ext cx="160546" cy="593348"/>
            </a:xfrm>
            <a:custGeom>
              <a:avLst/>
              <a:gdLst/>
              <a:ahLst/>
              <a:cxnLst/>
              <a:rect l="l" t="t" r="r" b="b"/>
              <a:pathLst>
                <a:path w="10234" h="37823" extrusionOk="0">
                  <a:moveTo>
                    <a:pt x="3892" y="0"/>
                  </a:moveTo>
                  <a:cubicBezTo>
                    <a:pt x="3635" y="0"/>
                    <a:pt x="3372" y="46"/>
                    <a:pt x="3106" y="147"/>
                  </a:cubicBezTo>
                  <a:cubicBezTo>
                    <a:pt x="2248" y="473"/>
                    <a:pt x="1687" y="1271"/>
                    <a:pt x="1332" y="2040"/>
                  </a:cubicBezTo>
                  <a:cubicBezTo>
                    <a:pt x="1" y="4761"/>
                    <a:pt x="238" y="8013"/>
                    <a:pt x="740" y="11059"/>
                  </a:cubicBezTo>
                  <a:cubicBezTo>
                    <a:pt x="2248" y="20256"/>
                    <a:pt x="5679" y="29010"/>
                    <a:pt x="9080" y="37704"/>
                  </a:cubicBezTo>
                  <a:lnTo>
                    <a:pt x="10233" y="37822"/>
                  </a:lnTo>
                  <a:cubicBezTo>
                    <a:pt x="8754" y="32174"/>
                    <a:pt x="8222" y="26260"/>
                    <a:pt x="8784" y="20404"/>
                  </a:cubicBezTo>
                  <a:cubicBezTo>
                    <a:pt x="9021" y="18216"/>
                    <a:pt x="9346" y="16057"/>
                    <a:pt x="9405" y="13869"/>
                  </a:cubicBezTo>
                  <a:cubicBezTo>
                    <a:pt x="9523" y="10350"/>
                    <a:pt x="8902" y="6801"/>
                    <a:pt x="7601" y="3548"/>
                  </a:cubicBezTo>
                  <a:cubicBezTo>
                    <a:pt x="6937" y="1862"/>
                    <a:pt x="5523" y="0"/>
                    <a:pt x="3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264211" y="3618063"/>
              <a:ext cx="237995" cy="390336"/>
            </a:xfrm>
            <a:custGeom>
              <a:avLst/>
              <a:gdLst/>
              <a:ahLst/>
              <a:cxnLst/>
              <a:rect l="l" t="t" r="r" b="b"/>
              <a:pathLst>
                <a:path w="15171" h="24882" extrusionOk="0">
                  <a:moveTo>
                    <a:pt x="13128" y="1"/>
                  </a:moveTo>
                  <a:cubicBezTo>
                    <a:pt x="13059" y="1"/>
                    <a:pt x="12991" y="4"/>
                    <a:pt x="12923" y="11"/>
                  </a:cubicBezTo>
                  <a:cubicBezTo>
                    <a:pt x="12066" y="40"/>
                    <a:pt x="11238" y="484"/>
                    <a:pt x="10558" y="957"/>
                  </a:cubicBezTo>
                  <a:cubicBezTo>
                    <a:pt x="7305" y="3175"/>
                    <a:pt x="4968" y="6546"/>
                    <a:pt x="3372" y="10184"/>
                  </a:cubicBezTo>
                  <a:cubicBezTo>
                    <a:pt x="1775" y="13791"/>
                    <a:pt x="887" y="17636"/>
                    <a:pt x="0" y="21480"/>
                  </a:cubicBezTo>
                  <a:lnTo>
                    <a:pt x="355" y="24881"/>
                  </a:lnTo>
                  <a:cubicBezTo>
                    <a:pt x="1982" y="20120"/>
                    <a:pt x="4643" y="15684"/>
                    <a:pt x="8103" y="11988"/>
                  </a:cubicBezTo>
                  <a:cubicBezTo>
                    <a:pt x="10794" y="9149"/>
                    <a:pt x="14106" y="6487"/>
                    <a:pt x="14993" y="2643"/>
                  </a:cubicBezTo>
                  <a:cubicBezTo>
                    <a:pt x="15082" y="2140"/>
                    <a:pt x="15171" y="1667"/>
                    <a:pt x="15023" y="1223"/>
                  </a:cubicBezTo>
                  <a:cubicBezTo>
                    <a:pt x="14777" y="486"/>
                    <a:pt x="13951" y="1"/>
                    <a:pt x="1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320811" y="3332848"/>
              <a:ext cx="117374" cy="386054"/>
            </a:xfrm>
            <a:custGeom>
              <a:avLst/>
              <a:gdLst/>
              <a:ahLst/>
              <a:cxnLst/>
              <a:rect l="l" t="t" r="r" b="b"/>
              <a:pathLst>
                <a:path w="7482" h="24609" extrusionOk="0">
                  <a:moveTo>
                    <a:pt x="5334" y="1"/>
                  </a:moveTo>
                  <a:cubicBezTo>
                    <a:pt x="5311" y="1"/>
                    <a:pt x="5287" y="2"/>
                    <a:pt x="5264" y="5"/>
                  </a:cubicBezTo>
                  <a:cubicBezTo>
                    <a:pt x="4968" y="34"/>
                    <a:pt x="4732" y="212"/>
                    <a:pt x="4495" y="448"/>
                  </a:cubicBezTo>
                  <a:cubicBezTo>
                    <a:pt x="1213" y="3465"/>
                    <a:pt x="385" y="8315"/>
                    <a:pt x="178" y="12780"/>
                  </a:cubicBezTo>
                  <a:cubicBezTo>
                    <a:pt x="0" y="16743"/>
                    <a:pt x="59" y="20705"/>
                    <a:pt x="444" y="24609"/>
                  </a:cubicBezTo>
                  <a:lnTo>
                    <a:pt x="1834" y="20291"/>
                  </a:lnTo>
                  <a:cubicBezTo>
                    <a:pt x="4022" y="15441"/>
                    <a:pt x="5708" y="10414"/>
                    <a:pt x="6890" y="5239"/>
                  </a:cubicBezTo>
                  <a:cubicBezTo>
                    <a:pt x="7305" y="3524"/>
                    <a:pt x="7482" y="1335"/>
                    <a:pt x="6062" y="271"/>
                  </a:cubicBezTo>
                  <a:cubicBezTo>
                    <a:pt x="5846" y="136"/>
                    <a:pt x="5581" y="1"/>
                    <a:pt x="5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407093" y="3242033"/>
              <a:ext cx="295537" cy="332136"/>
            </a:xfrm>
            <a:custGeom>
              <a:avLst/>
              <a:gdLst/>
              <a:ahLst/>
              <a:cxnLst/>
              <a:rect l="l" t="t" r="r" b="b"/>
              <a:pathLst>
                <a:path w="18839" h="21172" extrusionOk="0">
                  <a:moveTo>
                    <a:pt x="14971" y="0"/>
                  </a:moveTo>
                  <a:cubicBezTo>
                    <a:pt x="13258" y="0"/>
                    <a:pt x="11543" y="1266"/>
                    <a:pt x="10262" y="2570"/>
                  </a:cubicBezTo>
                  <a:cubicBezTo>
                    <a:pt x="5627" y="7316"/>
                    <a:pt x="2289" y="13231"/>
                    <a:pt x="602" y="19656"/>
                  </a:cubicBezTo>
                  <a:lnTo>
                    <a:pt x="602" y="19656"/>
                  </a:lnTo>
                  <a:cubicBezTo>
                    <a:pt x="4191" y="16472"/>
                    <a:pt x="8067" y="13609"/>
                    <a:pt x="12155" y="11117"/>
                  </a:cubicBezTo>
                  <a:cubicBezTo>
                    <a:pt x="14225" y="9845"/>
                    <a:pt x="16472" y="8603"/>
                    <a:pt x="17655" y="6444"/>
                  </a:cubicBezTo>
                  <a:cubicBezTo>
                    <a:pt x="18838" y="4345"/>
                    <a:pt x="18395" y="1062"/>
                    <a:pt x="16118" y="204"/>
                  </a:cubicBezTo>
                  <a:cubicBezTo>
                    <a:pt x="15739" y="64"/>
                    <a:pt x="15355" y="0"/>
                    <a:pt x="14971" y="0"/>
                  </a:cubicBezTo>
                  <a:close/>
                  <a:moveTo>
                    <a:pt x="602" y="19656"/>
                  </a:moveTo>
                  <a:cubicBezTo>
                    <a:pt x="401" y="19835"/>
                    <a:pt x="200" y="20015"/>
                    <a:pt x="1" y="20195"/>
                  </a:cubicBezTo>
                  <a:lnTo>
                    <a:pt x="237" y="21171"/>
                  </a:lnTo>
                  <a:cubicBezTo>
                    <a:pt x="349" y="20663"/>
                    <a:pt x="470" y="20158"/>
                    <a:pt x="602" y="196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247974" y="3317396"/>
              <a:ext cx="377065" cy="987214"/>
            </a:xfrm>
            <a:custGeom>
              <a:avLst/>
              <a:gdLst/>
              <a:ahLst/>
              <a:cxnLst/>
              <a:rect l="l" t="t" r="r" b="b"/>
              <a:pathLst>
                <a:path w="24036" h="62930" extrusionOk="0">
                  <a:moveTo>
                    <a:pt x="23521" y="0"/>
                  </a:moveTo>
                  <a:cubicBezTo>
                    <a:pt x="23453" y="0"/>
                    <a:pt x="23380" y="22"/>
                    <a:pt x="23303" y="73"/>
                  </a:cubicBezTo>
                  <a:cubicBezTo>
                    <a:pt x="16472" y="4864"/>
                    <a:pt x="11090" y="11547"/>
                    <a:pt x="7364" y="19029"/>
                  </a:cubicBezTo>
                  <a:cubicBezTo>
                    <a:pt x="3224" y="27368"/>
                    <a:pt x="1124" y="36595"/>
                    <a:pt x="414" y="45821"/>
                  </a:cubicBezTo>
                  <a:cubicBezTo>
                    <a:pt x="0" y="51381"/>
                    <a:pt x="59" y="56941"/>
                    <a:pt x="414" y="62530"/>
                  </a:cubicBezTo>
                  <a:cubicBezTo>
                    <a:pt x="459" y="62796"/>
                    <a:pt x="673" y="62929"/>
                    <a:pt x="876" y="62929"/>
                  </a:cubicBezTo>
                  <a:cubicBezTo>
                    <a:pt x="1080" y="62929"/>
                    <a:pt x="1272" y="62796"/>
                    <a:pt x="1272" y="62530"/>
                  </a:cubicBezTo>
                  <a:cubicBezTo>
                    <a:pt x="592" y="52801"/>
                    <a:pt x="887" y="42953"/>
                    <a:pt x="3105" y="33401"/>
                  </a:cubicBezTo>
                  <a:cubicBezTo>
                    <a:pt x="5028" y="25121"/>
                    <a:pt x="8488" y="17136"/>
                    <a:pt x="13692" y="10423"/>
                  </a:cubicBezTo>
                  <a:cubicBezTo>
                    <a:pt x="16531" y="6727"/>
                    <a:pt x="19902" y="3415"/>
                    <a:pt x="23717" y="753"/>
                  </a:cubicBezTo>
                  <a:cubicBezTo>
                    <a:pt x="24036" y="508"/>
                    <a:pt x="23847" y="0"/>
                    <a:pt x="23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3581318" y="4116486"/>
              <a:ext cx="196721" cy="310816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3334052" y="4008838"/>
              <a:ext cx="266311" cy="407797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3436962" y="4094806"/>
              <a:ext cx="173363" cy="338066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95939" y="4203928"/>
              <a:ext cx="105702" cy="217115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217149" y="4232228"/>
              <a:ext cx="1735524" cy="263738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26624" y="4231601"/>
              <a:ext cx="726520" cy="263911"/>
            </a:xfrm>
            <a:custGeom>
              <a:avLst/>
              <a:gdLst/>
              <a:ahLst/>
              <a:cxnLst/>
              <a:rect l="l" t="t" r="r" b="b"/>
              <a:pathLst>
                <a:path w="46312" h="16823" extrusionOk="0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8"/>
          <p:cNvSpPr txBox="1">
            <a:spLocks noGrp="1"/>
          </p:cNvSpPr>
          <p:nvPr>
            <p:ph type="ctrTitle" idx="2"/>
          </p:nvPr>
        </p:nvSpPr>
        <p:spPr>
          <a:xfrm>
            <a:off x="1511840" y="3362825"/>
            <a:ext cx="2415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11" name="Google Shape;711;p38"/>
          <p:cNvSpPr txBox="1">
            <a:spLocks noGrp="1"/>
          </p:cNvSpPr>
          <p:nvPr>
            <p:ph type="subTitle" idx="1"/>
          </p:nvPr>
        </p:nvSpPr>
        <p:spPr>
          <a:xfrm>
            <a:off x="1442540" y="3641026"/>
            <a:ext cx="25542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2" name="Google Shape;712;p38"/>
          <p:cNvSpPr txBox="1">
            <a:spLocks noGrp="1"/>
          </p:cNvSpPr>
          <p:nvPr>
            <p:ph type="ctrTitle" idx="3"/>
          </p:nvPr>
        </p:nvSpPr>
        <p:spPr>
          <a:xfrm>
            <a:off x="5210405" y="1844501"/>
            <a:ext cx="2421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13" name="Google Shape;713;p38"/>
          <p:cNvSpPr txBox="1">
            <a:spLocks noGrp="1"/>
          </p:cNvSpPr>
          <p:nvPr>
            <p:ph type="subTitle" idx="4"/>
          </p:nvPr>
        </p:nvSpPr>
        <p:spPr>
          <a:xfrm>
            <a:off x="5140955" y="2122701"/>
            <a:ext cx="25605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4" name="Google Shape;714;p38"/>
          <p:cNvSpPr txBox="1">
            <a:spLocks noGrp="1"/>
          </p:cNvSpPr>
          <p:nvPr>
            <p:ph type="ctrTitle" idx="5"/>
          </p:nvPr>
        </p:nvSpPr>
        <p:spPr>
          <a:xfrm>
            <a:off x="1511840" y="1844501"/>
            <a:ext cx="2415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15" name="Google Shape;715;p38"/>
          <p:cNvSpPr txBox="1">
            <a:spLocks noGrp="1"/>
          </p:cNvSpPr>
          <p:nvPr>
            <p:ph type="subTitle" idx="6"/>
          </p:nvPr>
        </p:nvSpPr>
        <p:spPr>
          <a:xfrm>
            <a:off x="1442540" y="2122701"/>
            <a:ext cx="25542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6" name="Google Shape;716;p38"/>
          <p:cNvSpPr txBox="1">
            <a:spLocks noGrp="1"/>
          </p:cNvSpPr>
          <p:nvPr>
            <p:ph type="ctrTitle" idx="7"/>
          </p:nvPr>
        </p:nvSpPr>
        <p:spPr>
          <a:xfrm>
            <a:off x="5210405" y="3362826"/>
            <a:ext cx="2421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17" name="Google Shape;717;p38"/>
          <p:cNvSpPr txBox="1">
            <a:spLocks noGrp="1"/>
          </p:cNvSpPr>
          <p:nvPr>
            <p:ph type="subTitle" idx="8"/>
          </p:nvPr>
        </p:nvSpPr>
        <p:spPr>
          <a:xfrm>
            <a:off x="5140955" y="3641026"/>
            <a:ext cx="25605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bg>
      <p:bgPr>
        <a:solidFill>
          <a:schemeClr val="dk1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9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9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9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9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9"/>
          <p:cNvSpPr/>
          <p:nvPr/>
        </p:nvSpPr>
        <p:spPr>
          <a:xfrm flipH="1">
            <a:off x="2360239" y="4312975"/>
            <a:ext cx="4695762" cy="84620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9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5" name="Google Shape;725;p39"/>
          <p:cNvSpPr txBox="1">
            <a:spLocks noGrp="1"/>
          </p:cNvSpPr>
          <p:nvPr>
            <p:ph type="ctrTitle" idx="2"/>
          </p:nvPr>
        </p:nvSpPr>
        <p:spPr>
          <a:xfrm>
            <a:off x="1047740" y="3181725"/>
            <a:ext cx="2415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26" name="Google Shape;726;p39"/>
          <p:cNvSpPr txBox="1">
            <a:spLocks noGrp="1"/>
          </p:cNvSpPr>
          <p:nvPr>
            <p:ph type="subTitle" idx="1"/>
          </p:nvPr>
        </p:nvSpPr>
        <p:spPr>
          <a:xfrm>
            <a:off x="909140" y="3459925"/>
            <a:ext cx="25542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7" name="Google Shape;727;p39"/>
          <p:cNvSpPr txBox="1">
            <a:spLocks noGrp="1"/>
          </p:cNvSpPr>
          <p:nvPr>
            <p:ph type="ctrTitle" idx="3"/>
          </p:nvPr>
        </p:nvSpPr>
        <p:spPr>
          <a:xfrm>
            <a:off x="5674355" y="1739600"/>
            <a:ext cx="2421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4"/>
          </p:nvPr>
        </p:nvSpPr>
        <p:spPr>
          <a:xfrm>
            <a:off x="5674355" y="2017800"/>
            <a:ext cx="25605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9" name="Google Shape;729;p39"/>
          <p:cNvSpPr txBox="1">
            <a:spLocks noGrp="1"/>
          </p:cNvSpPr>
          <p:nvPr>
            <p:ph type="ctrTitle" idx="5"/>
          </p:nvPr>
        </p:nvSpPr>
        <p:spPr>
          <a:xfrm>
            <a:off x="1047740" y="1739600"/>
            <a:ext cx="2415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30" name="Google Shape;730;p39"/>
          <p:cNvSpPr txBox="1">
            <a:spLocks noGrp="1"/>
          </p:cNvSpPr>
          <p:nvPr>
            <p:ph type="subTitle" idx="6"/>
          </p:nvPr>
        </p:nvSpPr>
        <p:spPr>
          <a:xfrm>
            <a:off x="909140" y="2017800"/>
            <a:ext cx="25542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31" name="Google Shape;731;p39"/>
          <p:cNvSpPr txBox="1">
            <a:spLocks noGrp="1"/>
          </p:cNvSpPr>
          <p:nvPr>
            <p:ph type="ctrTitle" idx="7"/>
          </p:nvPr>
        </p:nvSpPr>
        <p:spPr>
          <a:xfrm>
            <a:off x="5674355" y="3181725"/>
            <a:ext cx="2421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32" name="Google Shape;732;p39"/>
          <p:cNvSpPr txBox="1">
            <a:spLocks noGrp="1"/>
          </p:cNvSpPr>
          <p:nvPr>
            <p:ph type="subTitle" idx="8"/>
          </p:nvPr>
        </p:nvSpPr>
        <p:spPr>
          <a:xfrm>
            <a:off x="5674355" y="3459925"/>
            <a:ext cx="25605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0" y="4729277"/>
            <a:ext cx="4695762" cy="429903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/>
          <p:cNvSpPr/>
          <p:nvPr/>
        </p:nvSpPr>
        <p:spPr>
          <a:xfrm>
            <a:off x="0" y="4458449"/>
            <a:ext cx="9143996" cy="685092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8">
    <p:bg>
      <p:bgPr>
        <a:solidFill>
          <a:schemeClr val="dk1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0"/>
          <p:cNvGrpSpPr/>
          <p:nvPr/>
        </p:nvGrpSpPr>
        <p:grpSpPr>
          <a:xfrm>
            <a:off x="313566" y="3695318"/>
            <a:ext cx="3349475" cy="1297615"/>
            <a:chOff x="2189450" y="2220300"/>
            <a:chExt cx="3202175" cy="1240550"/>
          </a:xfrm>
        </p:grpSpPr>
        <p:sp>
          <p:nvSpPr>
            <p:cNvPr id="737" name="Google Shape;737;p40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0"/>
          <p:cNvGrpSpPr/>
          <p:nvPr/>
        </p:nvGrpSpPr>
        <p:grpSpPr>
          <a:xfrm>
            <a:off x="2306553" y="3973883"/>
            <a:ext cx="2636030" cy="1021221"/>
            <a:chOff x="2189450" y="2220300"/>
            <a:chExt cx="3202175" cy="1240550"/>
          </a:xfrm>
        </p:grpSpPr>
        <p:sp>
          <p:nvSpPr>
            <p:cNvPr id="740" name="Google Shape;740;p40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40"/>
          <p:cNvSpPr/>
          <p:nvPr/>
        </p:nvSpPr>
        <p:spPr>
          <a:xfrm>
            <a:off x="1116425" y="28654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17059" y="43356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7021900" y="243101"/>
            <a:ext cx="1281282" cy="80950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8151912" y="1158576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6602950" y="1052590"/>
            <a:ext cx="376439" cy="23783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/>
          <p:nvPr/>
        </p:nvSpPr>
        <p:spPr>
          <a:xfrm>
            <a:off x="4676248" y="4603180"/>
            <a:ext cx="4467697" cy="531730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0" y="4042575"/>
            <a:ext cx="9143996" cy="1100928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1"/>
          </p:nvPr>
        </p:nvSpPr>
        <p:spPr>
          <a:xfrm>
            <a:off x="788850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2"/>
          </p:nvPr>
        </p:nvSpPr>
        <p:spPr>
          <a:xfrm>
            <a:off x="788850" y="2933743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3"/>
          </p:nvPr>
        </p:nvSpPr>
        <p:spPr>
          <a:xfrm>
            <a:off x="2696513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3" name="Google Shape;753;p40"/>
          <p:cNvSpPr txBox="1">
            <a:spLocks noGrp="1"/>
          </p:cNvSpPr>
          <p:nvPr>
            <p:ph type="subTitle" idx="4"/>
          </p:nvPr>
        </p:nvSpPr>
        <p:spPr>
          <a:xfrm>
            <a:off x="2696513" y="2933750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40"/>
          <p:cNvSpPr txBox="1">
            <a:spLocks noGrp="1"/>
          </p:cNvSpPr>
          <p:nvPr>
            <p:ph type="subTitle" idx="5"/>
          </p:nvPr>
        </p:nvSpPr>
        <p:spPr>
          <a:xfrm>
            <a:off x="4648888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5" name="Google Shape;755;p40"/>
          <p:cNvSpPr txBox="1">
            <a:spLocks noGrp="1"/>
          </p:cNvSpPr>
          <p:nvPr>
            <p:ph type="subTitle" idx="6"/>
          </p:nvPr>
        </p:nvSpPr>
        <p:spPr>
          <a:xfrm>
            <a:off x="4648888" y="2933750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40"/>
          <p:cNvSpPr txBox="1">
            <a:spLocks noGrp="1"/>
          </p:cNvSpPr>
          <p:nvPr>
            <p:ph type="subTitle" idx="7"/>
          </p:nvPr>
        </p:nvSpPr>
        <p:spPr>
          <a:xfrm>
            <a:off x="6601263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7" name="Google Shape;757;p40"/>
          <p:cNvSpPr txBox="1">
            <a:spLocks noGrp="1"/>
          </p:cNvSpPr>
          <p:nvPr>
            <p:ph type="subTitle" idx="8"/>
          </p:nvPr>
        </p:nvSpPr>
        <p:spPr>
          <a:xfrm>
            <a:off x="6601263" y="2933750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3_1">
    <p:bg>
      <p:bgPr>
        <a:solidFill>
          <a:schemeClr val="dk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"/>
          <p:cNvSpPr/>
          <p:nvPr/>
        </p:nvSpPr>
        <p:spPr>
          <a:xfrm>
            <a:off x="1193900" y="4844250"/>
            <a:ext cx="4266954" cy="247400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80" name="Google Shape;780;p42"/>
          <p:cNvSpPr/>
          <p:nvPr/>
        </p:nvSpPr>
        <p:spPr>
          <a:xfrm flipH="1">
            <a:off x="68" y="4925097"/>
            <a:ext cx="9143932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2"/>
          <p:cNvSpPr txBox="1">
            <a:spLocks noGrp="1"/>
          </p:cNvSpPr>
          <p:nvPr>
            <p:ph type="title" hasCustomPrompt="1"/>
          </p:nvPr>
        </p:nvSpPr>
        <p:spPr>
          <a:xfrm>
            <a:off x="740775" y="1761875"/>
            <a:ext cx="56109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2" name="Google Shape;782;p42"/>
          <p:cNvSpPr txBox="1">
            <a:spLocks noGrp="1"/>
          </p:cNvSpPr>
          <p:nvPr>
            <p:ph type="subTitle" idx="1"/>
          </p:nvPr>
        </p:nvSpPr>
        <p:spPr>
          <a:xfrm>
            <a:off x="2253025" y="3398250"/>
            <a:ext cx="25863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subTitle" idx="2"/>
          </p:nvPr>
        </p:nvSpPr>
        <p:spPr>
          <a:xfrm>
            <a:off x="2252975" y="971236"/>
            <a:ext cx="25863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bg>
      <p:bgPr>
        <a:solidFill>
          <a:schemeClr val="dk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3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3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3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3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3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3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3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3"/>
          <p:cNvSpPr txBox="1">
            <a:spLocks noGrp="1"/>
          </p:cNvSpPr>
          <p:nvPr>
            <p:ph type="subTitle" idx="1"/>
          </p:nvPr>
        </p:nvSpPr>
        <p:spPr>
          <a:xfrm>
            <a:off x="1646415" y="1412641"/>
            <a:ext cx="58773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43"/>
          <p:cNvSpPr txBox="1">
            <a:spLocks noGrp="1"/>
          </p:cNvSpPr>
          <p:nvPr>
            <p:ph type="title" hasCustomPrompt="1"/>
          </p:nvPr>
        </p:nvSpPr>
        <p:spPr>
          <a:xfrm>
            <a:off x="1635775" y="564500"/>
            <a:ext cx="58773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2"/>
          </p:nvPr>
        </p:nvSpPr>
        <p:spPr>
          <a:xfrm>
            <a:off x="1646415" y="2778694"/>
            <a:ext cx="58773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43"/>
          <p:cNvSpPr txBox="1">
            <a:spLocks noGrp="1"/>
          </p:cNvSpPr>
          <p:nvPr>
            <p:ph type="title" idx="3" hasCustomPrompt="1"/>
          </p:nvPr>
        </p:nvSpPr>
        <p:spPr>
          <a:xfrm>
            <a:off x="1635775" y="1930553"/>
            <a:ext cx="58773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3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6" name="Google Shape;796;p43"/>
          <p:cNvSpPr txBox="1">
            <a:spLocks noGrp="1"/>
          </p:cNvSpPr>
          <p:nvPr>
            <p:ph type="subTitle" idx="4"/>
          </p:nvPr>
        </p:nvSpPr>
        <p:spPr>
          <a:xfrm>
            <a:off x="1646415" y="4145084"/>
            <a:ext cx="58773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43"/>
          <p:cNvSpPr txBox="1">
            <a:spLocks noGrp="1"/>
          </p:cNvSpPr>
          <p:nvPr>
            <p:ph type="title" idx="5" hasCustomPrompt="1"/>
          </p:nvPr>
        </p:nvSpPr>
        <p:spPr>
          <a:xfrm>
            <a:off x="1635775" y="3296943"/>
            <a:ext cx="58773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6_1">
    <p:bg>
      <p:bgPr>
        <a:solidFill>
          <a:schemeClr val="dk1"/>
        </a:soli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4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4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4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4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4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4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4"/>
          <p:cNvSpPr txBox="1">
            <a:spLocks noGrp="1"/>
          </p:cNvSpPr>
          <p:nvPr>
            <p:ph type="subTitle" idx="1"/>
          </p:nvPr>
        </p:nvSpPr>
        <p:spPr>
          <a:xfrm>
            <a:off x="2600300" y="2010500"/>
            <a:ext cx="3964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44"/>
          <p:cNvSpPr txBox="1">
            <a:spLocks noGrp="1"/>
          </p:cNvSpPr>
          <p:nvPr>
            <p:ph type="title" hasCustomPrompt="1"/>
          </p:nvPr>
        </p:nvSpPr>
        <p:spPr>
          <a:xfrm>
            <a:off x="3000775" y="945500"/>
            <a:ext cx="3152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8" name="Google Shape;808;p44"/>
          <p:cNvSpPr txBox="1">
            <a:spLocks noGrp="1"/>
          </p:cNvSpPr>
          <p:nvPr>
            <p:ph type="subTitle" idx="2"/>
          </p:nvPr>
        </p:nvSpPr>
        <p:spPr>
          <a:xfrm>
            <a:off x="1153206" y="3630289"/>
            <a:ext cx="3152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44"/>
          <p:cNvSpPr txBox="1">
            <a:spLocks noGrp="1"/>
          </p:cNvSpPr>
          <p:nvPr>
            <p:ph type="title" idx="3" hasCustomPrompt="1"/>
          </p:nvPr>
        </p:nvSpPr>
        <p:spPr>
          <a:xfrm>
            <a:off x="1147500" y="2717700"/>
            <a:ext cx="3152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3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0" name="Google Shape;810;p44"/>
          <p:cNvSpPr txBox="1">
            <a:spLocks noGrp="1"/>
          </p:cNvSpPr>
          <p:nvPr>
            <p:ph type="subTitle" idx="4"/>
          </p:nvPr>
        </p:nvSpPr>
        <p:spPr>
          <a:xfrm>
            <a:off x="4844406" y="3630300"/>
            <a:ext cx="3152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44"/>
          <p:cNvSpPr txBox="1">
            <a:spLocks noGrp="1"/>
          </p:cNvSpPr>
          <p:nvPr>
            <p:ph type="title" idx="5" hasCustomPrompt="1"/>
          </p:nvPr>
        </p:nvSpPr>
        <p:spPr>
          <a:xfrm>
            <a:off x="4838700" y="2717711"/>
            <a:ext cx="3152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6_1_1">
    <p:bg>
      <p:bgPr>
        <a:solidFill>
          <a:schemeClr val="dk1"/>
        </a:solid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5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5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5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5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5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5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5"/>
          <p:cNvSpPr/>
          <p:nvPr/>
        </p:nvSpPr>
        <p:spPr>
          <a:xfrm>
            <a:off x="3971453" y="1283906"/>
            <a:ext cx="26171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5"/>
          <p:cNvSpPr txBox="1">
            <a:spLocks noGrp="1"/>
          </p:cNvSpPr>
          <p:nvPr>
            <p:ph type="subTitle" idx="1"/>
          </p:nvPr>
        </p:nvSpPr>
        <p:spPr>
          <a:xfrm>
            <a:off x="872222" y="1949707"/>
            <a:ext cx="3506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45"/>
          <p:cNvSpPr txBox="1">
            <a:spLocks noGrp="1"/>
          </p:cNvSpPr>
          <p:nvPr>
            <p:ph type="title" hasCustomPrompt="1"/>
          </p:nvPr>
        </p:nvSpPr>
        <p:spPr>
          <a:xfrm>
            <a:off x="872222" y="1101568"/>
            <a:ext cx="3506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2" name="Google Shape;822;p45"/>
          <p:cNvSpPr txBox="1">
            <a:spLocks noGrp="1"/>
          </p:cNvSpPr>
          <p:nvPr>
            <p:ph type="subTitle" idx="2"/>
          </p:nvPr>
        </p:nvSpPr>
        <p:spPr>
          <a:xfrm>
            <a:off x="872222" y="3620557"/>
            <a:ext cx="3506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45"/>
          <p:cNvSpPr txBox="1">
            <a:spLocks noGrp="1"/>
          </p:cNvSpPr>
          <p:nvPr>
            <p:ph type="title" idx="3" hasCustomPrompt="1"/>
          </p:nvPr>
        </p:nvSpPr>
        <p:spPr>
          <a:xfrm>
            <a:off x="872222" y="2772419"/>
            <a:ext cx="3506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3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4" name="Google Shape;824;p45"/>
          <p:cNvSpPr txBox="1">
            <a:spLocks noGrp="1"/>
          </p:cNvSpPr>
          <p:nvPr>
            <p:ph type="subTitle" idx="4"/>
          </p:nvPr>
        </p:nvSpPr>
        <p:spPr>
          <a:xfrm>
            <a:off x="4765672" y="3620569"/>
            <a:ext cx="3506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45"/>
          <p:cNvSpPr txBox="1">
            <a:spLocks noGrp="1"/>
          </p:cNvSpPr>
          <p:nvPr>
            <p:ph type="title" idx="5" hasCustomPrompt="1"/>
          </p:nvPr>
        </p:nvSpPr>
        <p:spPr>
          <a:xfrm>
            <a:off x="4765672" y="2773506"/>
            <a:ext cx="3506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45"/>
          <p:cNvSpPr txBox="1">
            <a:spLocks noGrp="1"/>
          </p:cNvSpPr>
          <p:nvPr>
            <p:ph type="subTitle" idx="6"/>
          </p:nvPr>
        </p:nvSpPr>
        <p:spPr>
          <a:xfrm>
            <a:off x="4765672" y="1948644"/>
            <a:ext cx="3506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5"/>
          <p:cNvSpPr txBox="1">
            <a:spLocks noGrp="1"/>
          </p:cNvSpPr>
          <p:nvPr>
            <p:ph type="title" idx="7" hasCustomPrompt="1"/>
          </p:nvPr>
        </p:nvSpPr>
        <p:spPr>
          <a:xfrm>
            <a:off x="4765672" y="1101581"/>
            <a:ext cx="3506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"/>
          <p:cNvSpPr/>
          <p:nvPr/>
        </p:nvSpPr>
        <p:spPr>
          <a:xfrm flipH="1">
            <a:off x="370291" y="4764649"/>
            <a:ext cx="4343105" cy="37886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/>
          <p:nvPr/>
        </p:nvSpPr>
        <p:spPr>
          <a:xfrm flipH="1">
            <a:off x="7" y="4764649"/>
            <a:ext cx="6150118" cy="37883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"/>
          <p:cNvSpPr/>
          <p:nvPr/>
        </p:nvSpPr>
        <p:spPr>
          <a:xfrm flipH="1">
            <a:off x="530846" y="476463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>
            <a:off x="5603200" y="1625475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2"/>
          </p:nvPr>
        </p:nvSpPr>
        <p:spPr>
          <a:xfrm>
            <a:off x="5597125" y="1897125"/>
            <a:ext cx="24099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3"/>
          </p:nvPr>
        </p:nvSpPr>
        <p:spPr>
          <a:xfrm>
            <a:off x="1753300" y="1626675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4"/>
          </p:nvPr>
        </p:nvSpPr>
        <p:spPr>
          <a:xfrm>
            <a:off x="1747225" y="1897125"/>
            <a:ext cx="24099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5"/>
          </p:nvPr>
        </p:nvSpPr>
        <p:spPr>
          <a:xfrm>
            <a:off x="5603200" y="2897625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6"/>
          </p:nvPr>
        </p:nvSpPr>
        <p:spPr>
          <a:xfrm>
            <a:off x="5597125" y="3169275"/>
            <a:ext cx="24099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7"/>
          </p:nvPr>
        </p:nvSpPr>
        <p:spPr>
          <a:xfrm>
            <a:off x="1753300" y="2897625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8"/>
          </p:nvPr>
        </p:nvSpPr>
        <p:spPr>
          <a:xfrm>
            <a:off x="1747225" y="3169275"/>
            <a:ext cx="24099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>
            <a:off x="6987447" y="3914134"/>
            <a:ext cx="1722627" cy="1245030"/>
            <a:chOff x="3217149" y="3242033"/>
            <a:chExt cx="1735994" cy="1253933"/>
          </a:xfrm>
        </p:grpSpPr>
        <p:sp>
          <p:nvSpPr>
            <p:cNvPr id="216" name="Google Shape;216;p13"/>
            <p:cNvSpPr/>
            <p:nvPr/>
          </p:nvSpPr>
          <p:spPr>
            <a:xfrm>
              <a:off x="4629306" y="4242614"/>
              <a:ext cx="61260" cy="172170"/>
            </a:xfrm>
            <a:custGeom>
              <a:avLst/>
              <a:gdLst/>
              <a:ahLst/>
              <a:cxnLst/>
              <a:rect l="l" t="t" r="r" b="b"/>
              <a:pathLst>
                <a:path w="3905" h="10975" extrusionOk="0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4673843" y="4210250"/>
              <a:ext cx="154036" cy="212879"/>
            </a:xfrm>
            <a:custGeom>
              <a:avLst/>
              <a:gdLst/>
              <a:ahLst/>
              <a:cxnLst/>
              <a:rect l="l" t="t" r="r" b="b"/>
              <a:pathLst>
                <a:path w="9819" h="13570" extrusionOk="0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283224" y="3779879"/>
              <a:ext cx="597537" cy="537014"/>
            </a:xfrm>
            <a:custGeom>
              <a:avLst/>
              <a:gdLst/>
              <a:ahLst/>
              <a:cxnLst/>
              <a:rect l="l" t="t" r="r" b="b"/>
              <a:pathLst>
                <a:path w="38090" h="34232" extrusionOk="0">
                  <a:moveTo>
                    <a:pt x="26522" y="1"/>
                  </a:moveTo>
                  <a:cubicBezTo>
                    <a:pt x="21511" y="1"/>
                    <a:pt x="16406" y="2528"/>
                    <a:pt x="12539" y="5931"/>
                  </a:cubicBezTo>
                  <a:cubicBezTo>
                    <a:pt x="4555" y="12910"/>
                    <a:pt x="1" y="23615"/>
                    <a:pt x="503" y="34232"/>
                  </a:cubicBezTo>
                  <a:lnTo>
                    <a:pt x="1125" y="33906"/>
                  </a:lnTo>
                  <a:cubicBezTo>
                    <a:pt x="1598" y="28495"/>
                    <a:pt x="4939" y="23615"/>
                    <a:pt x="9375" y="20481"/>
                  </a:cubicBezTo>
                  <a:cubicBezTo>
                    <a:pt x="13811" y="17375"/>
                    <a:pt x="19193" y="15867"/>
                    <a:pt x="24605" y="15394"/>
                  </a:cubicBezTo>
                  <a:cubicBezTo>
                    <a:pt x="26971" y="15158"/>
                    <a:pt x="29396" y="15128"/>
                    <a:pt x="31673" y="14418"/>
                  </a:cubicBezTo>
                  <a:cubicBezTo>
                    <a:pt x="33950" y="13679"/>
                    <a:pt x="36138" y="12171"/>
                    <a:pt x="36878" y="9923"/>
                  </a:cubicBezTo>
                  <a:cubicBezTo>
                    <a:pt x="38090" y="6256"/>
                    <a:pt x="35074" y="2382"/>
                    <a:pt x="31525" y="933"/>
                  </a:cubicBezTo>
                  <a:cubicBezTo>
                    <a:pt x="29902" y="290"/>
                    <a:pt x="28217" y="1"/>
                    <a:pt x="2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4292040" y="3871228"/>
              <a:ext cx="505138" cy="458200"/>
            </a:xfrm>
            <a:custGeom>
              <a:avLst/>
              <a:gdLst/>
              <a:ahLst/>
              <a:cxnLst/>
              <a:rect l="l" t="t" r="r" b="b"/>
              <a:pathLst>
                <a:path w="32200" h="29208" extrusionOk="0">
                  <a:moveTo>
                    <a:pt x="27880" y="1"/>
                  </a:moveTo>
                  <a:cubicBezTo>
                    <a:pt x="23012" y="1"/>
                    <a:pt x="18145" y="2029"/>
                    <a:pt x="14107" y="4573"/>
                  </a:cubicBezTo>
                  <a:cubicBezTo>
                    <a:pt x="12421" y="5608"/>
                    <a:pt x="10795" y="6732"/>
                    <a:pt x="9464" y="8181"/>
                  </a:cubicBezTo>
                  <a:cubicBezTo>
                    <a:pt x="7009" y="10872"/>
                    <a:pt x="4821" y="13918"/>
                    <a:pt x="3165" y="17201"/>
                  </a:cubicBezTo>
                  <a:cubicBezTo>
                    <a:pt x="1331" y="20838"/>
                    <a:pt x="208" y="24771"/>
                    <a:pt x="1" y="28882"/>
                  </a:cubicBezTo>
                  <a:cubicBezTo>
                    <a:pt x="1" y="29097"/>
                    <a:pt x="188" y="29208"/>
                    <a:pt x="384" y="29208"/>
                  </a:cubicBezTo>
                  <a:cubicBezTo>
                    <a:pt x="594" y="29208"/>
                    <a:pt x="813" y="29082"/>
                    <a:pt x="829" y="28823"/>
                  </a:cubicBezTo>
                  <a:cubicBezTo>
                    <a:pt x="1154" y="21696"/>
                    <a:pt x="4555" y="14983"/>
                    <a:pt x="9168" y="9660"/>
                  </a:cubicBezTo>
                  <a:cubicBezTo>
                    <a:pt x="9848" y="8891"/>
                    <a:pt x="10528" y="8122"/>
                    <a:pt x="11327" y="7501"/>
                  </a:cubicBezTo>
                  <a:cubicBezTo>
                    <a:pt x="12066" y="6850"/>
                    <a:pt x="12865" y="6259"/>
                    <a:pt x="13693" y="5756"/>
                  </a:cubicBezTo>
                  <a:cubicBezTo>
                    <a:pt x="16029" y="4189"/>
                    <a:pt x="18543" y="2917"/>
                    <a:pt x="21145" y="2001"/>
                  </a:cubicBezTo>
                  <a:cubicBezTo>
                    <a:pt x="23324" y="1268"/>
                    <a:pt x="25617" y="786"/>
                    <a:pt x="27908" y="786"/>
                  </a:cubicBezTo>
                  <a:cubicBezTo>
                    <a:pt x="29130" y="786"/>
                    <a:pt x="30351" y="923"/>
                    <a:pt x="31554" y="1232"/>
                  </a:cubicBezTo>
                  <a:cubicBezTo>
                    <a:pt x="31591" y="1240"/>
                    <a:pt x="31627" y="1244"/>
                    <a:pt x="31660" y="1244"/>
                  </a:cubicBezTo>
                  <a:cubicBezTo>
                    <a:pt x="32080" y="1244"/>
                    <a:pt x="32200" y="600"/>
                    <a:pt x="31761" y="463"/>
                  </a:cubicBezTo>
                  <a:cubicBezTo>
                    <a:pt x="30478" y="145"/>
                    <a:pt x="29179" y="1"/>
                    <a:pt x="27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860132" y="3973181"/>
              <a:ext cx="316856" cy="343713"/>
            </a:xfrm>
            <a:custGeom>
              <a:avLst/>
              <a:gdLst/>
              <a:ahLst/>
              <a:cxnLst/>
              <a:rect l="l" t="t" r="r" b="b"/>
              <a:pathLst>
                <a:path w="20198" h="21910" extrusionOk="0">
                  <a:moveTo>
                    <a:pt x="4028" y="0"/>
                  </a:moveTo>
                  <a:cubicBezTo>
                    <a:pt x="3206" y="0"/>
                    <a:pt x="2396" y="100"/>
                    <a:pt x="1686" y="499"/>
                  </a:cubicBezTo>
                  <a:cubicBezTo>
                    <a:pt x="474" y="1239"/>
                    <a:pt x="1" y="2865"/>
                    <a:pt x="296" y="4255"/>
                  </a:cubicBezTo>
                  <a:cubicBezTo>
                    <a:pt x="563" y="5645"/>
                    <a:pt x="1450" y="6828"/>
                    <a:pt x="2426" y="7833"/>
                  </a:cubicBezTo>
                  <a:cubicBezTo>
                    <a:pt x="6122" y="11530"/>
                    <a:pt x="11504" y="12920"/>
                    <a:pt x="15792" y="15995"/>
                  </a:cubicBezTo>
                  <a:cubicBezTo>
                    <a:pt x="17243" y="17056"/>
                    <a:pt x="18647" y="18403"/>
                    <a:pt x="19376" y="20024"/>
                  </a:cubicBezTo>
                  <a:lnTo>
                    <a:pt x="19376" y="20024"/>
                  </a:lnTo>
                  <a:cubicBezTo>
                    <a:pt x="20198" y="14601"/>
                    <a:pt x="18663" y="10213"/>
                    <a:pt x="14964" y="5852"/>
                  </a:cubicBezTo>
                  <a:cubicBezTo>
                    <a:pt x="13663" y="4314"/>
                    <a:pt x="11386" y="1978"/>
                    <a:pt x="8725" y="736"/>
                  </a:cubicBezTo>
                  <a:cubicBezTo>
                    <a:pt x="7542" y="174"/>
                    <a:pt x="6122" y="115"/>
                    <a:pt x="4851" y="26"/>
                  </a:cubicBezTo>
                  <a:cubicBezTo>
                    <a:pt x="4577" y="11"/>
                    <a:pt x="4302" y="0"/>
                    <a:pt x="4028" y="0"/>
                  </a:cubicBezTo>
                  <a:close/>
                  <a:moveTo>
                    <a:pt x="19376" y="20024"/>
                  </a:moveTo>
                  <a:cubicBezTo>
                    <a:pt x="19317" y="20410"/>
                    <a:pt x="19246" y="20802"/>
                    <a:pt x="19164" y="21200"/>
                  </a:cubicBezTo>
                  <a:lnTo>
                    <a:pt x="19873" y="21910"/>
                  </a:lnTo>
                  <a:cubicBezTo>
                    <a:pt x="19818" y="21245"/>
                    <a:pt x="19642" y="20616"/>
                    <a:pt x="19376" y="20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929973" y="4040904"/>
              <a:ext cx="235438" cy="281387"/>
            </a:xfrm>
            <a:custGeom>
              <a:avLst/>
              <a:gdLst/>
              <a:ahLst/>
              <a:cxnLst/>
              <a:rect l="l" t="t" r="r" b="b"/>
              <a:pathLst>
                <a:path w="15008" h="17937" extrusionOk="0">
                  <a:moveTo>
                    <a:pt x="470" y="0"/>
                  </a:moveTo>
                  <a:cubicBezTo>
                    <a:pt x="103" y="0"/>
                    <a:pt x="0" y="639"/>
                    <a:pt x="399" y="825"/>
                  </a:cubicBezTo>
                  <a:cubicBezTo>
                    <a:pt x="5633" y="2984"/>
                    <a:pt x="10128" y="7095"/>
                    <a:pt x="12701" y="12151"/>
                  </a:cubicBezTo>
                  <a:cubicBezTo>
                    <a:pt x="13558" y="13837"/>
                    <a:pt x="14150" y="15641"/>
                    <a:pt x="14061" y="17534"/>
                  </a:cubicBezTo>
                  <a:cubicBezTo>
                    <a:pt x="14046" y="17804"/>
                    <a:pt x="14252" y="17937"/>
                    <a:pt x="14462" y="17937"/>
                  </a:cubicBezTo>
                  <a:cubicBezTo>
                    <a:pt x="14666" y="17937"/>
                    <a:pt x="14875" y="17811"/>
                    <a:pt x="14889" y="17563"/>
                  </a:cubicBezTo>
                  <a:cubicBezTo>
                    <a:pt x="15007" y="14310"/>
                    <a:pt x="13292" y="11176"/>
                    <a:pt x="11429" y="8573"/>
                  </a:cubicBezTo>
                  <a:cubicBezTo>
                    <a:pt x="9714" y="6178"/>
                    <a:pt x="7555" y="4108"/>
                    <a:pt x="5101" y="2452"/>
                  </a:cubicBezTo>
                  <a:cubicBezTo>
                    <a:pt x="3681" y="1476"/>
                    <a:pt x="2173" y="707"/>
                    <a:pt x="606" y="27"/>
                  </a:cubicBezTo>
                  <a:cubicBezTo>
                    <a:pt x="557" y="9"/>
                    <a:pt x="512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4121313" y="3667416"/>
              <a:ext cx="160546" cy="593348"/>
            </a:xfrm>
            <a:custGeom>
              <a:avLst/>
              <a:gdLst/>
              <a:ahLst/>
              <a:cxnLst/>
              <a:rect l="l" t="t" r="r" b="b"/>
              <a:pathLst>
                <a:path w="10234" h="37823" extrusionOk="0">
                  <a:moveTo>
                    <a:pt x="3892" y="0"/>
                  </a:moveTo>
                  <a:cubicBezTo>
                    <a:pt x="3635" y="0"/>
                    <a:pt x="3372" y="46"/>
                    <a:pt x="3106" y="147"/>
                  </a:cubicBezTo>
                  <a:cubicBezTo>
                    <a:pt x="2248" y="473"/>
                    <a:pt x="1687" y="1271"/>
                    <a:pt x="1332" y="2040"/>
                  </a:cubicBezTo>
                  <a:cubicBezTo>
                    <a:pt x="1" y="4761"/>
                    <a:pt x="238" y="8013"/>
                    <a:pt x="740" y="11059"/>
                  </a:cubicBezTo>
                  <a:cubicBezTo>
                    <a:pt x="2248" y="20256"/>
                    <a:pt x="5679" y="29010"/>
                    <a:pt x="9080" y="37704"/>
                  </a:cubicBezTo>
                  <a:lnTo>
                    <a:pt x="10233" y="37822"/>
                  </a:lnTo>
                  <a:cubicBezTo>
                    <a:pt x="8754" y="32174"/>
                    <a:pt x="8222" y="26260"/>
                    <a:pt x="8784" y="20404"/>
                  </a:cubicBezTo>
                  <a:cubicBezTo>
                    <a:pt x="9021" y="18216"/>
                    <a:pt x="9346" y="16057"/>
                    <a:pt x="9405" y="13869"/>
                  </a:cubicBezTo>
                  <a:cubicBezTo>
                    <a:pt x="9523" y="10350"/>
                    <a:pt x="8902" y="6801"/>
                    <a:pt x="7601" y="3548"/>
                  </a:cubicBezTo>
                  <a:cubicBezTo>
                    <a:pt x="6937" y="1862"/>
                    <a:pt x="5523" y="0"/>
                    <a:pt x="3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264211" y="3618063"/>
              <a:ext cx="237995" cy="390336"/>
            </a:xfrm>
            <a:custGeom>
              <a:avLst/>
              <a:gdLst/>
              <a:ahLst/>
              <a:cxnLst/>
              <a:rect l="l" t="t" r="r" b="b"/>
              <a:pathLst>
                <a:path w="15171" h="24882" extrusionOk="0">
                  <a:moveTo>
                    <a:pt x="13128" y="1"/>
                  </a:moveTo>
                  <a:cubicBezTo>
                    <a:pt x="13059" y="1"/>
                    <a:pt x="12991" y="4"/>
                    <a:pt x="12923" y="11"/>
                  </a:cubicBezTo>
                  <a:cubicBezTo>
                    <a:pt x="12066" y="40"/>
                    <a:pt x="11238" y="484"/>
                    <a:pt x="10558" y="957"/>
                  </a:cubicBezTo>
                  <a:cubicBezTo>
                    <a:pt x="7305" y="3175"/>
                    <a:pt x="4968" y="6546"/>
                    <a:pt x="3372" y="10184"/>
                  </a:cubicBezTo>
                  <a:cubicBezTo>
                    <a:pt x="1775" y="13791"/>
                    <a:pt x="887" y="17636"/>
                    <a:pt x="0" y="21480"/>
                  </a:cubicBezTo>
                  <a:lnTo>
                    <a:pt x="355" y="24881"/>
                  </a:lnTo>
                  <a:cubicBezTo>
                    <a:pt x="1982" y="20120"/>
                    <a:pt x="4643" y="15684"/>
                    <a:pt x="8103" y="11988"/>
                  </a:cubicBezTo>
                  <a:cubicBezTo>
                    <a:pt x="10794" y="9149"/>
                    <a:pt x="14106" y="6487"/>
                    <a:pt x="14993" y="2643"/>
                  </a:cubicBezTo>
                  <a:cubicBezTo>
                    <a:pt x="15082" y="2140"/>
                    <a:pt x="15171" y="1667"/>
                    <a:pt x="15023" y="1223"/>
                  </a:cubicBezTo>
                  <a:cubicBezTo>
                    <a:pt x="14777" y="486"/>
                    <a:pt x="13951" y="1"/>
                    <a:pt x="1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320811" y="3332848"/>
              <a:ext cx="117374" cy="386054"/>
            </a:xfrm>
            <a:custGeom>
              <a:avLst/>
              <a:gdLst/>
              <a:ahLst/>
              <a:cxnLst/>
              <a:rect l="l" t="t" r="r" b="b"/>
              <a:pathLst>
                <a:path w="7482" h="24609" extrusionOk="0">
                  <a:moveTo>
                    <a:pt x="5334" y="1"/>
                  </a:moveTo>
                  <a:cubicBezTo>
                    <a:pt x="5311" y="1"/>
                    <a:pt x="5287" y="2"/>
                    <a:pt x="5264" y="5"/>
                  </a:cubicBezTo>
                  <a:cubicBezTo>
                    <a:pt x="4968" y="34"/>
                    <a:pt x="4732" y="212"/>
                    <a:pt x="4495" y="448"/>
                  </a:cubicBezTo>
                  <a:cubicBezTo>
                    <a:pt x="1213" y="3465"/>
                    <a:pt x="385" y="8315"/>
                    <a:pt x="178" y="12780"/>
                  </a:cubicBezTo>
                  <a:cubicBezTo>
                    <a:pt x="0" y="16743"/>
                    <a:pt x="59" y="20705"/>
                    <a:pt x="444" y="24609"/>
                  </a:cubicBezTo>
                  <a:lnTo>
                    <a:pt x="1834" y="20291"/>
                  </a:lnTo>
                  <a:cubicBezTo>
                    <a:pt x="4022" y="15441"/>
                    <a:pt x="5708" y="10414"/>
                    <a:pt x="6890" y="5239"/>
                  </a:cubicBezTo>
                  <a:cubicBezTo>
                    <a:pt x="7305" y="3524"/>
                    <a:pt x="7482" y="1335"/>
                    <a:pt x="6062" y="271"/>
                  </a:cubicBezTo>
                  <a:cubicBezTo>
                    <a:pt x="5846" y="136"/>
                    <a:pt x="5581" y="1"/>
                    <a:pt x="5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407093" y="3242033"/>
              <a:ext cx="295537" cy="332136"/>
            </a:xfrm>
            <a:custGeom>
              <a:avLst/>
              <a:gdLst/>
              <a:ahLst/>
              <a:cxnLst/>
              <a:rect l="l" t="t" r="r" b="b"/>
              <a:pathLst>
                <a:path w="18839" h="21172" extrusionOk="0">
                  <a:moveTo>
                    <a:pt x="14971" y="0"/>
                  </a:moveTo>
                  <a:cubicBezTo>
                    <a:pt x="13258" y="0"/>
                    <a:pt x="11543" y="1266"/>
                    <a:pt x="10262" y="2570"/>
                  </a:cubicBezTo>
                  <a:cubicBezTo>
                    <a:pt x="5627" y="7316"/>
                    <a:pt x="2289" y="13231"/>
                    <a:pt x="602" y="19656"/>
                  </a:cubicBezTo>
                  <a:lnTo>
                    <a:pt x="602" y="19656"/>
                  </a:lnTo>
                  <a:cubicBezTo>
                    <a:pt x="4191" y="16472"/>
                    <a:pt x="8067" y="13609"/>
                    <a:pt x="12155" y="11117"/>
                  </a:cubicBezTo>
                  <a:cubicBezTo>
                    <a:pt x="14225" y="9845"/>
                    <a:pt x="16472" y="8603"/>
                    <a:pt x="17655" y="6444"/>
                  </a:cubicBezTo>
                  <a:cubicBezTo>
                    <a:pt x="18838" y="4345"/>
                    <a:pt x="18395" y="1062"/>
                    <a:pt x="16118" y="204"/>
                  </a:cubicBezTo>
                  <a:cubicBezTo>
                    <a:pt x="15739" y="64"/>
                    <a:pt x="15355" y="0"/>
                    <a:pt x="14971" y="0"/>
                  </a:cubicBezTo>
                  <a:close/>
                  <a:moveTo>
                    <a:pt x="602" y="19656"/>
                  </a:moveTo>
                  <a:cubicBezTo>
                    <a:pt x="401" y="19835"/>
                    <a:pt x="200" y="20015"/>
                    <a:pt x="1" y="20195"/>
                  </a:cubicBezTo>
                  <a:lnTo>
                    <a:pt x="237" y="21171"/>
                  </a:lnTo>
                  <a:cubicBezTo>
                    <a:pt x="349" y="20663"/>
                    <a:pt x="470" y="20158"/>
                    <a:pt x="602" y="196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247974" y="3317396"/>
              <a:ext cx="377065" cy="987214"/>
            </a:xfrm>
            <a:custGeom>
              <a:avLst/>
              <a:gdLst/>
              <a:ahLst/>
              <a:cxnLst/>
              <a:rect l="l" t="t" r="r" b="b"/>
              <a:pathLst>
                <a:path w="24036" h="62930" extrusionOk="0">
                  <a:moveTo>
                    <a:pt x="23521" y="0"/>
                  </a:moveTo>
                  <a:cubicBezTo>
                    <a:pt x="23453" y="0"/>
                    <a:pt x="23380" y="22"/>
                    <a:pt x="23303" y="73"/>
                  </a:cubicBezTo>
                  <a:cubicBezTo>
                    <a:pt x="16472" y="4864"/>
                    <a:pt x="11090" y="11547"/>
                    <a:pt x="7364" y="19029"/>
                  </a:cubicBezTo>
                  <a:cubicBezTo>
                    <a:pt x="3224" y="27368"/>
                    <a:pt x="1124" y="36595"/>
                    <a:pt x="414" y="45821"/>
                  </a:cubicBezTo>
                  <a:cubicBezTo>
                    <a:pt x="0" y="51381"/>
                    <a:pt x="59" y="56941"/>
                    <a:pt x="414" y="62530"/>
                  </a:cubicBezTo>
                  <a:cubicBezTo>
                    <a:pt x="459" y="62796"/>
                    <a:pt x="673" y="62929"/>
                    <a:pt x="876" y="62929"/>
                  </a:cubicBezTo>
                  <a:cubicBezTo>
                    <a:pt x="1080" y="62929"/>
                    <a:pt x="1272" y="62796"/>
                    <a:pt x="1272" y="62530"/>
                  </a:cubicBezTo>
                  <a:cubicBezTo>
                    <a:pt x="592" y="52801"/>
                    <a:pt x="887" y="42953"/>
                    <a:pt x="3105" y="33401"/>
                  </a:cubicBezTo>
                  <a:cubicBezTo>
                    <a:pt x="5028" y="25121"/>
                    <a:pt x="8488" y="17136"/>
                    <a:pt x="13692" y="10423"/>
                  </a:cubicBezTo>
                  <a:cubicBezTo>
                    <a:pt x="16531" y="6727"/>
                    <a:pt x="19902" y="3415"/>
                    <a:pt x="23717" y="753"/>
                  </a:cubicBezTo>
                  <a:cubicBezTo>
                    <a:pt x="24036" y="508"/>
                    <a:pt x="23847" y="0"/>
                    <a:pt x="23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3581318" y="4116486"/>
              <a:ext cx="196721" cy="310816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334052" y="4008838"/>
              <a:ext cx="266311" cy="407797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436962" y="4094806"/>
              <a:ext cx="173363" cy="338066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595939" y="4203928"/>
              <a:ext cx="105702" cy="217115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3217149" y="4232228"/>
              <a:ext cx="1735524" cy="263738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226624" y="4231601"/>
              <a:ext cx="726520" cy="263911"/>
            </a:xfrm>
            <a:custGeom>
              <a:avLst/>
              <a:gdLst/>
              <a:ahLst/>
              <a:cxnLst/>
              <a:rect l="l" t="t" r="r" b="b"/>
              <a:pathLst>
                <a:path w="46312" h="16823" extrusionOk="0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3"/>
          <p:cNvSpPr txBox="1">
            <a:spLocks noGrp="1"/>
          </p:cNvSpPr>
          <p:nvPr>
            <p:ph type="title" idx="9" hasCustomPrompt="1"/>
          </p:nvPr>
        </p:nvSpPr>
        <p:spPr>
          <a:xfrm>
            <a:off x="969694" y="1613088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13" hasCustomPrompt="1"/>
          </p:nvPr>
        </p:nvSpPr>
        <p:spPr>
          <a:xfrm>
            <a:off x="969694" y="2897425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9594" y="1613088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594" y="2897425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ext 2">
  <p:cSld name="CUSTOM_7">
    <p:bg>
      <p:bgPr>
        <a:solidFill>
          <a:schemeClr val="dk1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/>
          <p:nvPr/>
        </p:nvSpPr>
        <p:spPr>
          <a:xfrm>
            <a:off x="0" y="4961627"/>
            <a:ext cx="3397132" cy="181881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6"/>
          <p:cNvSpPr/>
          <p:nvPr/>
        </p:nvSpPr>
        <p:spPr>
          <a:xfrm flipH="1">
            <a:off x="3830701" y="4753075"/>
            <a:ext cx="5313299" cy="39042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6"/>
          <p:cNvSpPr/>
          <p:nvPr/>
        </p:nvSpPr>
        <p:spPr>
          <a:xfrm>
            <a:off x="2465525" y="4925099"/>
            <a:ext cx="6678206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6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6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6"/>
          <p:cNvSpPr/>
          <p:nvPr/>
        </p:nvSpPr>
        <p:spPr>
          <a:xfrm>
            <a:off x="5939226" y="750825"/>
            <a:ext cx="2026432" cy="1282519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6"/>
          <p:cNvSpPr/>
          <p:nvPr/>
        </p:nvSpPr>
        <p:spPr>
          <a:xfrm>
            <a:off x="8007579" y="883498"/>
            <a:ext cx="783319" cy="49489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6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7" name="Google Shape;837;p46"/>
          <p:cNvSpPr txBox="1">
            <a:spLocks noGrp="1"/>
          </p:cNvSpPr>
          <p:nvPr>
            <p:ph type="subTitle" idx="1"/>
          </p:nvPr>
        </p:nvSpPr>
        <p:spPr>
          <a:xfrm>
            <a:off x="899050" y="1908625"/>
            <a:ext cx="2141100" cy="1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46"/>
          <p:cNvSpPr/>
          <p:nvPr/>
        </p:nvSpPr>
        <p:spPr>
          <a:xfrm>
            <a:off x="7940602" y="329108"/>
            <a:ext cx="443885" cy="28044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ext 3">
  <p:cSld name="CUSTOM_7_1">
    <p:bg>
      <p:bgPr>
        <a:solidFill>
          <a:schemeClr val="dk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/>
          <p:nvPr/>
        </p:nvSpPr>
        <p:spPr>
          <a:xfrm>
            <a:off x="0" y="4961627"/>
            <a:ext cx="3397132" cy="181881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 flipH="1">
            <a:off x="3830701" y="4753075"/>
            <a:ext cx="5313299" cy="39042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2465525" y="4925099"/>
            <a:ext cx="6678206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5939226" y="750825"/>
            <a:ext cx="2026432" cy="1282519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8007579" y="883498"/>
            <a:ext cx="783319" cy="49489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8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9" name="Google Shape;859;p48"/>
          <p:cNvSpPr txBox="1">
            <a:spLocks noGrp="1"/>
          </p:cNvSpPr>
          <p:nvPr>
            <p:ph type="subTitle" idx="1"/>
          </p:nvPr>
        </p:nvSpPr>
        <p:spPr>
          <a:xfrm>
            <a:off x="899050" y="1532825"/>
            <a:ext cx="5254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7940602" y="329108"/>
            <a:ext cx="443885" cy="28044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4">
    <p:bg>
      <p:bgPr>
        <a:solidFill>
          <a:schemeClr val="dk1"/>
        </a:solidFill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9"/>
          <p:cNvSpPr/>
          <p:nvPr/>
        </p:nvSpPr>
        <p:spPr>
          <a:xfrm>
            <a:off x="578325" y="845623"/>
            <a:ext cx="1860950" cy="117558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253304" y="406317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9"/>
          <p:cNvSpPr/>
          <p:nvPr/>
        </p:nvSpPr>
        <p:spPr>
          <a:xfrm>
            <a:off x="7154851" y="93157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9"/>
          <p:cNvSpPr/>
          <p:nvPr/>
        </p:nvSpPr>
        <p:spPr>
          <a:xfrm>
            <a:off x="1073301" y="227078"/>
            <a:ext cx="504436" cy="31866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9"/>
          <p:cNvSpPr txBox="1">
            <a:spLocks noGrp="1"/>
          </p:cNvSpPr>
          <p:nvPr>
            <p:ph type="subTitle" idx="1"/>
          </p:nvPr>
        </p:nvSpPr>
        <p:spPr>
          <a:xfrm>
            <a:off x="2849125" y="1493050"/>
            <a:ext cx="344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49"/>
          <p:cNvSpPr txBox="1">
            <a:spLocks noGrp="1"/>
          </p:cNvSpPr>
          <p:nvPr>
            <p:ph type="title"/>
          </p:nvPr>
        </p:nvSpPr>
        <p:spPr>
          <a:xfrm>
            <a:off x="1229700" y="650500"/>
            <a:ext cx="66783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5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8" name="Google Shape;868;p49"/>
          <p:cNvSpPr txBox="1"/>
          <p:nvPr/>
        </p:nvSpPr>
        <p:spPr>
          <a:xfrm>
            <a:off x="2881950" y="3178050"/>
            <a:ext cx="3373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9" name="Google Shape;869;p49"/>
          <p:cNvSpPr/>
          <p:nvPr/>
        </p:nvSpPr>
        <p:spPr>
          <a:xfrm>
            <a:off x="8104801" y="312303"/>
            <a:ext cx="504436" cy="31866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9"/>
          <p:cNvSpPr/>
          <p:nvPr/>
        </p:nvSpPr>
        <p:spPr>
          <a:xfrm flipH="1">
            <a:off x="-24" y="4799700"/>
            <a:ext cx="5308648" cy="34379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71" name="Google Shape;871;p49"/>
          <p:cNvSpPr/>
          <p:nvPr/>
        </p:nvSpPr>
        <p:spPr>
          <a:xfrm flipH="1">
            <a:off x="68" y="4925097"/>
            <a:ext cx="9143932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9"/>
          <p:cNvSpPr/>
          <p:nvPr/>
        </p:nvSpPr>
        <p:spPr>
          <a:xfrm flipH="1">
            <a:off x="427371" y="479968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/>
        </p:nvSpPr>
        <p:spPr>
          <a:xfrm>
            <a:off x="1860025" y="4608523"/>
            <a:ext cx="7283884" cy="534998"/>
          </a:xfrm>
          <a:custGeom>
            <a:avLst/>
            <a:gdLst/>
            <a:ahLst/>
            <a:cxnLst/>
            <a:rect l="l" t="t" r="r" b="b"/>
            <a:pathLst>
              <a:path w="129451" h="32597" extrusionOk="0">
                <a:moveTo>
                  <a:pt x="124299" y="0"/>
                </a:moveTo>
                <a:cubicBezTo>
                  <a:pt x="114383" y="0"/>
                  <a:pt x="105380" y="3761"/>
                  <a:pt x="99313" y="3761"/>
                </a:cubicBezTo>
                <a:cubicBezTo>
                  <a:pt x="98215" y="3761"/>
                  <a:pt x="97214" y="3638"/>
                  <a:pt x="96320" y="3347"/>
                </a:cubicBezTo>
                <a:cubicBezTo>
                  <a:pt x="92990" y="2269"/>
                  <a:pt x="90357" y="2158"/>
                  <a:pt x="87783" y="2158"/>
                </a:cubicBezTo>
                <a:cubicBezTo>
                  <a:pt x="87116" y="2158"/>
                  <a:pt x="86453" y="2166"/>
                  <a:pt x="85783" y="2166"/>
                </a:cubicBezTo>
                <a:cubicBezTo>
                  <a:pt x="83387" y="2166"/>
                  <a:pt x="80899" y="2070"/>
                  <a:pt x="77814" y="1199"/>
                </a:cubicBezTo>
                <a:cubicBezTo>
                  <a:pt x="75060" y="408"/>
                  <a:pt x="72628" y="83"/>
                  <a:pt x="70423" y="83"/>
                </a:cubicBezTo>
                <a:cubicBezTo>
                  <a:pt x="60378" y="83"/>
                  <a:pt x="55051" y="6819"/>
                  <a:pt x="45442" y="6819"/>
                </a:cubicBezTo>
                <a:cubicBezTo>
                  <a:pt x="43982" y="6819"/>
                  <a:pt x="42422" y="6663"/>
                  <a:pt x="40733" y="6305"/>
                </a:cubicBezTo>
                <a:cubicBezTo>
                  <a:pt x="37210" y="5551"/>
                  <a:pt x="34230" y="5157"/>
                  <a:pt x="31699" y="5157"/>
                </a:cubicBezTo>
                <a:cubicBezTo>
                  <a:pt x="28485" y="5157"/>
                  <a:pt x="25993" y="5792"/>
                  <a:pt x="24029" y="7136"/>
                </a:cubicBezTo>
                <a:cubicBezTo>
                  <a:pt x="23382" y="7598"/>
                  <a:pt x="22527" y="7691"/>
                  <a:pt x="21949" y="8199"/>
                </a:cubicBezTo>
                <a:cubicBezTo>
                  <a:pt x="20147" y="9816"/>
                  <a:pt x="19131" y="12312"/>
                  <a:pt x="18715" y="14645"/>
                </a:cubicBezTo>
                <a:cubicBezTo>
                  <a:pt x="18325" y="17070"/>
                  <a:pt x="16191" y="18804"/>
                  <a:pt x="13757" y="18804"/>
                </a:cubicBezTo>
                <a:cubicBezTo>
                  <a:pt x="13593" y="18804"/>
                  <a:pt x="13428" y="18797"/>
                  <a:pt x="13262" y="18781"/>
                </a:cubicBezTo>
                <a:cubicBezTo>
                  <a:pt x="12087" y="18665"/>
                  <a:pt x="10945" y="18596"/>
                  <a:pt x="9855" y="18596"/>
                </a:cubicBezTo>
                <a:cubicBezTo>
                  <a:pt x="4219" y="18596"/>
                  <a:pt x="1" y="20420"/>
                  <a:pt x="1" y="26867"/>
                </a:cubicBezTo>
                <a:cubicBezTo>
                  <a:pt x="1" y="28992"/>
                  <a:pt x="347" y="30933"/>
                  <a:pt x="1017" y="32597"/>
                </a:cubicBezTo>
                <a:lnTo>
                  <a:pt x="129451" y="32597"/>
                </a:lnTo>
                <a:lnTo>
                  <a:pt x="129451" y="367"/>
                </a:lnTo>
                <a:cubicBezTo>
                  <a:pt x="127713" y="110"/>
                  <a:pt x="125993" y="0"/>
                  <a:pt x="124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50"/>
          <p:cNvSpPr/>
          <p:nvPr/>
        </p:nvSpPr>
        <p:spPr>
          <a:xfrm>
            <a:off x="1860025" y="4657223"/>
            <a:ext cx="3292737" cy="261170"/>
          </a:xfrm>
          <a:custGeom>
            <a:avLst/>
            <a:gdLst/>
            <a:ahLst/>
            <a:cxnLst/>
            <a:rect l="l" t="t" r="r" b="b"/>
            <a:pathLst>
              <a:path w="92240" h="25852" extrusionOk="0">
                <a:moveTo>
                  <a:pt x="47662" y="0"/>
                </a:moveTo>
                <a:cubicBezTo>
                  <a:pt x="46167" y="0"/>
                  <a:pt x="44671" y="161"/>
                  <a:pt x="43176" y="500"/>
                </a:cubicBezTo>
                <a:cubicBezTo>
                  <a:pt x="33014" y="2704"/>
                  <a:pt x="23443" y="10608"/>
                  <a:pt x="13388" y="13861"/>
                </a:cubicBezTo>
                <a:cubicBezTo>
                  <a:pt x="2984" y="17221"/>
                  <a:pt x="0" y="25851"/>
                  <a:pt x="0" y="25851"/>
                </a:cubicBezTo>
                <a:lnTo>
                  <a:pt x="92239" y="25851"/>
                </a:lnTo>
                <a:cubicBezTo>
                  <a:pt x="92239" y="25851"/>
                  <a:pt x="78340" y="10366"/>
                  <a:pt x="66699" y="5661"/>
                </a:cubicBezTo>
                <a:cubicBezTo>
                  <a:pt x="63769" y="4478"/>
                  <a:pt x="56940" y="1790"/>
                  <a:pt x="54225" y="984"/>
                </a:cubicBezTo>
                <a:cubicBezTo>
                  <a:pt x="52037" y="345"/>
                  <a:pt x="49850" y="0"/>
                  <a:pt x="47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0"/>
          <p:cNvSpPr/>
          <p:nvPr/>
        </p:nvSpPr>
        <p:spPr>
          <a:xfrm flipH="1">
            <a:off x="942" y="4781059"/>
            <a:ext cx="7642384" cy="36240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50"/>
          <p:cNvGrpSpPr/>
          <p:nvPr/>
        </p:nvGrpSpPr>
        <p:grpSpPr>
          <a:xfrm>
            <a:off x="456492" y="4397710"/>
            <a:ext cx="1802074" cy="757915"/>
            <a:chOff x="456506" y="4454146"/>
            <a:chExt cx="1639143" cy="689390"/>
          </a:xfrm>
        </p:grpSpPr>
        <p:sp>
          <p:nvSpPr>
            <p:cNvPr id="878" name="Google Shape;878;p50"/>
            <p:cNvSpPr/>
            <p:nvPr/>
          </p:nvSpPr>
          <p:spPr>
            <a:xfrm>
              <a:off x="1789865" y="4904274"/>
              <a:ext cx="57843" cy="162595"/>
            </a:xfrm>
            <a:custGeom>
              <a:avLst/>
              <a:gdLst/>
              <a:ahLst/>
              <a:cxnLst/>
              <a:rect l="l" t="t" r="r" b="b"/>
              <a:pathLst>
                <a:path w="3905" h="10975" extrusionOk="0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1831917" y="4873710"/>
              <a:ext cx="145444" cy="201040"/>
            </a:xfrm>
            <a:custGeom>
              <a:avLst/>
              <a:gdLst/>
              <a:ahLst/>
              <a:cxnLst/>
              <a:rect l="l" t="t" r="r" b="b"/>
              <a:pathLst>
                <a:path w="9819" h="13570" extrusionOk="0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800355" y="4785159"/>
              <a:ext cx="185749" cy="293530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566886" y="4683497"/>
              <a:ext cx="251457" cy="385116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664054" y="4764684"/>
              <a:ext cx="163693" cy="319263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814160" y="4867739"/>
              <a:ext cx="99807" cy="205040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 flipH="1">
              <a:off x="1172920" y="4592234"/>
              <a:ext cx="252305" cy="398687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 flipH="1">
              <a:off x="1400804" y="4454146"/>
              <a:ext cx="341557" cy="523084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 flipH="1">
              <a:off x="1388026" y="4564423"/>
              <a:ext cx="222346" cy="433640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 flipH="1">
              <a:off x="1270904" y="4704402"/>
              <a:ext cx="135569" cy="278495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456506" y="4894466"/>
              <a:ext cx="1638722" cy="249070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1409652" y="4893874"/>
              <a:ext cx="685996" cy="249233"/>
            </a:xfrm>
            <a:custGeom>
              <a:avLst/>
              <a:gdLst/>
              <a:ahLst/>
              <a:cxnLst/>
              <a:rect l="l" t="t" r="r" b="b"/>
              <a:pathLst>
                <a:path w="46312" h="16823" extrusionOk="0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51"/>
          <p:cNvGrpSpPr/>
          <p:nvPr/>
        </p:nvGrpSpPr>
        <p:grpSpPr>
          <a:xfrm flipH="1">
            <a:off x="3062687" y="3829748"/>
            <a:ext cx="3391103" cy="1313742"/>
            <a:chOff x="2189450" y="2220300"/>
            <a:chExt cx="3202175" cy="1240550"/>
          </a:xfrm>
        </p:grpSpPr>
        <p:sp>
          <p:nvSpPr>
            <p:cNvPr id="892" name="Google Shape;892;p5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1"/>
          <p:cNvGrpSpPr/>
          <p:nvPr/>
        </p:nvGrpSpPr>
        <p:grpSpPr>
          <a:xfrm flipH="1">
            <a:off x="4708478" y="3471522"/>
            <a:ext cx="4309167" cy="1669408"/>
            <a:chOff x="2189450" y="2220300"/>
            <a:chExt cx="3202175" cy="1240550"/>
          </a:xfrm>
        </p:grpSpPr>
        <p:sp>
          <p:nvSpPr>
            <p:cNvPr id="895" name="Google Shape;895;p5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51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51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1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51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" name="Google Shape;904;p51"/>
          <p:cNvGrpSpPr/>
          <p:nvPr/>
        </p:nvGrpSpPr>
        <p:grpSpPr>
          <a:xfrm>
            <a:off x="893068" y="3907831"/>
            <a:ext cx="1186803" cy="1014012"/>
            <a:chOff x="6771225" y="2829938"/>
            <a:chExt cx="1528400" cy="1305875"/>
          </a:xfrm>
        </p:grpSpPr>
        <p:sp>
          <p:nvSpPr>
            <p:cNvPr id="905" name="Google Shape;905;p51"/>
            <p:cNvSpPr/>
            <p:nvPr/>
          </p:nvSpPr>
          <p:spPr>
            <a:xfrm>
              <a:off x="6771225" y="3808963"/>
              <a:ext cx="202000" cy="262950"/>
            </a:xfrm>
            <a:custGeom>
              <a:avLst/>
              <a:gdLst/>
              <a:ahLst/>
              <a:cxnLst/>
              <a:rect l="l" t="t" r="r" b="b"/>
              <a:pathLst>
                <a:path w="8080" h="10518" extrusionOk="0">
                  <a:moveTo>
                    <a:pt x="4055" y="0"/>
                  </a:moveTo>
                  <a:cubicBezTo>
                    <a:pt x="2028" y="0"/>
                    <a:pt x="1" y="2850"/>
                    <a:pt x="1" y="5141"/>
                  </a:cubicBezTo>
                  <a:cubicBezTo>
                    <a:pt x="1" y="7345"/>
                    <a:pt x="1793" y="8285"/>
                    <a:pt x="3673" y="8373"/>
                  </a:cubicBezTo>
                  <a:lnTo>
                    <a:pt x="3673" y="10517"/>
                  </a:lnTo>
                  <a:lnTo>
                    <a:pt x="4231" y="10517"/>
                  </a:lnTo>
                  <a:lnTo>
                    <a:pt x="4114" y="8402"/>
                  </a:lnTo>
                  <a:cubicBezTo>
                    <a:pt x="6141" y="8373"/>
                    <a:pt x="8080" y="7374"/>
                    <a:pt x="8080" y="5083"/>
                  </a:cubicBezTo>
                  <a:cubicBezTo>
                    <a:pt x="8080" y="2791"/>
                    <a:pt x="6082" y="0"/>
                    <a:pt x="4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897875" y="3619463"/>
              <a:ext cx="328300" cy="504600"/>
            </a:xfrm>
            <a:custGeom>
              <a:avLst/>
              <a:gdLst/>
              <a:ahLst/>
              <a:cxnLst/>
              <a:rect l="l" t="t" r="r" b="b"/>
              <a:pathLst>
                <a:path w="13132" h="20184" extrusionOk="0">
                  <a:moveTo>
                    <a:pt x="6551" y="1"/>
                  </a:moveTo>
                  <a:cubicBezTo>
                    <a:pt x="3261" y="1"/>
                    <a:pt x="0" y="4642"/>
                    <a:pt x="0" y="8403"/>
                  </a:cubicBezTo>
                  <a:cubicBezTo>
                    <a:pt x="0" y="11928"/>
                    <a:pt x="2850" y="13485"/>
                    <a:pt x="5934" y="13661"/>
                  </a:cubicBezTo>
                  <a:lnTo>
                    <a:pt x="5729" y="20183"/>
                  </a:lnTo>
                  <a:lnTo>
                    <a:pt x="7227" y="18891"/>
                  </a:lnTo>
                  <a:lnTo>
                    <a:pt x="6757" y="13661"/>
                  </a:lnTo>
                  <a:cubicBezTo>
                    <a:pt x="9988" y="13603"/>
                    <a:pt x="13132" y="11987"/>
                    <a:pt x="13132" y="8315"/>
                  </a:cubicBezTo>
                  <a:cubicBezTo>
                    <a:pt x="13132" y="4525"/>
                    <a:pt x="9871" y="1"/>
                    <a:pt x="6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318400" y="2829938"/>
              <a:ext cx="981225" cy="1021650"/>
            </a:xfrm>
            <a:custGeom>
              <a:avLst/>
              <a:gdLst/>
              <a:ahLst/>
              <a:cxnLst/>
              <a:rect l="l" t="t" r="r" b="b"/>
              <a:pathLst>
                <a:path w="39249" h="40866" extrusionOk="0">
                  <a:moveTo>
                    <a:pt x="19624" y="1"/>
                  </a:moveTo>
                  <a:cubicBezTo>
                    <a:pt x="9724" y="1"/>
                    <a:pt x="0" y="13779"/>
                    <a:pt x="0" y="25089"/>
                  </a:cubicBezTo>
                  <a:cubicBezTo>
                    <a:pt x="0" y="36370"/>
                    <a:pt x="9724" y="40865"/>
                    <a:pt x="19624" y="40865"/>
                  </a:cubicBezTo>
                  <a:cubicBezTo>
                    <a:pt x="29525" y="40865"/>
                    <a:pt x="39249" y="36077"/>
                    <a:pt x="39249" y="24796"/>
                  </a:cubicBezTo>
                  <a:cubicBezTo>
                    <a:pt x="39249" y="13485"/>
                    <a:pt x="29495" y="1"/>
                    <a:pt x="19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318400" y="3055413"/>
              <a:ext cx="907775" cy="795425"/>
            </a:xfrm>
            <a:custGeom>
              <a:avLst/>
              <a:gdLst/>
              <a:ahLst/>
              <a:cxnLst/>
              <a:rect l="l" t="t" r="r" b="b"/>
              <a:pathLst>
                <a:path w="36311" h="31817" extrusionOk="0">
                  <a:moveTo>
                    <a:pt x="5582" y="1"/>
                  </a:moveTo>
                  <a:cubicBezTo>
                    <a:pt x="2204" y="4731"/>
                    <a:pt x="0" y="10665"/>
                    <a:pt x="0" y="16041"/>
                  </a:cubicBezTo>
                  <a:cubicBezTo>
                    <a:pt x="0" y="27322"/>
                    <a:pt x="9724" y="31817"/>
                    <a:pt x="19624" y="31817"/>
                  </a:cubicBezTo>
                  <a:cubicBezTo>
                    <a:pt x="26176" y="31817"/>
                    <a:pt x="32668" y="29731"/>
                    <a:pt x="36311" y="25001"/>
                  </a:cubicBezTo>
                  <a:lnTo>
                    <a:pt x="36311" y="25001"/>
                  </a:lnTo>
                  <a:cubicBezTo>
                    <a:pt x="35800" y="25025"/>
                    <a:pt x="35288" y="25036"/>
                    <a:pt x="34778" y="25036"/>
                  </a:cubicBezTo>
                  <a:cubicBezTo>
                    <a:pt x="32735" y="25036"/>
                    <a:pt x="30700" y="24848"/>
                    <a:pt x="28702" y="24472"/>
                  </a:cubicBezTo>
                  <a:cubicBezTo>
                    <a:pt x="24354" y="23591"/>
                    <a:pt x="20506" y="21535"/>
                    <a:pt x="16980" y="18861"/>
                  </a:cubicBezTo>
                  <a:cubicBezTo>
                    <a:pt x="13631" y="16364"/>
                    <a:pt x="9754" y="13632"/>
                    <a:pt x="7580" y="9930"/>
                  </a:cubicBezTo>
                  <a:cubicBezTo>
                    <a:pt x="5729" y="6787"/>
                    <a:pt x="5611" y="3438"/>
                    <a:pt x="5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438850" y="2901188"/>
              <a:ext cx="740325" cy="1211125"/>
            </a:xfrm>
            <a:custGeom>
              <a:avLst/>
              <a:gdLst/>
              <a:ahLst/>
              <a:cxnLst/>
              <a:rect l="l" t="t" r="r" b="b"/>
              <a:pathLst>
                <a:path w="29613" h="48445" extrusionOk="0">
                  <a:moveTo>
                    <a:pt x="14748" y="1"/>
                  </a:moveTo>
                  <a:lnTo>
                    <a:pt x="13954" y="882"/>
                  </a:lnTo>
                  <a:lnTo>
                    <a:pt x="13367" y="16305"/>
                  </a:lnTo>
                  <a:lnTo>
                    <a:pt x="9078" y="12515"/>
                  </a:lnTo>
                  <a:lnTo>
                    <a:pt x="8813" y="5024"/>
                  </a:lnTo>
                  <a:lnTo>
                    <a:pt x="8520" y="5024"/>
                  </a:lnTo>
                  <a:lnTo>
                    <a:pt x="8167" y="11663"/>
                  </a:lnTo>
                  <a:lnTo>
                    <a:pt x="1616" y="7786"/>
                  </a:lnTo>
                  <a:lnTo>
                    <a:pt x="1616" y="8285"/>
                  </a:lnTo>
                  <a:lnTo>
                    <a:pt x="7462" y="12750"/>
                  </a:lnTo>
                  <a:lnTo>
                    <a:pt x="1293" y="13984"/>
                  </a:lnTo>
                  <a:lnTo>
                    <a:pt x="1263" y="14572"/>
                  </a:lnTo>
                  <a:lnTo>
                    <a:pt x="8549" y="13426"/>
                  </a:lnTo>
                  <a:lnTo>
                    <a:pt x="13367" y="17745"/>
                  </a:lnTo>
                  <a:lnTo>
                    <a:pt x="13132" y="30348"/>
                  </a:lnTo>
                  <a:lnTo>
                    <a:pt x="6581" y="26734"/>
                  </a:lnTo>
                  <a:lnTo>
                    <a:pt x="5934" y="20624"/>
                  </a:lnTo>
                  <a:lnTo>
                    <a:pt x="5582" y="20624"/>
                  </a:lnTo>
                  <a:lnTo>
                    <a:pt x="5758" y="26029"/>
                  </a:lnTo>
                  <a:lnTo>
                    <a:pt x="1087" y="23033"/>
                  </a:lnTo>
                  <a:lnTo>
                    <a:pt x="1528" y="24120"/>
                  </a:lnTo>
                  <a:lnTo>
                    <a:pt x="5024" y="26999"/>
                  </a:lnTo>
                  <a:lnTo>
                    <a:pt x="0" y="29349"/>
                  </a:lnTo>
                  <a:lnTo>
                    <a:pt x="0" y="29878"/>
                  </a:lnTo>
                  <a:lnTo>
                    <a:pt x="5846" y="27733"/>
                  </a:lnTo>
                  <a:lnTo>
                    <a:pt x="13132" y="32580"/>
                  </a:lnTo>
                  <a:lnTo>
                    <a:pt x="13132" y="48444"/>
                  </a:lnTo>
                  <a:lnTo>
                    <a:pt x="15835" y="48444"/>
                  </a:lnTo>
                  <a:lnTo>
                    <a:pt x="14806" y="31699"/>
                  </a:lnTo>
                  <a:lnTo>
                    <a:pt x="20535" y="28350"/>
                  </a:lnTo>
                  <a:lnTo>
                    <a:pt x="28614" y="30906"/>
                  </a:lnTo>
                  <a:lnTo>
                    <a:pt x="28819" y="30612"/>
                  </a:lnTo>
                  <a:lnTo>
                    <a:pt x="21593" y="27469"/>
                  </a:lnTo>
                  <a:lnTo>
                    <a:pt x="27821" y="22944"/>
                  </a:lnTo>
                  <a:lnTo>
                    <a:pt x="26910" y="22944"/>
                  </a:lnTo>
                  <a:lnTo>
                    <a:pt x="20799" y="26999"/>
                  </a:lnTo>
                  <a:lnTo>
                    <a:pt x="20153" y="21505"/>
                  </a:lnTo>
                  <a:lnTo>
                    <a:pt x="19712" y="22239"/>
                  </a:lnTo>
                  <a:lnTo>
                    <a:pt x="19801" y="27557"/>
                  </a:lnTo>
                  <a:lnTo>
                    <a:pt x="14806" y="30083"/>
                  </a:lnTo>
                  <a:lnTo>
                    <a:pt x="14395" y="21799"/>
                  </a:lnTo>
                  <a:lnTo>
                    <a:pt x="21416" y="17275"/>
                  </a:lnTo>
                  <a:lnTo>
                    <a:pt x="29613" y="17803"/>
                  </a:lnTo>
                  <a:lnTo>
                    <a:pt x="29613" y="17363"/>
                  </a:lnTo>
                  <a:lnTo>
                    <a:pt x="22768" y="16217"/>
                  </a:lnTo>
                  <a:lnTo>
                    <a:pt x="29084" y="11517"/>
                  </a:lnTo>
                  <a:lnTo>
                    <a:pt x="29084" y="10606"/>
                  </a:lnTo>
                  <a:lnTo>
                    <a:pt x="22239" y="15747"/>
                  </a:lnTo>
                  <a:lnTo>
                    <a:pt x="23502" y="8902"/>
                  </a:lnTo>
                  <a:lnTo>
                    <a:pt x="22826" y="9196"/>
                  </a:lnTo>
                  <a:lnTo>
                    <a:pt x="20887" y="16393"/>
                  </a:lnTo>
                  <a:lnTo>
                    <a:pt x="14307" y="20154"/>
                  </a:lnTo>
                  <a:lnTo>
                    <a:pt x="14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779625" y="2901188"/>
              <a:ext cx="399550" cy="1211125"/>
            </a:xfrm>
            <a:custGeom>
              <a:avLst/>
              <a:gdLst/>
              <a:ahLst/>
              <a:cxnLst/>
              <a:rect l="l" t="t" r="r" b="b"/>
              <a:pathLst>
                <a:path w="15982" h="48445" extrusionOk="0">
                  <a:moveTo>
                    <a:pt x="1117" y="1"/>
                  </a:moveTo>
                  <a:lnTo>
                    <a:pt x="882" y="265"/>
                  </a:lnTo>
                  <a:lnTo>
                    <a:pt x="882" y="412"/>
                  </a:lnTo>
                  <a:cubicBezTo>
                    <a:pt x="882" y="3732"/>
                    <a:pt x="852" y="7110"/>
                    <a:pt x="705" y="10459"/>
                  </a:cubicBezTo>
                  <a:cubicBezTo>
                    <a:pt x="529" y="13691"/>
                    <a:pt x="558" y="17010"/>
                    <a:pt x="206" y="20242"/>
                  </a:cubicBezTo>
                  <a:cubicBezTo>
                    <a:pt x="0" y="22181"/>
                    <a:pt x="265" y="48444"/>
                    <a:pt x="265" y="48444"/>
                  </a:cubicBezTo>
                  <a:lnTo>
                    <a:pt x="2204" y="48444"/>
                  </a:lnTo>
                  <a:lnTo>
                    <a:pt x="1175" y="31699"/>
                  </a:lnTo>
                  <a:lnTo>
                    <a:pt x="6875" y="28350"/>
                  </a:lnTo>
                  <a:lnTo>
                    <a:pt x="14953" y="30935"/>
                  </a:lnTo>
                  <a:lnTo>
                    <a:pt x="15159" y="30641"/>
                  </a:lnTo>
                  <a:lnTo>
                    <a:pt x="7962" y="27469"/>
                  </a:lnTo>
                  <a:lnTo>
                    <a:pt x="14160" y="22974"/>
                  </a:lnTo>
                  <a:lnTo>
                    <a:pt x="13250" y="22974"/>
                  </a:lnTo>
                  <a:lnTo>
                    <a:pt x="7139" y="27028"/>
                  </a:lnTo>
                  <a:lnTo>
                    <a:pt x="6493" y="21505"/>
                  </a:lnTo>
                  <a:lnTo>
                    <a:pt x="6052" y="22239"/>
                  </a:lnTo>
                  <a:lnTo>
                    <a:pt x="6140" y="27557"/>
                  </a:lnTo>
                  <a:lnTo>
                    <a:pt x="1175" y="30054"/>
                  </a:lnTo>
                  <a:lnTo>
                    <a:pt x="764" y="21769"/>
                  </a:lnTo>
                  <a:lnTo>
                    <a:pt x="7785" y="17275"/>
                  </a:lnTo>
                  <a:lnTo>
                    <a:pt x="15982" y="17803"/>
                  </a:lnTo>
                  <a:lnTo>
                    <a:pt x="15982" y="17363"/>
                  </a:lnTo>
                  <a:lnTo>
                    <a:pt x="9137" y="16217"/>
                  </a:lnTo>
                  <a:lnTo>
                    <a:pt x="15453" y="11517"/>
                  </a:lnTo>
                  <a:lnTo>
                    <a:pt x="15453" y="10606"/>
                  </a:lnTo>
                  <a:lnTo>
                    <a:pt x="8608" y="15747"/>
                  </a:lnTo>
                  <a:lnTo>
                    <a:pt x="9871" y="8931"/>
                  </a:lnTo>
                  <a:lnTo>
                    <a:pt x="9195" y="9196"/>
                  </a:lnTo>
                  <a:lnTo>
                    <a:pt x="7256" y="16393"/>
                  </a:lnTo>
                  <a:lnTo>
                    <a:pt x="676" y="20183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6847625" y="3176613"/>
              <a:ext cx="734450" cy="764575"/>
            </a:xfrm>
            <a:custGeom>
              <a:avLst/>
              <a:gdLst/>
              <a:ahLst/>
              <a:cxnLst/>
              <a:rect l="l" t="t" r="r" b="b"/>
              <a:pathLst>
                <a:path w="29378" h="30583" extrusionOk="0">
                  <a:moveTo>
                    <a:pt x="14689" y="0"/>
                  </a:moveTo>
                  <a:cubicBezTo>
                    <a:pt x="7286" y="0"/>
                    <a:pt x="0" y="10106"/>
                    <a:pt x="0" y="18537"/>
                  </a:cubicBezTo>
                  <a:cubicBezTo>
                    <a:pt x="0" y="26969"/>
                    <a:pt x="7286" y="30582"/>
                    <a:pt x="14689" y="30582"/>
                  </a:cubicBezTo>
                  <a:cubicBezTo>
                    <a:pt x="22092" y="30582"/>
                    <a:pt x="29378" y="27204"/>
                    <a:pt x="29378" y="18743"/>
                  </a:cubicBezTo>
                  <a:cubicBezTo>
                    <a:pt x="29378" y="10312"/>
                    <a:pt x="22092" y="0"/>
                    <a:pt x="14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6901975" y="3345513"/>
              <a:ext cx="679375" cy="595675"/>
            </a:xfrm>
            <a:custGeom>
              <a:avLst/>
              <a:gdLst/>
              <a:ahLst/>
              <a:cxnLst/>
              <a:rect l="l" t="t" r="r" b="b"/>
              <a:pathLst>
                <a:path w="27175" h="23827" extrusionOk="0">
                  <a:moveTo>
                    <a:pt x="23032" y="1"/>
                  </a:moveTo>
                  <a:cubicBezTo>
                    <a:pt x="23003" y="2557"/>
                    <a:pt x="22885" y="5083"/>
                    <a:pt x="21534" y="7434"/>
                  </a:cubicBezTo>
                  <a:cubicBezTo>
                    <a:pt x="19918" y="10195"/>
                    <a:pt x="16980" y="12222"/>
                    <a:pt x="14483" y="14102"/>
                  </a:cubicBezTo>
                  <a:cubicBezTo>
                    <a:pt x="11869" y="16100"/>
                    <a:pt x="8990" y="17628"/>
                    <a:pt x="5729" y="18303"/>
                  </a:cubicBezTo>
                  <a:cubicBezTo>
                    <a:pt x="4205" y="18589"/>
                    <a:pt x="2643" y="18739"/>
                    <a:pt x="1090" y="18739"/>
                  </a:cubicBezTo>
                  <a:cubicBezTo>
                    <a:pt x="726" y="18739"/>
                    <a:pt x="363" y="18731"/>
                    <a:pt x="0" y="18714"/>
                  </a:cubicBezTo>
                  <a:lnTo>
                    <a:pt x="0" y="18714"/>
                  </a:lnTo>
                  <a:cubicBezTo>
                    <a:pt x="2732" y="22240"/>
                    <a:pt x="7580" y="23826"/>
                    <a:pt x="12486" y="23826"/>
                  </a:cubicBezTo>
                  <a:cubicBezTo>
                    <a:pt x="19918" y="23826"/>
                    <a:pt x="27174" y="20448"/>
                    <a:pt x="27174" y="11987"/>
                  </a:cubicBezTo>
                  <a:cubicBezTo>
                    <a:pt x="27174" y="7992"/>
                    <a:pt x="25529" y="3556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6937950" y="3229488"/>
              <a:ext cx="553800" cy="906325"/>
            </a:xfrm>
            <a:custGeom>
              <a:avLst/>
              <a:gdLst/>
              <a:ahLst/>
              <a:cxnLst/>
              <a:rect l="l" t="t" r="r" b="b"/>
              <a:pathLst>
                <a:path w="22152" h="36253" extrusionOk="0">
                  <a:moveTo>
                    <a:pt x="11105" y="0"/>
                  </a:moveTo>
                  <a:lnTo>
                    <a:pt x="11458" y="15100"/>
                  </a:lnTo>
                  <a:lnTo>
                    <a:pt x="652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383" y="7962"/>
                  </a:lnTo>
                  <a:lnTo>
                    <a:pt x="383" y="8637"/>
                  </a:lnTo>
                  <a:lnTo>
                    <a:pt x="5112" y="1213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51" y="16099"/>
                  </a:lnTo>
                  <a:lnTo>
                    <a:pt x="6581" y="20212"/>
                  </a:lnTo>
                  <a:lnTo>
                    <a:pt x="1998" y="17186"/>
                  </a:lnTo>
                  <a:lnTo>
                    <a:pt x="1323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20"/>
                  </a:lnTo>
                  <a:lnTo>
                    <a:pt x="6787" y="21240"/>
                  </a:lnTo>
                  <a:lnTo>
                    <a:pt x="11076" y="23708"/>
                  </a:lnTo>
                  <a:lnTo>
                    <a:pt x="10312" y="36252"/>
                  </a:lnTo>
                  <a:lnTo>
                    <a:pt x="12310" y="36252"/>
                  </a:lnTo>
                  <a:lnTo>
                    <a:pt x="12310" y="24384"/>
                  </a:lnTo>
                  <a:lnTo>
                    <a:pt x="17774" y="20741"/>
                  </a:lnTo>
                  <a:lnTo>
                    <a:pt x="22151" y="22357"/>
                  </a:lnTo>
                  <a:lnTo>
                    <a:pt x="22151" y="21975"/>
                  </a:lnTo>
                  <a:lnTo>
                    <a:pt x="18391" y="20212"/>
                  </a:lnTo>
                  <a:lnTo>
                    <a:pt x="21006" y="18068"/>
                  </a:lnTo>
                  <a:lnTo>
                    <a:pt x="21329" y="17245"/>
                  </a:lnTo>
                  <a:lnTo>
                    <a:pt x="17833" y="19478"/>
                  </a:lnTo>
                  <a:lnTo>
                    <a:pt x="17980" y="15424"/>
                  </a:lnTo>
                  <a:lnTo>
                    <a:pt x="17686" y="15424"/>
                  </a:lnTo>
                  <a:lnTo>
                    <a:pt x="17245" y="20006"/>
                  </a:lnTo>
                  <a:lnTo>
                    <a:pt x="12310" y="22709"/>
                  </a:lnTo>
                  <a:lnTo>
                    <a:pt x="12134" y="13279"/>
                  </a:lnTo>
                  <a:lnTo>
                    <a:pt x="15747" y="10047"/>
                  </a:lnTo>
                  <a:lnTo>
                    <a:pt x="21211" y="10929"/>
                  </a:lnTo>
                  <a:lnTo>
                    <a:pt x="21182" y="10488"/>
                  </a:lnTo>
                  <a:lnTo>
                    <a:pt x="16570" y="9548"/>
                  </a:lnTo>
                  <a:lnTo>
                    <a:pt x="20947" y="6199"/>
                  </a:lnTo>
                  <a:lnTo>
                    <a:pt x="20947" y="5817"/>
                  </a:lnTo>
                  <a:lnTo>
                    <a:pt x="16041" y="8725"/>
                  </a:lnTo>
                  <a:lnTo>
                    <a:pt x="15776" y="3790"/>
                  </a:lnTo>
                  <a:lnTo>
                    <a:pt x="15541" y="3790"/>
                  </a:lnTo>
                  <a:lnTo>
                    <a:pt x="15336" y="9372"/>
                  </a:lnTo>
                  <a:lnTo>
                    <a:pt x="12134" y="12221"/>
                  </a:lnTo>
                  <a:lnTo>
                    <a:pt x="11722" y="676"/>
                  </a:lnTo>
                  <a:lnTo>
                    <a:pt x="1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6937950" y="3229488"/>
              <a:ext cx="298950" cy="906325"/>
            </a:xfrm>
            <a:custGeom>
              <a:avLst/>
              <a:gdLst/>
              <a:ahLst/>
              <a:cxnLst/>
              <a:rect l="l" t="t" r="r" b="b"/>
              <a:pathLst>
                <a:path w="11958" h="36253" extrusionOk="0">
                  <a:moveTo>
                    <a:pt x="11105" y="0"/>
                  </a:moveTo>
                  <a:lnTo>
                    <a:pt x="11458" y="15100"/>
                  </a:lnTo>
                  <a:lnTo>
                    <a:pt x="11458" y="15100"/>
                  </a:lnTo>
                  <a:lnTo>
                    <a:pt x="655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412" y="7962"/>
                  </a:lnTo>
                  <a:lnTo>
                    <a:pt x="412" y="8637"/>
                  </a:lnTo>
                  <a:lnTo>
                    <a:pt x="5142" y="1216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81" y="16129"/>
                  </a:lnTo>
                  <a:lnTo>
                    <a:pt x="6611" y="20241"/>
                  </a:lnTo>
                  <a:lnTo>
                    <a:pt x="2028" y="17186"/>
                  </a:lnTo>
                  <a:lnTo>
                    <a:pt x="1352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50"/>
                  </a:lnTo>
                  <a:lnTo>
                    <a:pt x="6787" y="21240"/>
                  </a:lnTo>
                  <a:lnTo>
                    <a:pt x="11076" y="23737"/>
                  </a:lnTo>
                  <a:lnTo>
                    <a:pt x="10312" y="36252"/>
                  </a:lnTo>
                  <a:lnTo>
                    <a:pt x="11752" y="36252"/>
                  </a:lnTo>
                  <a:cubicBezTo>
                    <a:pt x="11752" y="36252"/>
                    <a:pt x="11957" y="16599"/>
                    <a:pt x="11810" y="15159"/>
                  </a:cubicBezTo>
                  <a:cubicBezTo>
                    <a:pt x="11517" y="12721"/>
                    <a:pt x="11546" y="10253"/>
                    <a:pt x="11429" y="7815"/>
                  </a:cubicBezTo>
                  <a:cubicBezTo>
                    <a:pt x="11282" y="5318"/>
                    <a:pt x="11282" y="2791"/>
                    <a:pt x="11282" y="294"/>
                  </a:cubicBezTo>
                  <a:cubicBezTo>
                    <a:pt x="11282" y="265"/>
                    <a:pt x="11282" y="235"/>
                    <a:pt x="11282" y="206"/>
                  </a:cubicBezTo>
                  <a:lnTo>
                    <a:pt x="11105" y="0"/>
                  </a:lnTo>
                  <a:close/>
                </a:path>
              </a:pathLst>
            </a:custGeom>
            <a:solidFill>
              <a:srgbClr val="442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2"/>
          <p:cNvSpPr/>
          <p:nvPr/>
        </p:nvSpPr>
        <p:spPr>
          <a:xfrm flipH="1">
            <a:off x="7443034" y="382628"/>
            <a:ext cx="1458433" cy="92130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2"/>
          <p:cNvSpPr/>
          <p:nvPr/>
        </p:nvSpPr>
        <p:spPr>
          <a:xfrm flipH="1">
            <a:off x="6497828" y="270474"/>
            <a:ext cx="815025" cy="51492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52"/>
          <p:cNvSpPr/>
          <p:nvPr/>
        </p:nvSpPr>
        <p:spPr>
          <a:xfrm flipH="1">
            <a:off x="242538" y="42827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52"/>
          <p:cNvSpPr/>
          <p:nvPr/>
        </p:nvSpPr>
        <p:spPr>
          <a:xfrm flipH="1">
            <a:off x="1853279" y="356038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52"/>
          <p:cNvSpPr/>
          <p:nvPr/>
        </p:nvSpPr>
        <p:spPr>
          <a:xfrm flipH="1">
            <a:off x="3830701" y="4753075"/>
            <a:ext cx="5313299" cy="39042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52"/>
          <p:cNvSpPr/>
          <p:nvPr/>
        </p:nvSpPr>
        <p:spPr>
          <a:xfrm>
            <a:off x="8238773" y="4753076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52"/>
          <p:cNvSpPr/>
          <p:nvPr/>
        </p:nvSpPr>
        <p:spPr>
          <a:xfrm>
            <a:off x="-100" y="4699500"/>
            <a:ext cx="9143932" cy="443997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2"/>
          <p:cNvSpPr/>
          <p:nvPr/>
        </p:nvSpPr>
        <p:spPr>
          <a:xfrm flipH="1">
            <a:off x="8419535" y="1555974"/>
            <a:ext cx="544116" cy="343767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4800895" y="4973556"/>
            <a:ext cx="4343105" cy="16994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 flipH="1">
            <a:off x="370291" y="4764649"/>
            <a:ext cx="4343105" cy="37886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/>
          <p:nvPr/>
        </p:nvSpPr>
        <p:spPr>
          <a:xfrm flipH="1">
            <a:off x="-174" y="4764650"/>
            <a:ext cx="7139248" cy="37883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 flipH="1">
            <a:off x="530846" y="476463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ubTitle" idx="1"/>
          </p:nvPr>
        </p:nvSpPr>
        <p:spPr>
          <a:xfrm>
            <a:off x="3359800" y="174238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subTitle" idx="2"/>
          </p:nvPr>
        </p:nvSpPr>
        <p:spPr>
          <a:xfrm>
            <a:off x="3360850" y="203439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3"/>
          </p:nvPr>
        </p:nvSpPr>
        <p:spPr>
          <a:xfrm>
            <a:off x="652900" y="174358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subTitle" idx="4"/>
          </p:nvPr>
        </p:nvSpPr>
        <p:spPr>
          <a:xfrm>
            <a:off x="653950" y="203439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5"/>
          </p:nvPr>
        </p:nvSpPr>
        <p:spPr>
          <a:xfrm>
            <a:off x="3359800" y="339553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6"/>
          </p:nvPr>
        </p:nvSpPr>
        <p:spPr>
          <a:xfrm>
            <a:off x="3360850" y="368754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7"/>
          </p:nvPr>
        </p:nvSpPr>
        <p:spPr>
          <a:xfrm>
            <a:off x="652900" y="339553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subTitle" idx="8"/>
          </p:nvPr>
        </p:nvSpPr>
        <p:spPr>
          <a:xfrm>
            <a:off x="653950" y="368754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subTitle" idx="9"/>
          </p:nvPr>
        </p:nvSpPr>
        <p:spPr>
          <a:xfrm>
            <a:off x="6072775" y="174238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13"/>
          </p:nvPr>
        </p:nvSpPr>
        <p:spPr>
          <a:xfrm>
            <a:off x="6073825" y="203439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14"/>
          </p:nvPr>
        </p:nvSpPr>
        <p:spPr>
          <a:xfrm>
            <a:off x="6078975" y="339553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15"/>
          </p:nvPr>
        </p:nvSpPr>
        <p:spPr>
          <a:xfrm>
            <a:off x="6080025" y="368754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16" hasCustomPrompt="1"/>
          </p:nvPr>
        </p:nvSpPr>
        <p:spPr>
          <a:xfrm>
            <a:off x="1513713" y="128426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17" hasCustomPrompt="1"/>
          </p:nvPr>
        </p:nvSpPr>
        <p:spPr>
          <a:xfrm>
            <a:off x="1513713" y="295141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18" hasCustomPrompt="1"/>
          </p:nvPr>
        </p:nvSpPr>
        <p:spPr>
          <a:xfrm>
            <a:off x="4231788" y="128426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title" idx="19" hasCustomPrompt="1"/>
          </p:nvPr>
        </p:nvSpPr>
        <p:spPr>
          <a:xfrm>
            <a:off x="4231788" y="295141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20" hasCustomPrompt="1"/>
          </p:nvPr>
        </p:nvSpPr>
        <p:spPr>
          <a:xfrm>
            <a:off x="6938563" y="128426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21" hasCustomPrompt="1"/>
          </p:nvPr>
        </p:nvSpPr>
        <p:spPr>
          <a:xfrm>
            <a:off x="6938563" y="295141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/>
          <p:nvPr/>
        </p:nvSpPr>
        <p:spPr>
          <a:xfrm flipH="1">
            <a:off x="8172024" y="4771911"/>
            <a:ext cx="200202" cy="260610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"/>
          <p:cNvSpPr/>
          <p:nvPr/>
        </p:nvSpPr>
        <p:spPr>
          <a:xfrm flipH="1">
            <a:off x="7802211" y="4562802"/>
            <a:ext cx="325378" cy="500109"/>
          </a:xfrm>
          <a:custGeom>
            <a:avLst/>
            <a:gdLst/>
            <a:ahLst/>
            <a:cxnLst/>
            <a:rect l="l" t="t" r="r" b="b"/>
            <a:pathLst>
              <a:path w="13132" h="20184" extrusionOk="0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7618976" y="4812605"/>
            <a:ext cx="138794" cy="180673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1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/>
          <p:nvPr/>
        </p:nvSpPr>
        <p:spPr>
          <a:xfrm flipH="1">
            <a:off x="370291" y="4764649"/>
            <a:ext cx="4343105" cy="37886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"/>
          <p:cNvSpPr/>
          <p:nvPr/>
        </p:nvSpPr>
        <p:spPr>
          <a:xfrm flipH="1">
            <a:off x="7" y="4764649"/>
            <a:ext cx="6150118" cy="37883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"/>
          <p:cNvSpPr/>
          <p:nvPr/>
        </p:nvSpPr>
        <p:spPr>
          <a:xfrm flipH="1">
            <a:off x="530846" y="476463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>
            <a:off x="5264125" y="14662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2"/>
          </p:nvPr>
        </p:nvSpPr>
        <p:spPr>
          <a:xfrm>
            <a:off x="5264125" y="17570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title"/>
          </p:nvPr>
        </p:nvSpPr>
        <p:spPr>
          <a:xfrm>
            <a:off x="940375" y="1653250"/>
            <a:ext cx="2985600" cy="14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5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3"/>
          </p:nvPr>
        </p:nvSpPr>
        <p:spPr>
          <a:xfrm>
            <a:off x="5264125" y="22286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4"/>
          </p:nvPr>
        </p:nvSpPr>
        <p:spPr>
          <a:xfrm>
            <a:off x="5264125" y="25194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5"/>
          </p:nvPr>
        </p:nvSpPr>
        <p:spPr>
          <a:xfrm>
            <a:off x="5264125" y="29910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6"/>
          </p:nvPr>
        </p:nvSpPr>
        <p:spPr>
          <a:xfrm>
            <a:off x="5264125" y="32818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7"/>
          </p:nvPr>
        </p:nvSpPr>
        <p:spPr>
          <a:xfrm>
            <a:off x="5264125" y="37534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ubTitle" idx="8"/>
          </p:nvPr>
        </p:nvSpPr>
        <p:spPr>
          <a:xfrm>
            <a:off x="5264125" y="40442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subTitle" idx="9"/>
          </p:nvPr>
        </p:nvSpPr>
        <p:spPr>
          <a:xfrm>
            <a:off x="5264125" y="7038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13"/>
          </p:nvPr>
        </p:nvSpPr>
        <p:spPr>
          <a:xfrm>
            <a:off x="5264125" y="9946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title" idx="14" hasCustomPrompt="1"/>
          </p:nvPr>
        </p:nvSpPr>
        <p:spPr>
          <a:xfrm>
            <a:off x="4538059" y="7038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88" name="Google Shape;288;p15"/>
          <p:cNvSpPr txBox="1">
            <a:spLocks noGrp="1"/>
          </p:cNvSpPr>
          <p:nvPr>
            <p:ph type="title" idx="15" hasCustomPrompt="1"/>
          </p:nvPr>
        </p:nvSpPr>
        <p:spPr>
          <a:xfrm>
            <a:off x="4538059" y="145716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 idx="16" hasCustomPrompt="1"/>
          </p:nvPr>
        </p:nvSpPr>
        <p:spPr>
          <a:xfrm>
            <a:off x="4538059" y="2210475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90" name="Google Shape;290;p15"/>
          <p:cNvSpPr txBox="1">
            <a:spLocks noGrp="1"/>
          </p:cNvSpPr>
          <p:nvPr>
            <p:ph type="title" idx="17" hasCustomPrompt="1"/>
          </p:nvPr>
        </p:nvSpPr>
        <p:spPr>
          <a:xfrm>
            <a:off x="4538059" y="2963788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 idx="18" hasCustomPrompt="1"/>
          </p:nvPr>
        </p:nvSpPr>
        <p:spPr>
          <a:xfrm>
            <a:off x="4538059" y="371710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4">
  <p:cSld name="CUSTOM_1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"/>
          <p:cNvSpPr/>
          <p:nvPr/>
        </p:nvSpPr>
        <p:spPr>
          <a:xfrm flipH="1">
            <a:off x="370291" y="4764649"/>
            <a:ext cx="4343105" cy="37886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/>
          <p:nvPr/>
        </p:nvSpPr>
        <p:spPr>
          <a:xfrm flipH="1">
            <a:off x="7" y="4764649"/>
            <a:ext cx="6150118" cy="37883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/>
          <p:nvPr/>
        </p:nvSpPr>
        <p:spPr>
          <a:xfrm flipH="1">
            <a:off x="530846" y="476463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ubTitle" idx="1"/>
          </p:nvPr>
        </p:nvSpPr>
        <p:spPr>
          <a:xfrm>
            <a:off x="5576775" y="16190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2"/>
          </p:nvPr>
        </p:nvSpPr>
        <p:spPr>
          <a:xfrm>
            <a:off x="5576775" y="19098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subTitle" idx="3"/>
          </p:nvPr>
        </p:nvSpPr>
        <p:spPr>
          <a:xfrm>
            <a:off x="5576775" y="26862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subTitle" idx="4"/>
          </p:nvPr>
        </p:nvSpPr>
        <p:spPr>
          <a:xfrm>
            <a:off x="5576775" y="29770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subTitle" idx="5"/>
          </p:nvPr>
        </p:nvSpPr>
        <p:spPr>
          <a:xfrm>
            <a:off x="5576775" y="38296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6"/>
          </p:nvPr>
        </p:nvSpPr>
        <p:spPr>
          <a:xfrm>
            <a:off x="5576775" y="41204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subTitle" idx="7"/>
          </p:nvPr>
        </p:nvSpPr>
        <p:spPr>
          <a:xfrm>
            <a:off x="691436" y="16190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subTitle" idx="8"/>
          </p:nvPr>
        </p:nvSpPr>
        <p:spPr>
          <a:xfrm>
            <a:off x="691436" y="19098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9"/>
          </p:nvPr>
        </p:nvSpPr>
        <p:spPr>
          <a:xfrm>
            <a:off x="691436" y="26862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13"/>
          </p:nvPr>
        </p:nvSpPr>
        <p:spPr>
          <a:xfrm>
            <a:off x="691436" y="29770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14"/>
          </p:nvPr>
        </p:nvSpPr>
        <p:spPr>
          <a:xfrm>
            <a:off x="691436" y="38296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15"/>
          </p:nvPr>
        </p:nvSpPr>
        <p:spPr>
          <a:xfrm>
            <a:off x="691436" y="41204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title" idx="16" hasCustomPrompt="1"/>
          </p:nvPr>
        </p:nvSpPr>
        <p:spPr>
          <a:xfrm>
            <a:off x="2883638" y="12708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 idx="17" hasCustomPrompt="1"/>
          </p:nvPr>
        </p:nvSpPr>
        <p:spPr>
          <a:xfrm>
            <a:off x="5573663" y="12708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5" name="Google Shape;315;p16"/>
          <p:cNvSpPr txBox="1">
            <a:spLocks noGrp="1"/>
          </p:cNvSpPr>
          <p:nvPr>
            <p:ph type="title" idx="18" hasCustomPrompt="1"/>
          </p:nvPr>
        </p:nvSpPr>
        <p:spPr>
          <a:xfrm>
            <a:off x="2886750" y="23380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6" name="Google Shape;316;p16"/>
          <p:cNvSpPr txBox="1">
            <a:spLocks noGrp="1"/>
          </p:cNvSpPr>
          <p:nvPr>
            <p:ph type="title" idx="19" hasCustomPrompt="1"/>
          </p:nvPr>
        </p:nvSpPr>
        <p:spPr>
          <a:xfrm>
            <a:off x="5576775" y="23380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idx="20" hasCustomPrompt="1"/>
          </p:nvPr>
        </p:nvSpPr>
        <p:spPr>
          <a:xfrm>
            <a:off x="2886750" y="34858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title" idx="21" hasCustomPrompt="1"/>
          </p:nvPr>
        </p:nvSpPr>
        <p:spPr>
          <a:xfrm>
            <a:off x="5576775" y="34814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8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784400" y="1112950"/>
            <a:ext cx="5746500" cy="21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title" idx="2"/>
          </p:nvPr>
        </p:nvSpPr>
        <p:spPr>
          <a:xfrm>
            <a:off x="791825" y="3060700"/>
            <a:ext cx="57465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9"/>
          <p:cNvGrpSpPr/>
          <p:nvPr/>
        </p:nvGrpSpPr>
        <p:grpSpPr>
          <a:xfrm>
            <a:off x="68" y="632750"/>
            <a:ext cx="9143932" cy="4510744"/>
            <a:chOff x="68" y="632750"/>
            <a:chExt cx="9143932" cy="4510744"/>
          </a:xfrm>
        </p:grpSpPr>
        <p:sp>
          <p:nvSpPr>
            <p:cNvPr id="330" name="Google Shape;330;p19"/>
            <p:cNvSpPr/>
            <p:nvPr/>
          </p:nvSpPr>
          <p:spPr>
            <a:xfrm>
              <a:off x="5392156" y="632750"/>
              <a:ext cx="2484097" cy="1569219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193906" y="4711626"/>
              <a:ext cx="4266954" cy="357060"/>
            </a:xfrm>
            <a:custGeom>
              <a:avLst/>
              <a:gdLst/>
              <a:ahLst/>
              <a:cxnLst/>
              <a:rect l="l" t="t" r="r" b="b"/>
              <a:pathLst>
                <a:path w="77507" h="11311" extrusionOk="0">
                  <a:moveTo>
                    <a:pt x="47622" y="0"/>
                  </a:moveTo>
                  <a:cubicBezTo>
                    <a:pt x="46145" y="0"/>
                    <a:pt x="44665" y="67"/>
                    <a:pt x="43176" y="207"/>
                  </a:cubicBezTo>
                  <a:cubicBezTo>
                    <a:pt x="33041" y="1202"/>
                    <a:pt x="23443" y="4643"/>
                    <a:pt x="13389" y="6068"/>
                  </a:cubicBezTo>
                  <a:cubicBezTo>
                    <a:pt x="3011" y="7547"/>
                    <a:pt x="0" y="11310"/>
                    <a:pt x="0" y="11310"/>
                  </a:cubicBezTo>
                  <a:lnTo>
                    <a:pt x="77507" y="11310"/>
                  </a:lnTo>
                  <a:cubicBezTo>
                    <a:pt x="77507" y="11310"/>
                    <a:pt x="64952" y="3353"/>
                    <a:pt x="62183" y="2492"/>
                  </a:cubicBezTo>
                  <a:cubicBezTo>
                    <a:pt x="59602" y="1713"/>
                    <a:pt x="56968" y="772"/>
                    <a:pt x="54225" y="422"/>
                  </a:cubicBezTo>
                  <a:cubicBezTo>
                    <a:pt x="52020" y="149"/>
                    <a:pt x="49825" y="0"/>
                    <a:pt x="47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flipH="1">
              <a:off x="68" y="4828304"/>
              <a:ext cx="9143932" cy="315190"/>
            </a:xfrm>
            <a:custGeom>
              <a:avLst/>
              <a:gdLst/>
              <a:ahLst/>
              <a:cxnLst/>
              <a:rect l="l" t="t" r="r" b="b"/>
              <a:pathLst>
                <a:path w="157756" h="11284" extrusionOk="0">
                  <a:moveTo>
                    <a:pt x="47603" y="1"/>
                  </a:moveTo>
                  <a:cubicBezTo>
                    <a:pt x="46122" y="1"/>
                    <a:pt x="44638" y="67"/>
                    <a:pt x="43149" y="207"/>
                  </a:cubicBezTo>
                  <a:cubicBezTo>
                    <a:pt x="33014" y="1175"/>
                    <a:pt x="23416" y="4616"/>
                    <a:pt x="13362" y="6041"/>
                  </a:cubicBezTo>
                  <a:cubicBezTo>
                    <a:pt x="2984" y="7520"/>
                    <a:pt x="0" y="11284"/>
                    <a:pt x="0" y="11284"/>
                  </a:cubicBezTo>
                  <a:lnTo>
                    <a:pt x="157756" y="11284"/>
                  </a:lnTo>
                  <a:lnTo>
                    <a:pt x="157756" y="2950"/>
                  </a:lnTo>
                  <a:cubicBezTo>
                    <a:pt x="157191" y="3111"/>
                    <a:pt x="156626" y="3299"/>
                    <a:pt x="156089" y="3487"/>
                  </a:cubicBezTo>
                  <a:cubicBezTo>
                    <a:pt x="152002" y="4885"/>
                    <a:pt x="147782" y="6418"/>
                    <a:pt x="143453" y="7036"/>
                  </a:cubicBezTo>
                  <a:cubicBezTo>
                    <a:pt x="141678" y="7283"/>
                    <a:pt x="139914" y="7385"/>
                    <a:pt x="138154" y="7385"/>
                  </a:cubicBezTo>
                  <a:cubicBezTo>
                    <a:pt x="134930" y="7385"/>
                    <a:pt x="131723" y="7041"/>
                    <a:pt x="128506" y="6606"/>
                  </a:cubicBezTo>
                  <a:cubicBezTo>
                    <a:pt x="124682" y="6079"/>
                    <a:pt x="120929" y="5595"/>
                    <a:pt x="117123" y="5595"/>
                  </a:cubicBezTo>
                  <a:cubicBezTo>
                    <a:pt x="115685" y="5595"/>
                    <a:pt x="114239" y="5664"/>
                    <a:pt x="112779" y="5826"/>
                  </a:cubicBezTo>
                  <a:cubicBezTo>
                    <a:pt x="107940" y="6391"/>
                    <a:pt x="103208" y="7493"/>
                    <a:pt x="98369" y="8031"/>
                  </a:cubicBezTo>
                  <a:cubicBezTo>
                    <a:pt x="95627" y="8321"/>
                    <a:pt x="92836" y="8379"/>
                    <a:pt x="90049" y="8379"/>
                  </a:cubicBezTo>
                  <a:cubicBezTo>
                    <a:pt x="88192" y="8379"/>
                    <a:pt x="86336" y="8353"/>
                    <a:pt x="84497" y="8353"/>
                  </a:cubicBezTo>
                  <a:cubicBezTo>
                    <a:pt x="80142" y="8353"/>
                    <a:pt x="64925" y="3353"/>
                    <a:pt x="62156" y="2493"/>
                  </a:cubicBezTo>
                  <a:cubicBezTo>
                    <a:pt x="59575" y="1713"/>
                    <a:pt x="56941" y="772"/>
                    <a:pt x="54198" y="422"/>
                  </a:cubicBezTo>
                  <a:cubicBezTo>
                    <a:pt x="52009" y="149"/>
                    <a:pt x="49811" y="1"/>
                    <a:pt x="47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48925" y="1433902"/>
              <a:ext cx="685292" cy="432960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19"/>
          <p:cNvSpPr txBox="1">
            <a:spLocks noGrp="1"/>
          </p:cNvSpPr>
          <p:nvPr>
            <p:ph type="title"/>
          </p:nvPr>
        </p:nvSpPr>
        <p:spPr>
          <a:xfrm>
            <a:off x="1013000" y="959550"/>
            <a:ext cx="4685400" cy="27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subTitle" idx="1"/>
          </p:nvPr>
        </p:nvSpPr>
        <p:spPr>
          <a:xfrm>
            <a:off x="1013000" y="3644125"/>
            <a:ext cx="41337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>
          <a:xfrm>
            <a:off x="2823075" y="4647550"/>
            <a:ext cx="4631625" cy="42998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0"/>
          <p:cNvSpPr/>
          <p:nvPr/>
        </p:nvSpPr>
        <p:spPr>
          <a:xfrm rot="271939">
            <a:off x="-838757" y="4378872"/>
            <a:ext cx="6337331" cy="772400"/>
          </a:xfrm>
          <a:custGeom>
            <a:avLst/>
            <a:gdLst/>
            <a:ahLst/>
            <a:cxnLst/>
            <a:rect l="l" t="t" r="r" b="b"/>
            <a:pathLst>
              <a:path w="190775" h="15616" extrusionOk="0">
                <a:moveTo>
                  <a:pt x="99957" y="1"/>
                </a:moveTo>
                <a:cubicBezTo>
                  <a:pt x="86947" y="1"/>
                  <a:pt x="75981" y="125"/>
                  <a:pt x="70092" y="125"/>
                </a:cubicBezTo>
                <a:cubicBezTo>
                  <a:pt x="17455" y="125"/>
                  <a:pt x="0" y="7626"/>
                  <a:pt x="3001" y="13139"/>
                </a:cubicBezTo>
                <a:cubicBezTo>
                  <a:pt x="3980" y="14934"/>
                  <a:pt x="5704" y="15558"/>
                  <a:pt x="9116" y="15558"/>
                </a:cubicBezTo>
                <a:cubicBezTo>
                  <a:pt x="16904" y="15558"/>
                  <a:pt x="33489" y="12305"/>
                  <a:pt x="70092" y="12305"/>
                </a:cubicBezTo>
                <a:cubicBezTo>
                  <a:pt x="91766" y="12305"/>
                  <a:pt x="116048" y="15110"/>
                  <a:pt x="137112" y="15110"/>
                </a:cubicBezTo>
                <a:cubicBezTo>
                  <a:pt x="138092" y="15110"/>
                  <a:pt x="139064" y="15104"/>
                  <a:pt x="140030" y="15091"/>
                </a:cubicBezTo>
                <a:cubicBezTo>
                  <a:pt x="168724" y="14710"/>
                  <a:pt x="190774" y="15615"/>
                  <a:pt x="190774" y="8805"/>
                </a:cubicBezTo>
                <a:cubicBezTo>
                  <a:pt x="190774" y="1012"/>
                  <a:pt x="137056" y="1"/>
                  <a:pt x="999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-2375" y="4386678"/>
            <a:ext cx="9143996" cy="756803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title"/>
          </p:nvPr>
        </p:nvSpPr>
        <p:spPr>
          <a:xfrm>
            <a:off x="3839500" y="2289800"/>
            <a:ext cx="4318200" cy="9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1"/>
          </p:nvPr>
        </p:nvSpPr>
        <p:spPr>
          <a:xfrm>
            <a:off x="5404250" y="3290150"/>
            <a:ext cx="2753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6" r:id="rId17"/>
    <p:sldLayoutId id="2147483678" r:id="rId18"/>
    <p:sldLayoutId id="2147483679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4" r:id="rId31"/>
    <p:sldLayoutId id="2147483695" r:id="rId32"/>
    <p:sldLayoutId id="2147483696" r:id="rId33"/>
    <p:sldLayoutId id="2147483697" r:id="rId34"/>
    <p:sldLayoutId id="2147483698" r:id="rId3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7"/>
          <p:cNvSpPr txBox="1">
            <a:spLocks noGrp="1"/>
          </p:cNvSpPr>
          <p:nvPr>
            <p:ph type="title" idx="9"/>
          </p:nvPr>
        </p:nvSpPr>
        <p:spPr>
          <a:xfrm>
            <a:off x="969694" y="1613088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1</a:t>
            </a:r>
            <a:endParaRPr dirty="0">
              <a:latin typeface="+mj-lt"/>
            </a:endParaRPr>
          </a:p>
        </p:txBody>
      </p:sp>
      <p:sp>
        <p:nvSpPr>
          <p:cNvPr id="1030" name="Google Shape;1030;p57"/>
          <p:cNvSpPr txBox="1">
            <a:spLocks noGrp="1"/>
          </p:cNvSpPr>
          <p:nvPr>
            <p:ph type="title" idx="13"/>
          </p:nvPr>
        </p:nvSpPr>
        <p:spPr>
          <a:xfrm>
            <a:off x="969694" y="2897425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3</a:t>
            </a:r>
            <a:endParaRPr dirty="0">
              <a:latin typeface="+mj-lt"/>
            </a:endParaRPr>
          </a:p>
        </p:txBody>
      </p:sp>
      <p:sp>
        <p:nvSpPr>
          <p:cNvPr id="41" name="Google Shape;932;p55">
            <a:extLst>
              <a:ext uri="{FF2B5EF4-FFF2-40B4-BE49-F238E27FC236}">
                <a16:creationId xmlns:a16="http://schemas.microsoft.com/office/drawing/2014/main" id="{9D8E18AB-2836-B8BB-4150-902EE39099BB}"/>
              </a:ext>
            </a:extLst>
          </p:cNvPr>
          <p:cNvSpPr txBox="1">
            <a:spLocks/>
          </p:cNvSpPr>
          <p:nvPr/>
        </p:nvSpPr>
        <p:spPr>
          <a:xfrm>
            <a:off x="885053" y="799799"/>
            <a:ext cx="7620688" cy="196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latin typeface="+mj-lt"/>
              </a:rPr>
              <a:t>Crop Analysis on UAV Images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58E4C1-25C4-DFAB-1E73-B9B23EFF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9" y="-17796"/>
            <a:ext cx="2476846" cy="13241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77FF5C2-F930-5CD2-566E-F269BF1C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878" y="499358"/>
            <a:ext cx="3187440" cy="529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67D5F6-2B88-D769-7990-B952DA8B8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680" y="4110667"/>
            <a:ext cx="2724530" cy="10669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6532A8-66C3-4CCC-F516-C51AE7952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715" y="3433663"/>
            <a:ext cx="2724530" cy="10669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70E3CA8-7D2C-CA28-C973-DC42D7FA3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794" y="3943321"/>
            <a:ext cx="1467055" cy="1114581"/>
          </a:xfrm>
          <a:prstGeom prst="rect">
            <a:avLst/>
          </a:prstGeom>
        </p:spPr>
      </p:pic>
      <p:sp>
        <p:nvSpPr>
          <p:cNvPr id="54" name="Google Shape;933;p55">
            <a:extLst>
              <a:ext uri="{FF2B5EF4-FFF2-40B4-BE49-F238E27FC236}">
                <a16:creationId xmlns:a16="http://schemas.microsoft.com/office/drawing/2014/main" id="{0E2C1F00-A314-5860-418E-2874B2C09F02}"/>
              </a:ext>
            </a:extLst>
          </p:cNvPr>
          <p:cNvSpPr txBox="1">
            <a:spLocks/>
          </p:cNvSpPr>
          <p:nvPr/>
        </p:nvSpPr>
        <p:spPr>
          <a:xfrm>
            <a:off x="1403299" y="2876373"/>
            <a:ext cx="6771007" cy="15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atrick Hand"/>
              <a:buNone/>
              <a:defRPr sz="2200" b="0" i="0" u="none" strike="noStrike" cap="none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 algn="ctr"/>
            <a:endParaRPr lang="en-US" sz="2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Student: Pham Gia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Phuc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Supervisor: Dr. Tran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Giang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Son</a:t>
            </a:r>
          </a:p>
        </p:txBody>
      </p:sp>
    </p:spTree>
    <p:extLst>
      <p:ext uri="{BB962C8B-B14F-4D97-AF65-F5344CB8AC3E}">
        <p14:creationId xmlns:p14="http://schemas.microsoft.com/office/powerpoint/2010/main" val="34823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F6A3C-F1DD-5913-D335-BA25E39B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4" name="Google Shape;1156;p59">
            <a:extLst>
              <a:ext uri="{FF2B5EF4-FFF2-40B4-BE49-F238E27FC236}">
                <a16:creationId xmlns:a16="http://schemas.microsoft.com/office/drawing/2014/main" id="{19AD4455-4D43-F603-0789-2BFDD88DB1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723" y="416947"/>
            <a:ext cx="7281798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Materials and Methods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F4BF0-C473-1AC0-70E1-B5A4069771A6}"/>
              </a:ext>
            </a:extLst>
          </p:cNvPr>
          <p:cNvSpPr txBox="1"/>
          <p:nvPr/>
        </p:nvSpPr>
        <p:spPr>
          <a:xfrm>
            <a:off x="769717" y="1314659"/>
            <a:ext cx="3199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first introduced for biological image segmentation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16FC6-C9AB-F192-60AB-C56F82492358}"/>
              </a:ext>
            </a:extLst>
          </p:cNvPr>
          <p:cNvSpPr txBox="1"/>
          <p:nvPr/>
        </p:nvSpPr>
        <p:spPr>
          <a:xfrm>
            <a:off x="769717" y="1981214"/>
            <a:ext cx="3199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expanded and modified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54841-78EB-36C0-D359-3360EA4027BA}"/>
              </a:ext>
            </a:extLst>
          </p:cNvPr>
          <p:cNvSpPr txBox="1"/>
          <p:nvPr/>
        </p:nvSpPr>
        <p:spPr>
          <a:xfrm>
            <a:off x="769717" y="2435207"/>
            <a:ext cx="3199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pictures enables for working with little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61A15-2184-0068-D1A8-E927E0589DDF}"/>
              </a:ext>
            </a:extLst>
          </p:cNvPr>
          <p:cNvSpPr txBox="1"/>
          <p:nvPr/>
        </p:nvSpPr>
        <p:spPr>
          <a:xfrm>
            <a:off x="769717" y="3104643"/>
            <a:ext cx="3199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fully convolutional neural networks-based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74487B-F77E-D6CD-8AC6-7CB8E623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975" y="1151118"/>
            <a:ext cx="5113463" cy="3406783"/>
          </a:xfrm>
          <a:prstGeom prst="rect">
            <a:avLst/>
          </a:prstGeom>
        </p:spPr>
      </p:pic>
      <p:sp>
        <p:nvSpPr>
          <p:cNvPr id="17" name="Google Shape;1023;p57">
            <a:extLst>
              <a:ext uri="{FF2B5EF4-FFF2-40B4-BE49-F238E27FC236}">
                <a16:creationId xmlns:a16="http://schemas.microsoft.com/office/drawing/2014/main" id="{AB2F20B4-E51E-0E4C-0DA0-1D4498E277DB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UNet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FE8E4-C85C-FF70-E3C9-4938A7488B3F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10</a:t>
            </a:r>
          </a:p>
        </p:txBody>
      </p:sp>
    </p:spTree>
    <p:extLst>
      <p:ext uri="{BB962C8B-B14F-4D97-AF65-F5344CB8AC3E}">
        <p14:creationId xmlns:p14="http://schemas.microsoft.com/office/powerpoint/2010/main" val="172453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E1A69-876D-B167-6149-B2E9338A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4" name="Google Shape;1156;p59">
            <a:extLst>
              <a:ext uri="{FF2B5EF4-FFF2-40B4-BE49-F238E27FC236}">
                <a16:creationId xmlns:a16="http://schemas.microsoft.com/office/drawing/2014/main" id="{8168E55C-0A53-87EC-DEAA-39D9C9D7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041" y="416947"/>
            <a:ext cx="736948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Results and Discussion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F00E4-E950-E056-D0BE-D11FAA70A661}"/>
              </a:ext>
            </a:extLst>
          </p:cNvPr>
          <p:cNvSpPr txBox="1"/>
          <p:nvPr/>
        </p:nvSpPr>
        <p:spPr>
          <a:xfrm>
            <a:off x="720437" y="1367277"/>
            <a:ext cx="3830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Intersection over Union (Jaccard index)</a:t>
            </a:r>
          </a:p>
        </p:txBody>
      </p:sp>
      <p:sp>
        <p:nvSpPr>
          <p:cNvPr id="13" name="Google Shape;1023;p57">
            <a:extLst>
              <a:ext uri="{FF2B5EF4-FFF2-40B4-BE49-F238E27FC236}">
                <a16:creationId xmlns:a16="http://schemas.microsoft.com/office/drawing/2014/main" id="{828F5CDA-E416-AA51-C548-A4FD93392522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Evaluation metrics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D88EFE-005C-2E46-CECE-2ED8B2FD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85234"/>
            <a:ext cx="3600737" cy="18383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2687C5-CA69-E9A5-41B3-98C1A4D4F2E6}"/>
              </a:ext>
            </a:extLst>
          </p:cNvPr>
          <p:cNvSpPr txBox="1"/>
          <p:nvPr/>
        </p:nvSpPr>
        <p:spPr>
          <a:xfrm>
            <a:off x="928255" y="167595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an evaluation metric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1733E-0290-A5C7-060B-93D0C00E0C13}"/>
              </a:ext>
            </a:extLst>
          </p:cNvPr>
          <p:cNvSpPr txBox="1"/>
          <p:nvPr/>
        </p:nvSpPr>
        <p:spPr>
          <a:xfrm>
            <a:off x="928255" y="1948780"/>
            <a:ext cx="3741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measure the accuracy of an object detector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D7A519-7543-0395-C189-E222B7FF7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781" y="2473385"/>
            <a:ext cx="4555053" cy="2264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0278E4-D57F-C458-2876-2A7D0A306745}"/>
              </a:ext>
            </a:extLst>
          </p:cNvPr>
          <p:cNvSpPr txBox="1"/>
          <p:nvPr/>
        </p:nvSpPr>
        <p:spPr>
          <a:xfrm>
            <a:off x="720437" y="2695649"/>
            <a:ext cx="3830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Dice Coefficient (F1 Score)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D21F5-C8D2-6D8E-2A37-E7AF9891E98E}"/>
              </a:ext>
            </a:extLst>
          </p:cNvPr>
          <p:cNvSpPr txBox="1"/>
          <p:nvPr/>
        </p:nvSpPr>
        <p:spPr>
          <a:xfrm>
            <a:off x="895228" y="2997521"/>
            <a:ext cx="2436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similar to the </a:t>
            </a:r>
            <a:r>
              <a:rPr lang="en-US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IoU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E2D07-5E60-6B90-1856-15A2F1A87ECE}"/>
              </a:ext>
            </a:extLst>
          </p:cNvPr>
          <p:cNvSpPr txBox="1"/>
          <p:nvPr/>
        </p:nvSpPr>
        <p:spPr>
          <a:xfrm>
            <a:off x="895228" y="334558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range from 0–1 (0–100%)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859458-2996-AC21-B044-9D9045894166}"/>
              </a:ext>
            </a:extLst>
          </p:cNvPr>
          <p:cNvSpPr txBox="1"/>
          <p:nvPr/>
        </p:nvSpPr>
        <p:spPr>
          <a:xfrm>
            <a:off x="1269241" y="3695139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0  -  no overlap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17E88F-AD8B-D899-CAE5-C29AA32A2B12}"/>
              </a:ext>
            </a:extLst>
          </p:cNvPr>
          <p:cNvSpPr txBox="1"/>
          <p:nvPr/>
        </p:nvSpPr>
        <p:spPr>
          <a:xfrm>
            <a:off x="1269241" y="3972138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1  -  perfectly overlap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129FD-AF45-BEE2-2232-C28DE7C8298C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11</a:t>
            </a:r>
          </a:p>
        </p:txBody>
      </p:sp>
    </p:spTree>
    <p:extLst>
      <p:ext uri="{BB962C8B-B14F-4D97-AF65-F5344CB8AC3E}">
        <p14:creationId xmlns:p14="http://schemas.microsoft.com/office/powerpoint/2010/main" val="82066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16" grpId="0"/>
      <p:bldP spid="18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E1A69-876D-B167-6149-B2E9338A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4" name="Google Shape;1156;p59">
            <a:extLst>
              <a:ext uri="{FF2B5EF4-FFF2-40B4-BE49-F238E27FC236}">
                <a16:creationId xmlns:a16="http://schemas.microsoft.com/office/drawing/2014/main" id="{8168E55C-0A53-87EC-DEAA-39D9C9D7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041" y="416947"/>
            <a:ext cx="736948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Results and Discussion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E59CD5AE-C398-C0C7-9F5A-1BA28D3FD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26773"/>
              </p:ext>
            </p:extLst>
          </p:nvPr>
        </p:nvGraphicFramePr>
        <p:xfrm>
          <a:off x="4810990" y="1356417"/>
          <a:ext cx="3327170" cy="3031782"/>
        </p:xfrm>
        <a:graphic>
          <a:graphicData uri="http://schemas.openxmlformats.org/drawingml/2006/table">
            <a:tbl>
              <a:tblPr firstRow="1" bandRow="1">
                <a:tableStyleId>{C1D13E6E-530C-49CD-B5AE-37C62458287C}</a:tableStyleId>
              </a:tblPr>
              <a:tblGrid>
                <a:gridCol w="1663585">
                  <a:extLst>
                    <a:ext uri="{9D8B030D-6E8A-4147-A177-3AD203B41FA5}">
                      <a16:colId xmlns:a16="http://schemas.microsoft.com/office/drawing/2014/main" val="1494349026"/>
                    </a:ext>
                  </a:extLst>
                </a:gridCol>
                <a:gridCol w="1663585">
                  <a:extLst>
                    <a:ext uri="{9D8B030D-6E8A-4147-A177-3AD203B41FA5}">
                      <a16:colId xmlns:a16="http://schemas.microsoft.com/office/drawing/2014/main" val="3874110642"/>
                    </a:ext>
                  </a:extLst>
                </a:gridCol>
              </a:tblGrid>
              <a:tr h="2885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4896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Reduce LR on Plateau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After 5 epochs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253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10</a:t>
                      </a:r>
                      <a:r>
                        <a:rPr lang="en-US" sz="1200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-3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664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Min 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10</a:t>
                      </a:r>
                      <a:r>
                        <a:rPr lang="en-US" sz="1200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-5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5354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Adam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886809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IoU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8793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Dice coefficient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50103"/>
                  </a:ext>
                </a:extLst>
              </a:tr>
            </a:tbl>
          </a:graphicData>
        </a:graphic>
      </p:graphicFrame>
      <p:sp>
        <p:nvSpPr>
          <p:cNvPr id="27" name="Google Shape;1023;p57">
            <a:extLst>
              <a:ext uri="{FF2B5EF4-FFF2-40B4-BE49-F238E27FC236}">
                <a16:creationId xmlns:a16="http://schemas.microsoft.com/office/drawing/2014/main" id="{8CD27B39-7431-E855-32CF-807ACC8B134C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Training configuration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99FCD0-A128-F878-29FA-81DEC4A6E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1233"/>
              </p:ext>
            </p:extLst>
          </p:nvPr>
        </p:nvGraphicFramePr>
        <p:xfrm>
          <a:off x="1005840" y="1358895"/>
          <a:ext cx="3327170" cy="3029304"/>
        </p:xfrm>
        <a:graphic>
          <a:graphicData uri="http://schemas.openxmlformats.org/drawingml/2006/table">
            <a:tbl>
              <a:tblPr firstRow="1" bandRow="1">
                <a:tableStyleId>{C1D13E6E-530C-49CD-B5AE-37C62458287C}</a:tableStyleId>
              </a:tblPr>
              <a:tblGrid>
                <a:gridCol w="1663585">
                  <a:extLst>
                    <a:ext uri="{9D8B030D-6E8A-4147-A177-3AD203B41FA5}">
                      <a16:colId xmlns:a16="http://schemas.microsoft.com/office/drawing/2014/main" val="3966439843"/>
                    </a:ext>
                  </a:extLst>
                </a:gridCol>
                <a:gridCol w="1663585">
                  <a:extLst>
                    <a:ext uri="{9D8B030D-6E8A-4147-A177-3AD203B41FA5}">
                      <a16:colId xmlns:a16="http://schemas.microsoft.com/office/drawing/2014/main" val="1776652874"/>
                    </a:ext>
                  </a:extLst>
                </a:gridCol>
              </a:tblGrid>
              <a:tr h="286104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629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Training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2845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Validating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3401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7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Steps per 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904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240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Early stopping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After 10 epochs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5558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14F167-F250-BE57-E412-C2CF5FE41EE3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12</a:t>
            </a:r>
          </a:p>
        </p:txBody>
      </p:sp>
    </p:spTree>
    <p:extLst>
      <p:ext uri="{BB962C8B-B14F-4D97-AF65-F5344CB8AC3E}">
        <p14:creationId xmlns:p14="http://schemas.microsoft.com/office/powerpoint/2010/main" val="174891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E1A69-876D-B167-6149-B2E9338A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4" name="Google Shape;1156;p59">
            <a:extLst>
              <a:ext uri="{FF2B5EF4-FFF2-40B4-BE49-F238E27FC236}">
                <a16:creationId xmlns:a16="http://schemas.microsoft.com/office/drawing/2014/main" id="{8168E55C-0A53-87EC-DEAA-39D9C9D7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041" y="416947"/>
            <a:ext cx="736948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Results and Discussion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284AF2-0353-5602-9AAA-88495222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1" y="1349789"/>
            <a:ext cx="3743572" cy="2696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C36AFB-CA9A-8B4A-B438-2C7CAB277DA0}"/>
              </a:ext>
            </a:extLst>
          </p:cNvPr>
          <p:cNvSpPr txBox="1"/>
          <p:nvPr/>
        </p:nvSpPr>
        <p:spPr>
          <a:xfrm>
            <a:off x="1856365" y="4045937"/>
            <a:ext cx="1032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IoU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score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0.7679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76.79%</a:t>
            </a:r>
          </a:p>
        </p:txBody>
      </p:sp>
      <p:sp>
        <p:nvSpPr>
          <p:cNvPr id="15" name="Google Shape;1023;p57">
            <a:extLst>
              <a:ext uri="{FF2B5EF4-FFF2-40B4-BE49-F238E27FC236}">
                <a16:creationId xmlns:a16="http://schemas.microsoft.com/office/drawing/2014/main" id="{D2026546-DACE-9A61-9093-195AFD1FF9C1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Quantitative 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7216E-5356-11FD-E1C6-77F43EDE26DA}"/>
              </a:ext>
            </a:extLst>
          </p:cNvPr>
          <p:cNvSpPr txBox="1"/>
          <p:nvPr/>
        </p:nvSpPr>
        <p:spPr>
          <a:xfrm>
            <a:off x="5503247" y="4022727"/>
            <a:ext cx="2321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Dice coefficient score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0.7495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74.95%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F20FF-8342-2CC5-4DA7-EBA3768A7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06" y="1349788"/>
            <a:ext cx="3743573" cy="26961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278F1-D400-C908-0B3E-06D9FF8F49DD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13</a:t>
            </a:r>
          </a:p>
        </p:txBody>
      </p:sp>
    </p:spTree>
    <p:extLst>
      <p:ext uri="{BB962C8B-B14F-4D97-AF65-F5344CB8AC3E}">
        <p14:creationId xmlns:p14="http://schemas.microsoft.com/office/powerpoint/2010/main" val="377292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E1A69-876D-B167-6149-B2E9338A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4" name="Google Shape;1156;p59">
            <a:extLst>
              <a:ext uri="{FF2B5EF4-FFF2-40B4-BE49-F238E27FC236}">
                <a16:creationId xmlns:a16="http://schemas.microsoft.com/office/drawing/2014/main" id="{8168E55C-0A53-87EC-DEAA-39D9C9D7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041" y="416947"/>
            <a:ext cx="736948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Results and Discussion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B2B9A-CD90-FD6C-990A-C28F5A5600BE}"/>
              </a:ext>
            </a:extLst>
          </p:cNvPr>
          <p:cNvSpPr txBox="1"/>
          <p:nvPr/>
        </p:nvSpPr>
        <p:spPr>
          <a:xfrm>
            <a:off x="1857732" y="4046034"/>
            <a:ext cx="103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IoU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loss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0.2863</a:t>
            </a:r>
          </a:p>
        </p:txBody>
      </p:sp>
      <p:sp>
        <p:nvSpPr>
          <p:cNvPr id="14" name="Google Shape;1023;p57">
            <a:extLst>
              <a:ext uri="{FF2B5EF4-FFF2-40B4-BE49-F238E27FC236}">
                <a16:creationId xmlns:a16="http://schemas.microsoft.com/office/drawing/2014/main" id="{2E8B9F2A-62FE-5BB4-C632-A1DF83E2A15E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Loss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E96AB-A45A-ACF1-E8BB-1B1B5C408B41}"/>
              </a:ext>
            </a:extLst>
          </p:cNvPr>
          <p:cNvSpPr txBox="1"/>
          <p:nvPr/>
        </p:nvSpPr>
        <p:spPr>
          <a:xfrm>
            <a:off x="5818879" y="4046033"/>
            <a:ext cx="2321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Dice coefficient loss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0.2505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B05B4-3592-1AD6-ABD0-F0BDF881B79D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14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3363D-F5FB-D0EB-5441-1D6AEE5B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20" y="1349694"/>
            <a:ext cx="3743839" cy="2696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46976-C909-4E55-C539-DBEE49238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39" y="1349694"/>
            <a:ext cx="3743839" cy="26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E1A69-876D-B167-6149-B2E9338A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4" name="Google Shape;1156;p59">
            <a:extLst>
              <a:ext uri="{FF2B5EF4-FFF2-40B4-BE49-F238E27FC236}">
                <a16:creationId xmlns:a16="http://schemas.microsoft.com/office/drawing/2014/main" id="{8168E55C-0A53-87EC-DEAA-39D9C9D7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041" y="416947"/>
            <a:ext cx="736948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Results and Discussion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86E68-3016-6CD3-DB3C-A17878597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523" y="1717112"/>
            <a:ext cx="1218632" cy="1196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F6BFBE-B0FC-02F3-ECA8-C13D08454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235" y="1718289"/>
            <a:ext cx="1218633" cy="12112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12A124-7879-713A-EFAC-D1905264A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894" y="1741011"/>
            <a:ext cx="1225884" cy="1211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E553C7-B46C-93F7-0C2F-D9FBF5431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523" y="3187875"/>
            <a:ext cx="1218763" cy="11969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ED059F-7399-C07F-28C3-6C3FFD8CB4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3808" y="3185757"/>
            <a:ext cx="1218763" cy="11969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F40585-9432-ABE0-8BE1-2069CDB099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0434" y="3177887"/>
            <a:ext cx="1225884" cy="1204869"/>
          </a:xfrm>
          <a:prstGeom prst="rect">
            <a:avLst/>
          </a:prstGeom>
        </p:spPr>
      </p:pic>
      <p:sp>
        <p:nvSpPr>
          <p:cNvPr id="22" name="Google Shape;1023;p57">
            <a:extLst>
              <a:ext uri="{FF2B5EF4-FFF2-40B4-BE49-F238E27FC236}">
                <a16:creationId xmlns:a16="http://schemas.microsoft.com/office/drawing/2014/main" id="{F3D5DAB5-E148-F19E-995B-9402A017161A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Qualitative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FF33D-BC7C-07A0-7AEF-0AD9588CAFAD}"/>
              </a:ext>
            </a:extLst>
          </p:cNvPr>
          <p:cNvSpPr txBox="1"/>
          <p:nvPr/>
        </p:nvSpPr>
        <p:spPr>
          <a:xfrm>
            <a:off x="5778999" y="1344461"/>
            <a:ext cx="728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IoU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(%)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381C6-7544-C421-7F63-D169D4087F2A}"/>
              </a:ext>
            </a:extLst>
          </p:cNvPr>
          <p:cNvSpPr txBox="1"/>
          <p:nvPr/>
        </p:nvSpPr>
        <p:spPr>
          <a:xfrm>
            <a:off x="5791968" y="3668300"/>
            <a:ext cx="715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86.91%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211F-802C-A364-42AF-A93FDF549E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0522" y="3168577"/>
            <a:ext cx="1235191" cy="1211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B30A3-9321-25A2-6F47-2B83A821AA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6424" y="3166459"/>
            <a:ext cx="1242444" cy="1215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28C3C-865B-7F52-9A00-7A3E38760F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4006" y="3168081"/>
            <a:ext cx="1242311" cy="121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54D0A6-C8CC-DA35-4B62-A4355D8E8B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0009" y="1706340"/>
            <a:ext cx="1225885" cy="12185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121C1C-DD2E-5E25-C681-F37E05CCEF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5910" y="1706340"/>
            <a:ext cx="1235191" cy="12351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08B5AB-9CBD-A7FE-C433-2D173279A2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1127" y="1717112"/>
            <a:ext cx="1235190" cy="12351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ED53F9-D79F-719D-B2FD-E97C01BD3715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C16FFD-CA03-13EA-E0CC-FBDE423A7309}"/>
              </a:ext>
            </a:extLst>
          </p:cNvPr>
          <p:cNvSpPr txBox="1"/>
          <p:nvPr/>
        </p:nvSpPr>
        <p:spPr>
          <a:xfrm>
            <a:off x="1319924" y="1344461"/>
            <a:ext cx="1235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RGB 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C0EAD-48BF-E12B-EDE7-ECED30AB21B1}"/>
              </a:ext>
            </a:extLst>
          </p:cNvPr>
          <p:cNvSpPr txBox="1"/>
          <p:nvPr/>
        </p:nvSpPr>
        <p:spPr>
          <a:xfrm>
            <a:off x="2712699" y="1344461"/>
            <a:ext cx="1242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predicted mask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1EEBE-7962-B0E5-E0DF-5A7A2F979CB0}"/>
              </a:ext>
            </a:extLst>
          </p:cNvPr>
          <p:cNvSpPr txBox="1"/>
          <p:nvPr/>
        </p:nvSpPr>
        <p:spPr>
          <a:xfrm>
            <a:off x="4262534" y="1344461"/>
            <a:ext cx="1218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groundtruth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26BA5-3A9D-228B-B994-6366822B9302}"/>
              </a:ext>
            </a:extLst>
          </p:cNvPr>
          <p:cNvSpPr txBox="1"/>
          <p:nvPr/>
        </p:nvSpPr>
        <p:spPr>
          <a:xfrm>
            <a:off x="5791968" y="2119074"/>
            <a:ext cx="715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62.17%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72BD4A-632D-A90E-B710-BCC96D9B90CA}"/>
              </a:ext>
            </a:extLst>
          </p:cNvPr>
          <p:cNvSpPr txBox="1"/>
          <p:nvPr/>
        </p:nvSpPr>
        <p:spPr>
          <a:xfrm>
            <a:off x="6993081" y="1321780"/>
            <a:ext cx="1122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Analyze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0FC14D-F5B8-C377-1E52-3A21FDFEDA71}"/>
              </a:ext>
            </a:extLst>
          </p:cNvPr>
          <p:cNvSpPr txBox="1"/>
          <p:nvPr/>
        </p:nvSpPr>
        <p:spPr>
          <a:xfrm>
            <a:off x="6883132" y="2119074"/>
            <a:ext cx="1412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More complicated details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0F9D40-46E6-3EFC-D699-9E2C097A28E8}"/>
              </a:ext>
            </a:extLst>
          </p:cNvPr>
          <p:cNvSpPr txBox="1"/>
          <p:nvPr/>
        </p:nvSpPr>
        <p:spPr>
          <a:xfrm>
            <a:off x="6883131" y="3645756"/>
            <a:ext cx="141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Less complicated details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E57F1F-7127-35F9-FB37-CB92359BF4EE}"/>
              </a:ext>
            </a:extLst>
          </p:cNvPr>
          <p:cNvCxnSpPr/>
          <p:nvPr/>
        </p:nvCxnSpPr>
        <p:spPr>
          <a:xfrm>
            <a:off x="1280924" y="1621460"/>
            <a:ext cx="683437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9BB074-F7FF-F7B5-561A-F45049C832FE}"/>
              </a:ext>
            </a:extLst>
          </p:cNvPr>
          <p:cNvCxnSpPr/>
          <p:nvPr/>
        </p:nvCxnSpPr>
        <p:spPr>
          <a:xfrm>
            <a:off x="2560320" y="1388581"/>
            <a:ext cx="0" cy="313007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E899C-4AC3-24F2-30B7-B022AC68F33F}"/>
              </a:ext>
            </a:extLst>
          </p:cNvPr>
          <p:cNvCxnSpPr>
            <a:cxnSpLocks/>
          </p:cNvCxnSpPr>
          <p:nvPr/>
        </p:nvCxnSpPr>
        <p:spPr>
          <a:xfrm>
            <a:off x="4081528" y="1398554"/>
            <a:ext cx="0" cy="312010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CF9567-651A-6053-86EC-CE31E30C7E62}"/>
              </a:ext>
            </a:extLst>
          </p:cNvPr>
          <p:cNvCxnSpPr>
            <a:cxnSpLocks/>
          </p:cNvCxnSpPr>
          <p:nvPr/>
        </p:nvCxnSpPr>
        <p:spPr>
          <a:xfrm>
            <a:off x="5598707" y="1388581"/>
            <a:ext cx="0" cy="313007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D325FB-703B-6E0D-2637-1AF2D504E588}"/>
              </a:ext>
            </a:extLst>
          </p:cNvPr>
          <p:cNvCxnSpPr/>
          <p:nvPr/>
        </p:nvCxnSpPr>
        <p:spPr>
          <a:xfrm>
            <a:off x="6659880" y="1388581"/>
            <a:ext cx="0" cy="313007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236EDD-2445-3D7C-343A-7EA1BB29C4B5}"/>
              </a:ext>
            </a:extLst>
          </p:cNvPr>
          <p:cNvCxnSpPr/>
          <p:nvPr/>
        </p:nvCxnSpPr>
        <p:spPr>
          <a:xfrm>
            <a:off x="1319924" y="3040380"/>
            <a:ext cx="6863956" cy="609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0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E1A69-876D-B167-6149-B2E9338A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4" name="Google Shape;1156;p59">
            <a:extLst>
              <a:ext uri="{FF2B5EF4-FFF2-40B4-BE49-F238E27FC236}">
                <a16:creationId xmlns:a16="http://schemas.microsoft.com/office/drawing/2014/main" id="{8168E55C-0A53-87EC-DEAA-39D9C9D7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041" y="416947"/>
            <a:ext cx="736948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Results and Discussion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Google Shape;1023;p57">
            <a:extLst>
              <a:ext uri="{FF2B5EF4-FFF2-40B4-BE49-F238E27FC236}">
                <a16:creationId xmlns:a16="http://schemas.microsoft.com/office/drawing/2014/main" id="{F6297325-656E-680B-CC14-2094B2EB1D23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Comparison with existing works</a:t>
            </a:r>
          </a:p>
        </p:txBody>
      </p:sp>
      <p:graphicFrame>
        <p:nvGraphicFramePr>
          <p:cNvPr id="2" name="Table 11">
            <a:extLst>
              <a:ext uri="{FF2B5EF4-FFF2-40B4-BE49-F238E27FC236}">
                <a16:creationId xmlns:a16="http://schemas.microsoft.com/office/drawing/2014/main" id="{9A337B07-E80F-ABFE-FE44-09F0C8B2F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24740"/>
              </p:ext>
            </p:extLst>
          </p:nvPr>
        </p:nvGraphicFramePr>
        <p:xfrm>
          <a:off x="1383722" y="1478223"/>
          <a:ext cx="6376555" cy="2743200"/>
        </p:xfrm>
        <a:graphic>
          <a:graphicData uri="http://schemas.openxmlformats.org/drawingml/2006/table">
            <a:tbl>
              <a:tblPr firstRow="1" bandRow="1">
                <a:tableStyleId>{C1D13E6E-530C-49CD-B5AE-37C62458287C}</a:tableStyleId>
              </a:tblPr>
              <a:tblGrid>
                <a:gridCol w="3138054">
                  <a:extLst>
                    <a:ext uri="{9D8B030D-6E8A-4147-A177-3AD203B41FA5}">
                      <a16:colId xmlns:a16="http://schemas.microsoft.com/office/drawing/2014/main" val="67373906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11314514"/>
                    </a:ext>
                  </a:extLst>
                </a:gridCol>
                <a:gridCol w="1472046">
                  <a:extLst>
                    <a:ext uri="{9D8B030D-6E8A-4147-A177-3AD203B41FA5}">
                      <a16:colId xmlns:a16="http://schemas.microsoft.com/office/drawing/2014/main" val="2787356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Mean </a:t>
                      </a:r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IoU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8852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This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Tesla K80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76.79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7312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da-DK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FCN-Alexnet by Jizhong et al (2020) [6]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GTX 1060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8642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VGGNet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-FCN by </a:t>
                      </a:r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Simonyan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 et al (2015) [25]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GTX 1060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72.80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3874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da-DK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GoogLeNet-FCN by Szegedy et al (2015) [26]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GTX 1060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71.30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8880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ResNet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-FCN by He et al (2016) [13]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GTX 1080 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77.20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9271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1C086B-B66C-9CFA-90BE-71F90B8624A3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16</a:t>
            </a:r>
          </a:p>
        </p:txBody>
      </p:sp>
    </p:spTree>
    <p:extLst>
      <p:ext uri="{BB962C8B-B14F-4D97-AF65-F5344CB8AC3E}">
        <p14:creationId xmlns:p14="http://schemas.microsoft.com/office/powerpoint/2010/main" val="27017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AFE63-737D-8499-2A32-3249361B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4" name="Google Shape;1156;p59">
            <a:extLst>
              <a:ext uri="{FF2B5EF4-FFF2-40B4-BE49-F238E27FC236}">
                <a16:creationId xmlns:a16="http://schemas.microsoft.com/office/drawing/2014/main" id="{46DEEA39-3017-A357-2419-FE1DA41222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7500" y="416947"/>
            <a:ext cx="47490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Conclusion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Google Shape;1023;p57">
            <a:extLst>
              <a:ext uri="{FF2B5EF4-FFF2-40B4-BE49-F238E27FC236}">
                <a16:creationId xmlns:a16="http://schemas.microsoft.com/office/drawing/2014/main" id="{69FBFEC1-1F4B-CCF3-401E-4622E261AE9E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545438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Complete the internship objective</a:t>
            </a:r>
          </a:p>
        </p:txBody>
      </p:sp>
      <p:sp>
        <p:nvSpPr>
          <p:cNvPr id="11" name="Google Shape;1023;p57">
            <a:extLst>
              <a:ext uri="{FF2B5EF4-FFF2-40B4-BE49-F238E27FC236}">
                <a16:creationId xmlns:a16="http://schemas.microsoft.com/office/drawing/2014/main" id="{D35430CB-D6AB-EF81-E65F-133C48CD1E87}"/>
              </a:ext>
            </a:extLst>
          </p:cNvPr>
          <p:cNvSpPr txBox="1">
            <a:spLocks/>
          </p:cNvSpPr>
          <p:nvPr/>
        </p:nvSpPr>
        <p:spPr>
          <a:xfrm>
            <a:off x="579268" y="1394273"/>
            <a:ext cx="4837860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Studied semantic segmentation </a:t>
            </a:r>
          </a:p>
        </p:txBody>
      </p:sp>
      <p:sp>
        <p:nvSpPr>
          <p:cNvPr id="12" name="Google Shape;1023;p57">
            <a:extLst>
              <a:ext uri="{FF2B5EF4-FFF2-40B4-BE49-F238E27FC236}">
                <a16:creationId xmlns:a16="http://schemas.microsoft.com/office/drawing/2014/main" id="{9638A3B7-8755-B5D8-6AB1-09F221459609}"/>
              </a:ext>
            </a:extLst>
          </p:cNvPr>
          <p:cNvSpPr txBox="1">
            <a:spLocks/>
          </p:cNvSpPr>
          <p:nvPr/>
        </p:nvSpPr>
        <p:spPr>
          <a:xfrm>
            <a:off x="588723" y="1840797"/>
            <a:ext cx="7827913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Research and implemented weed segmentation on UAV images</a:t>
            </a:r>
          </a:p>
        </p:txBody>
      </p:sp>
      <p:sp>
        <p:nvSpPr>
          <p:cNvPr id="13" name="Google Shape;1023;p57">
            <a:extLst>
              <a:ext uri="{FF2B5EF4-FFF2-40B4-BE49-F238E27FC236}">
                <a16:creationId xmlns:a16="http://schemas.microsoft.com/office/drawing/2014/main" id="{5E332D05-DC4C-BD54-C38B-E8FE09D47980}"/>
              </a:ext>
            </a:extLst>
          </p:cNvPr>
          <p:cNvSpPr txBox="1">
            <a:spLocks/>
          </p:cNvSpPr>
          <p:nvPr/>
        </p:nvSpPr>
        <p:spPr>
          <a:xfrm>
            <a:off x="588723" y="2251989"/>
            <a:ext cx="7827913" cy="246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UNet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segmentation model achieve ≈76%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IoU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and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≈74% Dice Coefficient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Google Shape;1023;p57">
            <a:extLst>
              <a:ext uri="{FF2B5EF4-FFF2-40B4-BE49-F238E27FC236}">
                <a16:creationId xmlns:a16="http://schemas.microsoft.com/office/drawing/2014/main" id="{34DCFBED-3392-546A-4911-AA7E593BDAF7}"/>
              </a:ext>
            </a:extLst>
          </p:cNvPr>
          <p:cNvSpPr txBox="1">
            <a:spLocks/>
          </p:cNvSpPr>
          <p:nvPr/>
        </p:nvSpPr>
        <p:spPr>
          <a:xfrm>
            <a:off x="579268" y="2834747"/>
            <a:ext cx="2157005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Future works</a:t>
            </a:r>
          </a:p>
        </p:txBody>
      </p:sp>
      <p:sp>
        <p:nvSpPr>
          <p:cNvPr id="20" name="Google Shape;1023;p57">
            <a:extLst>
              <a:ext uri="{FF2B5EF4-FFF2-40B4-BE49-F238E27FC236}">
                <a16:creationId xmlns:a16="http://schemas.microsoft.com/office/drawing/2014/main" id="{82FD8AEB-CBFE-5E48-E136-7FF261AF7685}"/>
              </a:ext>
            </a:extLst>
          </p:cNvPr>
          <p:cNvSpPr txBox="1">
            <a:spLocks/>
          </p:cNvSpPr>
          <p:nvPr/>
        </p:nvSpPr>
        <p:spPr>
          <a:xfrm>
            <a:off x="1111976" y="3165277"/>
            <a:ext cx="3729495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Improve model performance</a:t>
            </a:r>
          </a:p>
        </p:txBody>
      </p:sp>
      <p:sp>
        <p:nvSpPr>
          <p:cNvPr id="21" name="Google Shape;1023;p57">
            <a:extLst>
              <a:ext uri="{FF2B5EF4-FFF2-40B4-BE49-F238E27FC236}">
                <a16:creationId xmlns:a16="http://schemas.microsoft.com/office/drawing/2014/main" id="{B88C89BD-A6BA-CC81-8861-0595269B7C72}"/>
              </a:ext>
            </a:extLst>
          </p:cNvPr>
          <p:cNvSpPr txBox="1">
            <a:spLocks/>
          </p:cNvSpPr>
          <p:nvPr/>
        </p:nvSpPr>
        <p:spPr>
          <a:xfrm>
            <a:off x="1111975" y="3507503"/>
            <a:ext cx="4145131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Implement with more datasets</a:t>
            </a:r>
          </a:p>
        </p:txBody>
      </p:sp>
      <p:sp>
        <p:nvSpPr>
          <p:cNvPr id="22" name="Google Shape;1023;p57">
            <a:extLst>
              <a:ext uri="{FF2B5EF4-FFF2-40B4-BE49-F238E27FC236}">
                <a16:creationId xmlns:a16="http://schemas.microsoft.com/office/drawing/2014/main" id="{A1C10F2E-BDB9-85A6-7114-B854FB735597}"/>
              </a:ext>
            </a:extLst>
          </p:cNvPr>
          <p:cNvSpPr txBox="1">
            <a:spLocks/>
          </p:cNvSpPr>
          <p:nvPr/>
        </p:nvSpPr>
        <p:spPr>
          <a:xfrm>
            <a:off x="1111975" y="3877438"/>
            <a:ext cx="4401441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Try other deep learning models</a:t>
            </a:r>
          </a:p>
        </p:txBody>
      </p:sp>
      <p:sp>
        <p:nvSpPr>
          <p:cNvPr id="23" name="Google Shape;1023;p57">
            <a:extLst>
              <a:ext uri="{FF2B5EF4-FFF2-40B4-BE49-F238E27FC236}">
                <a16:creationId xmlns:a16="http://schemas.microsoft.com/office/drawing/2014/main" id="{CE17C362-3107-8FCA-C34E-9399AC3BC464}"/>
              </a:ext>
            </a:extLst>
          </p:cNvPr>
          <p:cNvSpPr txBox="1">
            <a:spLocks/>
          </p:cNvSpPr>
          <p:nvPr/>
        </p:nvSpPr>
        <p:spPr>
          <a:xfrm>
            <a:off x="1111975" y="4247373"/>
            <a:ext cx="5343550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Implement both crop/weed segmentation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07EE8-CC9A-3CA5-6B6D-E77B911E2198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17</a:t>
            </a:r>
          </a:p>
        </p:txBody>
      </p:sp>
    </p:spTree>
    <p:extLst>
      <p:ext uri="{BB962C8B-B14F-4D97-AF65-F5344CB8AC3E}">
        <p14:creationId xmlns:p14="http://schemas.microsoft.com/office/powerpoint/2010/main" val="30579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77"/>
          <p:cNvSpPr txBox="1">
            <a:spLocks noGrp="1"/>
          </p:cNvSpPr>
          <p:nvPr>
            <p:ph type="title"/>
          </p:nvPr>
        </p:nvSpPr>
        <p:spPr>
          <a:xfrm>
            <a:off x="468151" y="1684664"/>
            <a:ext cx="8207698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Thank You</a:t>
            </a:r>
            <a:br>
              <a:rPr lang="en" sz="4000" dirty="0">
                <a:latin typeface="+mj-lt"/>
              </a:rPr>
            </a:br>
            <a:r>
              <a:rPr lang="en" sz="4000" dirty="0">
                <a:latin typeface="+mj-lt"/>
              </a:rPr>
              <a:t>For Your Attention!</a:t>
            </a:r>
            <a:endParaRPr sz="4000" dirty="0">
              <a:latin typeface="+mj-lt"/>
            </a:endParaRPr>
          </a:p>
        </p:txBody>
      </p:sp>
      <p:sp>
        <p:nvSpPr>
          <p:cNvPr id="2816" name="Google Shape;2816;p77"/>
          <p:cNvSpPr txBox="1">
            <a:spLocks noGrp="1"/>
          </p:cNvSpPr>
          <p:nvPr>
            <p:ph type="subTitle" idx="1"/>
          </p:nvPr>
        </p:nvSpPr>
        <p:spPr>
          <a:xfrm>
            <a:off x="2849125" y="4183250"/>
            <a:ext cx="34458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Please, keep this slide for attribution.</a:t>
            </a:r>
            <a:endParaRPr sz="1200" dirty="0"/>
          </a:p>
        </p:txBody>
      </p:sp>
      <p:grpSp>
        <p:nvGrpSpPr>
          <p:cNvPr id="2817" name="Google Shape;2817;p77"/>
          <p:cNvGrpSpPr/>
          <p:nvPr/>
        </p:nvGrpSpPr>
        <p:grpSpPr>
          <a:xfrm>
            <a:off x="6729586" y="3930698"/>
            <a:ext cx="1244786" cy="1119744"/>
            <a:chOff x="3240725" y="2343675"/>
            <a:chExt cx="1133375" cy="1019525"/>
          </a:xfrm>
        </p:grpSpPr>
        <p:sp>
          <p:nvSpPr>
            <p:cNvPr id="2818" name="Google Shape;2818;p77"/>
            <p:cNvSpPr/>
            <p:nvPr/>
          </p:nvSpPr>
          <p:spPr>
            <a:xfrm>
              <a:off x="4209950" y="2546975"/>
              <a:ext cx="164150" cy="241050"/>
            </a:xfrm>
            <a:custGeom>
              <a:avLst/>
              <a:gdLst/>
              <a:ahLst/>
              <a:cxnLst/>
              <a:rect l="l" t="t" r="r" b="b"/>
              <a:pathLst>
                <a:path w="6566" h="9642" extrusionOk="0">
                  <a:moveTo>
                    <a:pt x="6181" y="1"/>
                  </a:moveTo>
                  <a:cubicBezTo>
                    <a:pt x="5235" y="1982"/>
                    <a:pt x="3283" y="3135"/>
                    <a:pt x="1952" y="4821"/>
                  </a:cubicBezTo>
                  <a:cubicBezTo>
                    <a:pt x="888" y="6152"/>
                    <a:pt x="208" y="7837"/>
                    <a:pt x="1" y="9641"/>
                  </a:cubicBezTo>
                  <a:lnTo>
                    <a:pt x="119" y="9552"/>
                  </a:lnTo>
                  <a:cubicBezTo>
                    <a:pt x="2189" y="9227"/>
                    <a:pt x="3993" y="8015"/>
                    <a:pt x="5087" y="6270"/>
                  </a:cubicBezTo>
                  <a:cubicBezTo>
                    <a:pt x="6211" y="4525"/>
                    <a:pt x="6566" y="2248"/>
                    <a:pt x="6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7"/>
            <p:cNvSpPr/>
            <p:nvPr/>
          </p:nvSpPr>
          <p:spPr>
            <a:xfrm>
              <a:off x="4144175" y="2810775"/>
              <a:ext cx="147375" cy="26800"/>
            </a:xfrm>
            <a:custGeom>
              <a:avLst/>
              <a:gdLst/>
              <a:ahLst/>
              <a:cxnLst/>
              <a:rect l="l" t="t" r="r" b="b"/>
              <a:pathLst>
                <a:path w="5895" h="1072" extrusionOk="0">
                  <a:moveTo>
                    <a:pt x="5557" y="0"/>
                  </a:moveTo>
                  <a:cubicBezTo>
                    <a:pt x="5539" y="0"/>
                    <a:pt x="5520" y="2"/>
                    <a:pt x="5500" y="6"/>
                  </a:cubicBezTo>
                  <a:cubicBezTo>
                    <a:pt x="3785" y="331"/>
                    <a:pt x="2040" y="568"/>
                    <a:pt x="295" y="627"/>
                  </a:cubicBezTo>
                  <a:cubicBezTo>
                    <a:pt x="9" y="627"/>
                    <a:pt x="0" y="1072"/>
                    <a:pt x="269" y="1072"/>
                  </a:cubicBezTo>
                  <a:cubicBezTo>
                    <a:pt x="278" y="1072"/>
                    <a:pt x="286" y="1071"/>
                    <a:pt x="295" y="1071"/>
                  </a:cubicBezTo>
                  <a:cubicBezTo>
                    <a:pt x="2070" y="952"/>
                    <a:pt x="3874" y="745"/>
                    <a:pt x="5618" y="420"/>
                  </a:cubicBezTo>
                  <a:cubicBezTo>
                    <a:pt x="5895" y="365"/>
                    <a:pt x="5810" y="0"/>
                    <a:pt x="5557" y="0"/>
                  </a:cubicBezTo>
                  <a:close/>
                </a:path>
              </a:pathLst>
            </a:custGeom>
            <a:solidFill>
              <a:srgbClr val="2E6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7"/>
            <p:cNvSpPr/>
            <p:nvPr/>
          </p:nvSpPr>
          <p:spPr>
            <a:xfrm>
              <a:off x="4141650" y="2627925"/>
              <a:ext cx="195825" cy="211500"/>
            </a:xfrm>
            <a:custGeom>
              <a:avLst/>
              <a:gdLst/>
              <a:ahLst/>
              <a:cxnLst/>
              <a:rect l="l" t="t" r="r" b="b"/>
              <a:pathLst>
                <a:path w="7833" h="8460" extrusionOk="0">
                  <a:moveTo>
                    <a:pt x="7504" y="1"/>
                  </a:moveTo>
                  <a:cubicBezTo>
                    <a:pt x="7433" y="1"/>
                    <a:pt x="7362" y="31"/>
                    <a:pt x="7316" y="104"/>
                  </a:cubicBezTo>
                  <a:cubicBezTo>
                    <a:pt x="5690" y="3328"/>
                    <a:pt x="3235" y="6107"/>
                    <a:pt x="219" y="8030"/>
                  </a:cubicBezTo>
                  <a:cubicBezTo>
                    <a:pt x="1" y="8175"/>
                    <a:pt x="121" y="8460"/>
                    <a:pt x="301" y="8460"/>
                  </a:cubicBezTo>
                  <a:cubicBezTo>
                    <a:pt x="341" y="8460"/>
                    <a:pt x="383" y="8446"/>
                    <a:pt x="426" y="8414"/>
                  </a:cubicBezTo>
                  <a:cubicBezTo>
                    <a:pt x="3531" y="6433"/>
                    <a:pt x="6045" y="3623"/>
                    <a:pt x="7730" y="341"/>
                  </a:cubicBezTo>
                  <a:cubicBezTo>
                    <a:pt x="7833" y="157"/>
                    <a:pt x="7666" y="1"/>
                    <a:pt x="75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7"/>
            <p:cNvSpPr/>
            <p:nvPr/>
          </p:nvSpPr>
          <p:spPr>
            <a:xfrm>
              <a:off x="4272800" y="2667475"/>
              <a:ext cx="17775" cy="50500"/>
            </a:xfrm>
            <a:custGeom>
              <a:avLst/>
              <a:gdLst/>
              <a:ahLst/>
              <a:cxnLst/>
              <a:rect l="l" t="t" r="r" b="b"/>
              <a:pathLst>
                <a:path w="711" h="2020" extrusionOk="0">
                  <a:moveTo>
                    <a:pt x="473" y="1"/>
                  </a:moveTo>
                  <a:cubicBezTo>
                    <a:pt x="355" y="1"/>
                    <a:pt x="237" y="119"/>
                    <a:pt x="237" y="237"/>
                  </a:cubicBezTo>
                  <a:cubicBezTo>
                    <a:pt x="237" y="740"/>
                    <a:pt x="178" y="1243"/>
                    <a:pt x="30" y="1716"/>
                  </a:cubicBezTo>
                  <a:cubicBezTo>
                    <a:pt x="0" y="1834"/>
                    <a:pt x="59" y="1982"/>
                    <a:pt x="178" y="2012"/>
                  </a:cubicBezTo>
                  <a:cubicBezTo>
                    <a:pt x="197" y="2017"/>
                    <a:pt x="217" y="2019"/>
                    <a:pt x="236" y="2019"/>
                  </a:cubicBezTo>
                  <a:cubicBezTo>
                    <a:pt x="333" y="2019"/>
                    <a:pt x="419" y="1958"/>
                    <a:pt x="444" y="1834"/>
                  </a:cubicBezTo>
                  <a:cubicBezTo>
                    <a:pt x="621" y="1302"/>
                    <a:pt x="710" y="740"/>
                    <a:pt x="710" y="237"/>
                  </a:cubicBezTo>
                  <a:cubicBezTo>
                    <a:pt x="710" y="119"/>
                    <a:pt x="592" y="1"/>
                    <a:pt x="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7"/>
            <p:cNvSpPr/>
            <p:nvPr/>
          </p:nvSpPr>
          <p:spPr>
            <a:xfrm>
              <a:off x="4245450" y="2700750"/>
              <a:ext cx="19250" cy="53250"/>
            </a:xfrm>
            <a:custGeom>
              <a:avLst/>
              <a:gdLst/>
              <a:ahLst/>
              <a:cxnLst/>
              <a:rect l="l" t="t" r="r" b="b"/>
              <a:pathLst>
                <a:path w="770" h="2130" extrusionOk="0">
                  <a:moveTo>
                    <a:pt x="532" y="1"/>
                  </a:moveTo>
                  <a:cubicBezTo>
                    <a:pt x="385" y="1"/>
                    <a:pt x="296" y="119"/>
                    <a:pt x="296" y="237"/>
                  </a:cubicBezTo>
                  <a:cubicBezTo>
                    <a:pt x="266" y="770"/>
                    <a:pt x="148" y="1302"/>
                    <a:pt x="59" y="1805"/>
                  </a:cubicBezTo>
                  <a:cubicBezTo>
                    <a:pt x="0" y="1923"/>
                    <a:pt x="89" y="2071"/>
                    <a:pt x="207" y="2130"/>
                  </a:cubicBezTo>
                  <a:cubicBezTo>
                    <a:pt x="325" y="2130"/>
                    <a:pt x="473" y="2041"/>
                    <a:pt x="503" y="1923"/>
                  </a:cubicBezTo>
                  <a:cubicBezTo>
                    <a:pt x="651" y="1391"/>
                    <a:pt x="710" y="770"/>
                    <a:pt x="769" y="237"/>
                  </a:cubicBezTo>
                  <a:cubicBezTo>
                    <a:pt x="769" y="119"/>
                    <a:pt x="651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7"/>
            <p:cNvSpPr/>
            <p:nvPr/>
          </p:nvSpPr>
          <p:spPr>
            <a:xfrm>
              <a:off x="4268350" y="2710375"/>
              <a:ext cx="42925" cy="22925"/>
            </a:xfrm>
            <a:custGeom>
              <a:avLst/>
              <a:gdLst/>
              <a:ahLst/>
              <a:cxnLst/>
              <a:rect l="l" t="t" r="r" b="b"/>
              <a:pathLst>
                <a:path w="1717" h="917" extrusionOk="0">
                  <a:moveTo>
                    <a:pt x="1471" y="0"/>
                  </a:moveTo>
                  <a:cubicBezTo>
                    <a:pt x="1437" y="0"/>
                    <a:pt x="1401" y="10"/>
                    <a:pt x="1361" y="30"/>
                  </a:cubicBezTo>
                  <a:cubicBezTo>
                    <a:pt x="1243" y="59"/>
                    <a:pt x="1184" y="148"/>
                    <a:pt x="1065" y="178"/>
                  </a:cubicBezTo>
                  <a:cubicBezTo>
                    <a:pt x="1006" y="207"/>
                    <a:pt x="947" y="207"/>
                    <a:pt x="918" y="266"/>
                  </a:cubicBezTo>
                  <a:lnTo>
                    <a:pt x="888" y="266"/>
                  </a:lnTo>
                  <a:cubicBezTo>
                    <a:pt x="829" y="266"/>
                    <a:pt x="829" y="296"/>
                    <a:pt x="799" y="296"/>
                  </a:cubicBezTo>
                  <a:cubicBezTo>
                    <a:pt x="592" y="355"/>
                    <a:pt x="385" y="444"/>
                    <a:pt x="178" y="503"/>
                  </a:cubicBezTo>
                  <a:cubicBezTo>
                    <a:pt x="60" y="562"/>
                    <a:pt x="1" y="651"/>
                    <a:pt x="30" y="799"/>
                  </a:cubicBezTo>
                  <a:cubicBezTo>
                    <a:pt x="30" y="858"/>
                    <a:pt x="149" y="917"/>
                    <a:pt x="297" y="917"/>
                  </a:cubicBezTo>
                  <a:cubicBezTo>
                    <a:pt x="740" y="769"/>
                    <a:pt x="1184" y="621"/>
                    <a:pt x="1568" y="414"/>
                  </a:cubicBezTo>
                  <a:cubicBezTo>
                    <a:pt x="1687" y="355"/>
                    <a:pt x="1716" y="178"/>
                    <a:pt x="1657" y="118"/>
                  </a:cubicBezTo>
                  <a:cubicBezTo>
                    <a:pt x="1598" y="40"/>
                    <a:pt x="1539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7"/>
            <p:cNvSpPr/>
            <p:nvPr/>
          </p:nvSpPr>
          <p:spPr>
            <a:xfrm>
              <a:off x="4078350" y="2592825"/>
              <a:ext cx="66575" cy="92425"/>
            </a:xfrm>
            <a:custGeom>
              <a:avLst/>
              <a:gdLst/>
              <a:ahLst/>
              <a:cxnLst/>
              <a:rect l="l" t="t" r="r" b="b"/>
              <a:pathLst>
                <a:path w="2663" h="3697" extrusionOk="0">
                  <a:moveTo>
                    <a:pt x="208" y="0"/>
                  </a:moveTo>
                  <a:lnTo>
                    <a:pt x="208" y="0"/>
                  </a:lnTo>
                  <a:cubicBezTo>
                    <a:pt x="1" y="1567"/>
                    <a:pt x="1006" y="3135"/>
                    <a:pt x="2514" y="3697"/>
                  </a:cubicBezTo>
                  <a:lnTo>
                    <a:pt x="2662" y="3253"/>
                  </a:lnTo>
                  <a:cubicBezTo>
                    <a:pt x="2485" y="1893"/>
                    <a:pt x="1509" y="621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7"/>
            <p:cNvSpPr/>
            <p:nvPr/>
          </p:nvSpPr>
          <p:spPr>
            <a:xfrm>
              <a:off x="4133075" y="2598250"/>
              <a:ext cx="124225" cy="84050"/>
            </a:xfrm>
            <a:custGeom>
              <a:avLst/>
              <a:gdLst/>
              <a:ahLst/>
              <a:cxnLst/>
              <a:rect l="l" t="t" r="r" b="b"/>
              <a:pathLst>
                <a:path w="4969" h="3362" extrusionOk="0">
                  <a:moveTo>
                    <a:pt x="3076" y="0"/>
                  </a:moveTo>
                  <a:cubicBezTo>
                    <a:pt x="2576" y="0"/>
                    <a:pt x="2071" y="126"/>
                    <a:pt x="1656" y="375"/>
                  </a:cubicBezTo>
                  <a:cubicBezTo>
                    <a:pt x="695" y="935"/>
                    <a:pt x="192" y="1979"/>
                    <a:pt x="103" y="3025"/>
                  </a:cubicBezTo>
                  <a:lnTo>
                    <a:pt x="103" y="3025"/>
                  </a:lnTo>
                  <a:cubicBezTo>
                    <a:pt x="66" y="2994"/>
                    <a:pt x="31" y="2958"/>
                    <a:pt x="0" y="2918"/>
                  </a:cubicBezTo>
                  <a:lnTo>
                    <a:pt x="0" y="2918"/>
                  </a:lnTo>
                  <a:lnTo>
                    <a:pt x="89" y="3361"/>
                  </a:lnTo>
                  <a:cubicBezTo>
                    <a:pt x="89" y="3250"/>
                    <a:pt x="94" y="3137"/>
                    <a:pt x="103" y="3025"/>
                  </a:cubicBezTo>
                  <a:lnTo>
                    <a:pt x="103" y="3025"/>
                  </a:lnTo>
                  <a:cubicBezTo>
                    <a:pt x="258" y="3155"/>
                    <a:pt x="463" y="3211"/>
                    <a:pt x="679" y="3211"/>
                  </a:cubicBezTo>
                  <a:cubicBezTo>
                    <a:pt x="911" y="3211"/>
                    <a:pt x="1155" y="3146"/>
                    <a:pt x="1360" y="3036"/>
                  </a:cubicBezTo>
                  <a:cubicBezTo>
                    <a:pt x="1804" y="2799"/>
                    <a:pt x="2159" y="2445"/>
                    <a:pt x="2514" y="2119"/>
                  </a:cubicBezTo>
                  <a:cubicBezTo>
                    <a:pt x="3194" y="1469"/>
                    <a:pt x="4022" y="1055"/>
                    <a:pt x="4968" y="848"/>
                  </a:cubicBezTo>
                  <a:cubicBezTo>
                    <a:pt x="4561" y="281"/>
                    <a:pt x="3824" y="0"/>
                    <a:pt x="3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7"/>
            <p:cNvSpPr/>
            <p:nvPr/>
          </p:nvSpPr>
          <p:spPr>
            <a:xfrm>
              <a:off x="4022900" y="2663275"/>
              <a:ext cx="252875" cy="228025"/>
            </a:xfrm>
            <a:custGeom>
              <a:avLst/>
              <a:gdLst/>
              <a:ahLst/>
              <a:cxnLst/>
              <a:rect l="l" t="t" r="r" b="b"/>
              <a:pathLst>
                <a:path w="10115" h="9121" extrusionOk="0">
                  <a:moveTo>
                    <a:pt x="5135" y="0"/>
                  </a:moveTo>
                  <a:cubicBezTo>
                    <a:pt x="4982" y="0"/>
                    <a:pt x="4828" y="7"/>
                    <a:pt x="4673" y="21"/>
                  </a:cubicBezTo>
                  <a:cubicBezTo>
                    <a:pt x="2012" y="258"/>
                    <a:pt x="1" y="2476"/>
                    <a:pt x="237" y="4989"/>
                  </a:cubicBezTo>
                  <a:cubicBezTo>
                    <a:pt x="432" y="7356"/>
                    <a:pt x="2516" y="9120"/>
                    <a:pt x="4980" y="9120"/>
                  </a:cubicBezTo>
                  <a:cubicBezTo>
                    <a:pt x="5133" y="9120"/>
                    <a:pt x="5287" y="9114"/>
                    <a:pt x="5442" y="9100"/>
                  </a:cubicBezTo>
                  <a:cubicBezTo>
                    <a:pt x="8104" y="8863"/>
                    <a:pt x="10115" y="6645"/>
                    <a:pt x="9878" y="4132"/>
                  </a:cubicBezTo>
                  <a:cubicBezTo>
                    <a:pt x="9683" y="1764"/>
                    <a:pt x="7600" y="0"/>
                    <a:pt x="5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7"/>
            <p:cNvSpPr/>
            <p:nvPr/>
          </p:nvSpPr>
          <p:spPr>
            <a:xfrm>
              <a:off x="3889100" y="2740050"/>
              <a:ext cx="261000" cy="236250"/>
            </a:xfrm>
            <a:custGeom>
              <a:avLst/>
              <a:gdLst/>
              <a:ahLst/>
              <a:cxnLst/>
              <a:rect l="l" t="t" r="r" b="b"/>
              <a:pathLst>
                <a:path w="10440" h="9450" extrusionOk="0">
                  <a:moveTo>
                    <a:pt x="5324" y="1"/>
                  </a:moveTo>
                  <a:cubicBezTo>
                    <a:pt x="5158" y="1"/>
                    <a:pt x="4990" y="9"/>
                    <a:pt x="4821" y="26"/>
                  </a:cubicBezTo>
                  <a:cubicBezTo>
                    <a:pt x="2041" y="292"/>
                    <a:pt x="0" y="2569"/>
                    <a:pt x="237" y="5171"/>
                  </a:cubicBezTo>
                  <a:cubicBezTo>
                    <a:pt x="432" y="7600"/>
                    <a:pt x="2631" y="9449"/>
                    <a:pt x="5166" y="9449"/>
                  </a:cubicBezTo>
                  <a:cubicBezTo>
                    <a:pt x="5316" y="9449"/>
                    <a:pt x="5467" y="9443"/>
                    <a:pt x="5619" y="9430"/>
                  </a:cubicBezTo>
                  <a:cubicBezTo>
                    <a:pt x="8399" y="9163"/>
                    <a:pt x="10439" y="6857"/>
                    <a:pt x="10203" y="4284"/>
                  </a:cubicBezTo>
                  <a:cubicBezTo>
                    <a:pt x="10009" y="1843"/>
                    <a:pt x="7838" y="1"/>
                    <a:pt x="5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7"/>
            <p:cNvSpPr/>
            <p:nvPr/>
          </p:nvSpPr>
          <p:spPr>
            <a:xfrm>
              <a:off x="4021450" y="2772325"/>
              <a:ext cx="94625" cy="132400"/>
            </a:xfrm>
            <a:custGeom>
              <a:avLst/>
              <a:gdLst/>
              <a:ahLst/>
              <a:cxnLst/>
              <a:rect l="l" t="t" r="r" b="b"/>
              <a:pathLst>
                <a:path w="3785" h="5296" extrusionOk="0">
                  <a:moveTo>
                    <a:pt x="240" y="0"/>
                  </a:moveTo>
                  <a:cubicBezTo>
                    <a:pt x="1" y="0"/>
                    <a:pt x="17" y="363"/>
                    <a:pt x="266" y="391"/>
                  </a:cubicBezTo>
                  <a:cubicBezTo>
                    <a:pt x="1242" y="479"/>
                    <a:pt x="2247" y="1041"/>
                    <a:pt x="2809" y="1928"/>
                  </a:cubicBezTo>
                  <a:cubicBezTo>
                    <a:pt x="3341" y="2875"/>
                    <a:pt x="3282" y="4058"/>
                    <a:pt x="2691" y="4974"/>
                  </a:cubicBezTo>
                  <a:cubicBezTo>
                    <a:pt x="2586" y="5143"/>
                    <a:pt x="2750" y="5296"/>
                    <a:pt x="2896" y="5296"/>
                  </a:cubicBezTo>
                  <a:cubicBezTo>
                    <a:pt x="2955" y="5296"/>
                    <a:pt x="3012" y="5271"/>
                    <a:pt x="3046" y="5211"/>
                  </a:cubicBezTo>
                  <a:cubicBezTo>
                    <a:pt x="3726" y="4176"/>
                    <a:pt x="3785" y="2816"/>
                    <a:pt x="3164" y="1721"/>
                  </a:cubicBezTo>
                  <a:cubicBezTo>
                    <a:pt x="2573" y="745"/>
                    <a:pt x="1449" y="95"/>
                    <a:pt x="295" y="6"/>
                  </a:cubicBezTo>
                  <a:cubicBezTo>
                    <a:pt x="276" y="2"/>
                    <a:pt x="257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7"/>
            <p:cNvSpPr/>
            <p:nvPr/>
          </p:nvSpPr>
          <p:spPr>
            <a:xfrm>
              <a:off x="4178850" y="2750975"/>
              <a:ext cx="59950" cy="95825"/>
            </a:xfrm>
            <a:custGeom>
              <a:avLst/>
              <a:gdLst/>
              <a:ahLst/>
              <a:cxnLst/>
              <a:rect l="l" t="t" r="r" b="b"/>
              <a:pathLst>
                <a:path w="2398" h="3833" extrusionOk="0">
                  <a:moveTo>
                    <a:pt x="1711" y="0"/>
                  </a:moveTo>
                  <a:cubicBezTo>
                    <a:pt x="1583" y="0"/>
                    <a:pt x="1445" y="107"/>
                    <a:pt x="1481" y="269"/>
                  </a:cubicBezTo>
                  <a:cubicBezTo>
                    <a:pt x="1895" y="1481"/>
                    <a:pt x="1274" y="2842"/>
                    <a:pt x="210" y="3463"/>
                  </a:cubicBezTo>
                  <a:cubicBezTo>
                    <a:pt x="1" y="3567"/>
                    <a:pt x="138" y="3833"/>
                    <a:pt x="335" y="3833"/>
                  </a:cubicBezTo>
                  <a:cubicBezTo>
                    <a:pt x="361" y="3833"/>
                    <a:pt x="389" y="3828"/>
                    <a:pt x="417" y="3817"/>
                  </a:cubicBezTo>
                  <a:cubicBezTo>
                    <a:pt x="1688" y="3108"/>
                    <a:pt x="2398" y="1511"/>
                    <a:pt x="1895" y="150"/>
                  </a:cubicBezTo>
                  <a:cubicBezTo>
                    <a:pt x="1872" y="46"/>
                    <a:pt x="1794" y="0"/>
                    <a:pt x="1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7"/>
            <p:cNvSpPr/>
            <p:nvPr/>
          </p:nvSpPr>
          <p:spPr>
            <a:xfrm>
              <a:off x="4164125" y="2695100"/>
              <a:ext cx="43625" cy="33225"/>
            </a:xfrm>
            <a:custGeom>
              <a:avLst/>
              <a:gdLst/>
              <a:ahLst/>
              <a:cxnLst/>
              <a:rect l="l" t="t" r="r" b="b"/>
              <a:pathLst>
                <a:path w="1745" h="1329" extrusionOk="0">
                  <a:moveTo>
                    <a:pt x="235" y="1"/>
                  </a:moveTo>
                  <a:cubicBezTo>
                    <a:pt x="160" y="1"/>
                    <a:pt x="82" y="75"/>
                    <a:pt x="59" y="168"/>
                  </a:cubicBezTo>
                  <a:cubicBezTo>
                    <a:pt x="0" y="256"/>
                    <a:pt x="89" y="375"/>
                    <a:pt x="207" y="404"/>
                  </a:cubicBezTo>
                  <a:cubicBezTo>
                    <a:pt x="266" y="463"/>
                    <a:pt x="355" y="463"/>
                    <a:pt x="385" y="493"/>
                  </a:cubicBezTo>
                  <a:lnTo>
                    <a:pt x="414" y="493"/>
                  </a:lnTo>
                  <a:cubicBezTo>
                    <a:pt x="473" y="493"/>
                    <a:pt x="503" y="522"/>
                    <a:pt x="503" y="522"/>
                  </a:cubicBezTo>
                  <a:cubicBezTo>
                    <a:pt x="592" y="611"/>
                    <a:pt x="710" y="641"/>
                    <a:pt x="828" y="700"/>
                  </a:cubicBezTo>
                  <a:cubicBezTo>
                    <a:pt x="828" y="700"/>
                    <a:pt x="858" y="700"/>
                    <a:pt x="858" y="759"/>
                  </a:cubicBezTo>
                  <a:lnTo>
                    <a:pt x="947" y="818"/>
                  </a:lnTo>
                  <a:cubicBezTo>
                    <a:pt x="976" y="877"/>
                    <a:pt x="1035" y="907"/>
                    <a:pt x="1094" y="966"/>
                  </a:cubicBezTo>
                  <a:cubicBezTo>
                    <a:pt x="1124" y="996"/>
                    <a:pt x="1154" y="1084"/>
                    <a:pt x="1242" y="1114"/>
                  </a:cubicBezTo>
                  <a:lnTo>
                    <a:pt x="1272" y="1143"/>
                  </a:lnTo>
                  <a:cubicBezTo>
                    <a:pt x="1301" y="1203"/>
                    <a:pt x="1301" y="1232"/>
                    <a:pt x="1331" y="1232"/>
                  </a:cubicBezTo>
                  <a:cubicBezTo>
                    <a:pt x="1393" y="1273"/>
                    <a:pt x="1469" y="1329"/>
                    <a:pt x="1539" y="1329"/>
                  </a:cubicBezTo>
                  <a:cubicBezTo>
                    <a:pt x="1570" y="1329"/>
                    <a:pt x="1600" y="1318"/>
                    <a:pt x="1627" y="1291"/>
                  </a:cubicBezTo>
                  <a:cubicBezTo>
                    <a:pt x="1715" y="1262"/>
                    <a:pt x="1745" y="1114"/>
                    <a:pt x="1715" y="1055"/>
                  </a:cubicBezTo>
                  <a:cubicBezTo>
                    <a:pt x="1390" y="522"/>
                    <a:pt x="858" y="197"/>
                    <a:pt x="296" y="20"/>
                  </a:cubicBezTo>
                  <a:cubicBezTo>
                    <a:pt x="276" y="7"/>
                    <a:pt x="256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7"/>
            <p:cNvSpPr/>
            <p:nvPr/>
          </p:nvSpPr>
          <p:spPr>
            <a:xfrm>
              <a:off x="3315400" y="2739650"/>
              <a:ext cx="63575" cy="10775"/>
            </a:xfrm>
            <a:custGeom>
              <a:avLst/>
              <a:gdLst/>
              <a:ahLst/>
              <a:cxnLst/>
              <a:rect l="l" t="t" r="r" b="b"/>
              <a:pathLst>
                <a:path w="2543" h="431" extrusionOk="0">
                  <a:moveTo>
                    <a:pt x="856" y="1"/>
                  </a:moveTo>
                  <a:cubicBezTo>
                    <a:pt x="590" y="1"/>
                    <a:pt x="323" y="24"/>
                    <a:pt x="59" y="71"/>
                  </a:cubicBezTo>
                  <a:cubicBezTo>
                    <a:pt x="0" y="71"/>
                    <a:pt x="30" y="189"/>
                    <a:pt x="118" y="189"/>
                  </a:cubicBezTo>
                  <a:cubicBezTo>
                    <a:pt x="373" y="142"/>
                    <a:pt x="631" y="119"/>
                    <a:pt x="887" y="119"/>
                  </a:cubicBezTo>
                  <a:cubicBezTo>
                    <a:pt x="1436" y="119"/>
                    <a:pt x="1981" y="225"/>
                    <a:pt x="2484" y="426"/>
                  </a:cubicBezTo>
                  <a:cubicBezTo>
                    <a:pt x="2491" y="429"/>
                    <a:pt x="2496" y="431"/>
                    <a:pt x="2502" y="431"/>
                  </a:cubicBezTo>
                  <a:cubicBezTo>
                    <a:pt x="2543" y="431"/>
                    <a:pt x="2540" y="334"/>
                    <a:pt x="2514" y="308"/>
                  </a:cubicBezTo>
                  <a:cubicBezTo>
                    <a:pt x="1990" y="106"/>
                    <a:pt x="1425" y="1"/>
                    <a:pt x="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7"/>
            <p:cNvSpPr/>
            <p:nvPr/>
          </p:nvSpPr>
          <p:spPr>
            <a:xfrm>
              <a:off x="3345700" y="2732750"/>
              <a:ext cx="59900" cy="24425"/>
            </a:xfrm>
            <a:custGeom>
              <a:avLst/>
              <a:gdLst/>
              <a:ahLst/>
              <a:cxnLst/>
              <a:rect l="l" t="t" r="r" b="b"/>
              <a:pathLst>
                <a:path w="2396" h="977" extrusionOk="0">
                  <a:moveTo>
                    <a:pt x="836" y="1"/>
                  </a:moveTo>
                  <a:cubicBezTo>
                    <a:pt x="526" y="1"/>
                    <a:pt x="233" y="106"/>
                    <a:pt x="1" y="318"/>
                  </a:cubicBezTo>
                  <a:cubicBezTo>
                    <a:pt x="326" y="584"/>
                    <a:pt x="740" y="791"/>
                    <a:pt x="1154" y="909"/>
                  </a:cubicBezTo>
                  <a:cubicBezTo>
                    <a:pt x="1319" y="953"/>
                    <a:pt x="1484" y="977"/>
                    <a:pt x="1645" y="977"/>
                  </a:cubicBezTo>
                  <a:cubicBezTo>
                    <a:pt x="1915" y="977"/>
                    <a:pt x="2173" y="910"/>
                    <a:pt x="2396" y="761"/>
                  </a:cubicBezTo>
                  <a:lnTo>
                    <a:pt x="2337" y="732"/>
                  </a:lnTo>
                  <a:cubicBezTo>
                    <a:pt x="2011" y="436"/>
                    <a:pt x="1627" y="170"/>
                    <a:pt x="1213" y="51"/>
                  </a:cubicBezTo>
                  <a:cubicBezTo>
                    <a:pt x="1086" y="18"/>
                    <a:pt x="960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7"/>
            <p:cNvSpPr/>
            <p:nvPr/>
          </p:nvSpPr>
          <p:spPr>
            <a:xfrm>
              <a:off x="3415200" y="2653150"/>
              <a:ext cx="27200" cy="68525"/>
            </a:xfrm>
            <a:custGeom>
              <a:avLst/>
              <a:gdLst/>
              <a:ahLst/>
              <a:cxnLst/>
              <a:rect l="l" t="t" r="r" b="b"/>
              <a:pathLst>
                <a:path w="1088" h="2741" extrusionOk="0">
                  <a:moveTo>
                    <a:pt x="994" y="1"/>
                  </a:moveTo>
                  <a:cubicBezTo>
                    <a:pt x="978" y="1"/>
                    <a:pt x="961" y="5"/>
                    <a:pt x="947" y="12"/>
                  </a:cubicBezTo>
                  <a:cubicBezTo>
                    <a:pt x="414" y="810"/>
                    <a:pt x="59" y="1727"/>
                    <a:pt x="0" y="2674"/>
                  </a:cubicBezTo>
                  <a:cubicBezTo>
                    <a:pt x="0" y="2718"/>
                    <a:pt x="30" y="2740"/>
                    <a:pt x="59" y="2740"/>
                  </a:cubicBezTo>
                  <a:cubicBezTo>
                    <a:pt x="89" y="2740"/>
                    <a:pt x="119" y="2718"/>
                    <a:pt x="119" y="2674"/>
                  </a:cubicBezTo>
                  <a:cubicBezTo>
                    <a:pt x="178" y="1757"/>
                    <a:pt x="503" y="870"/>
                    <a:pt x="1065" y="101"/>
                  </a:cubicBezTo>
                  <a:cubicBezTo>
                    <a:pt x="1087" y="34"/>
                    <a:pt x="1043" y="1"/>
                    <a:pt x="9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7"/>
            <p:cNvSpPr/>
            <p:nvPr/>
          </p:nvSpPr>
          <p:spPr>
            <a:xfrm>
              <a:off x="3399675" y="2685225"/>
              <a:ext cx="28125" cy="66575"/>
            </a:xfrm>
            <a:custGeom>
              <a:avLst/>
              <a:gdLst/>
              <a:ahLst/>
              <a:cxnLst/>
              <a:rect l="l" t="t" r="r" b="b"/>
              <a:pathLst>
                <a:path w="1125" h="2663" extrusionOk="0">
                  <a:moveTo>
                    <a:pt x="947" y="1"/>
                  </a:moveTo>
                  <a:cubicBezTo>
                    <a:pt x="473" y="267"/>
                    <a:pt x="178" y="740"/>
                    <a:pt x="59" y="1213"/>
                  </a:cubicBezTo>
                  <a:cubicBezTo>
                    <a:pt x="0" y="1716"/>
                    <a:pt x="59" y="2159"/>
                    <a:pt x="237" y="2544"/>
                  </a:cubicBezTo>
                  <a:lnTo>
                    <a:pt x="237" y="2662"/>
                  </a:lnTo>
                  <a:cubicBezTo>
                    <a:pt x="680" y="2337"/>
                    <a:pt x="947" y="1864"/>
                    <a:pt x="1035" y="1361"/>
                  </a:cubicBezTo>
                  <a:cubicBezTo>
                    <a:pt x="1124" y="888"/>
                    <a:pt x="1065" y="444"/>
                    <a:pt x="947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7"/>
            <p:cNvSpPr/>
            <p:nvPr/>
          </p:nvSpPr>
          <p:spPr>
            <a:xfrm>
              <a:off x="3289525" y="2701950"/>
              <a:ext cx="63575" cy="10325"/>
            </a:xfrm>
            <a:custGeom>
              <a:avLst/>
              <a:gdLst/>
              <a:ahLst/>
              <a:cxnLst/>
              <a:rect l="l" t="t" r="r" b="b"/>
              <a:pathLst>
                <a:path w="2543" h="413" extrusionOk="0">
                  <a:moveTo>
                    <a:pt x="856" y="1"/>
                  </a:moveTo>
                  <a:cubicBezTo>
                    <a:pt x="590" y="1"/>
                    <a:pt x="323" y="24"/>
                    <a:pt x="59" y="71"/>
                  </a:cubicBezTo>
                  <a:cubicBezTo>
                    <a:pt x="0" y="101"/>
                    <a:pt x="30" y="189"/>
                    <a:pt x="118" y="189"/>
                  </a:cubicBezTo>
                  <a:cubicBezTo>
                    <a:pt x="397" y="138"/>
                    <a:pt x="678" y="111"/>
                    <a:pt x="959" y="111"/>
                  </a:cubicBezTo>
                  <a:cubicBezTo>
                    <a:pt x="1483" y="111"/>
                    <a:pt x="2002" y="204"/>
                    <a:pt x="2484" y="396"/>
                  </a:cubicBezTo>
                  <a:cubicBezTo>
                    <a:pt x="2496" y="408"/>
                    <a:pt x="2505" y="413"/>
                    <a:pt x="2512" y="413"/>
                  </a:cubicBezTo>
                  <a:cubicBezTo>
                    <a:pt x="2542" y="413"/>
                    <a:pt x="2537" y="331"/>
                    <a:pt x="2514" y="308"/>
                  </a:cubicBezTo>
                  <a:cubicBezTo>
                    <a:pt x="1990" y="106"/>
                    <a:pt x="1425" y="1"/>
                    <a:pt x="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7"/>
            <p:cNvSpPr/>
            <p:nvPr/>
          </p:nvSpPr>
          <p:spPr>
            <a:xfrm>
              <a:off x="3319825" y="2695050"/>
              <a:ext cx="59900" cy="23900"/>
            </a:xfrm>
            <a:custGeom>
              <a:avLst/>
              <a:gdLst/>
              <a:ahLst/>
              <a:cxnLst/>
              <a:rect l="l" t="t" r="r" b="b"/>
              <a:pathLst>
                <a:path w="2396" h="956" extrusionOk="0">
                  <a:moveTo>
                    <a:pt x="836" y="1"/>
                  </a:moveTo>
                  <a:cubicBezTo>
                    <a:pt x="526" y="1"/>
                    <a:pt x="233" y="106"/>
                    <a:pt x="1" y="317"/>
                  </a:cubicBezTo>
                  <a:cubicBezTo>
                    <a:pt x="326" y="554"/>
                    <a:pt x="740" y="791"/>
                    <a:pt x="1154" y="909"/>
                  </a:cubicBezTo>
                  <a:cubicBezTo>
                    <a:pt x="1307" y="939"/>
                    <a:pt x="1460" y="956"/>
                    <a:pt x="1610" y="956"/>
                  </a:cubicBezTo>
                  <a:cubicBezTo>
                    <a:pt x="1893" y="956"/>
                    <a:pt x="2164" y="897"/>
                    <a:pt x="2396" y="761"/>
                  </a:cubicBezTo>
                  <a:lnTo>
                    <a:pt x="2337" y="702"/>
                  </a:lnTo>
                  <a:cubicBezTo>
                    <a:pt x="2011" y="406"/>
                    <a:pt x="1627" y="170"/>
                    <a:pt x="1213" y="51"/>
                  </a:cubicBezTo>
                  <a:cubicBezTo>
                    <a:pt x="1086" y="17"/>
                    <a:pt x="959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7"/>
            <p:cNvSpPr/>
            <p:nvPr/>
          </p:nvSpPr>
          <p:spPr>
            <a:xfrm>
              <a:off x="3389325" y="2615875"/>
              <a:ext cx="27175" cy="68825"/>
            </a:xfrm>
            <a:custGeom>
              <a:avLst/>
              <a:gdLst/>
              <a:ahLst/>
              <a:cxnLst/>
              <a:rect l="l" t="t" r="r" b="b"/>
              <a:pathLst>
                <a:path w="1087" h="2753" extrusionOk="0">
                  <a:moveTo>
                    <a:pt x="1000" y="1"/>
                  </a:moveTo>
                  <a:cubicBezTo>
                    <a:pt x="982" y="1"/>
                    <a:pt x="963" y="8"/>
                    <a:pt x="947" y="24"/>
                  </a:cubicBezTo>
                  <a:cubicBezTo>
                    <a:pt x="414" y="823"/>
                    <a:pt x="59" y="1740"/>
                    <a:pt x="0" y="2686"/>
                  </a:cubicBezTo>
                  <a:cubicBezTo>
                    <a:pt x="0" y="2730"/>
                    <a:pt x="30" y="2752"/>
                    <a:pt x="59" y="2752"/>
                  </a:cubicBezTo>
                  <a:cubicBezTo>
                    <a:pt x="89" y="2752"/>
                    <a:pt x="119" y="2730"/>
                    <a:pt x="119" y="2686"/>
                  </a:cubicBezTo>
                  <a:cubicBezTo>
                    <a:pt x="178" y="1769"/>
                    <a:pt x="503" y="882"/>
                    <a:pt x="1065" y="113"/>
                  </a:cubicBezTo>
                  <a:cubicBezTo>
                    <a:pt x="1086" y="49"/>
                    <a:pt x="1046" y="1"/>
                    <a:pt x="10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7"/>
            <p:cNvSpPr/>
            <p:nvPr/>
          </p:nvSpPr>
          <p:spPr>
            <a:xfrm>
              <a:off x="3373800" y="2647525"/>
              <a:ext cx="28125" cy="66550"/>
            </a:xfrm>
            <a:custGeom>
              <a:avLst/>
              <a:gdLst/>
              <a:ahLst/>
              <a:cxnLst/>
              <a:rect l="l" t="t" r="r" b="b"/>
              <a:pathLst>
                <a:path w="1125" h="2662" extrusionOk="0">
                  <a:moveTo>
                    <a:pt x="947" y="0"/>
                  </a:moveTo>
                  <a:cubicBezTo>
                    <a:pt x="473" y="237"/>
                    <a:pt x="178" y="740"/>
                    <a:pt x="59" y="1213"/>
                  </a:cubicBezTo>
                  <a:cubicBezTo>
                    <a:pt x="0" y="1686"/>
                    <a:pt x="59" y="2130"/>
                    <a:pt x="237" y="2544"/>
                  </a:cubicBezTo>
                  <a:lnTo>
                    <a:pt x="237" y="2662"/>
                  </a:lnTo>
                  <a:cubicBezTo>
                    <a:pt x="680" y="2337"/>
                    <a:pt x="947" y="1834"/>
                    <a:pt x="1035" y="1361"/>
                  </a:cubicBezTo>
                  <a:cubicBezTo>
                    <a:pt x="1124" y="888"/>
                    <a:pt x="1065" y="444"/>
                    <a:pt x="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7"/>
            <p:cNvSpPr/>
            <p:nvPr/>
          </p:nvSpPr>
          <p:spPr>
            <a:xfrm>
              <a:off x="3264375" y="2665000"/>
              <a:ext cx="63575" cy="10300"/>
            </a:xfrm>
            <a:custGeom>
              <a:avLst/>
              <a:gdLst/>
              <a:ahLst/>
              <a:cxnLst/>
              <a:rect l="l" t="t" r="r" b="b"/>
              <a:pathLst>
                <a:path w="2543" h="412" extrusionOk="0">
                  <a:moveTo>
                    <a:pt x="866" y="0"/>
                  </a:moveTo>
                  <a:cubicBezTo>
                    <a:pt x="604" y="0"/>
                    <a:pt x="344" y="23"/>
                    <a:pt x="89" y="70"/>
                  </a:cubicBezTo>
                  <a:cubicBezTo>
                    <a:pt x="1" y="70"/>
                    <a:pt x="30" y="189"/>
                    <a:pt x="119" y="189"/>
                  </a:cubicBezTo>
                  <a:cubicBezTo>
                    <a:pt x="397" y="137"/>
                    <a:pt x="679" y="111"/>
                    <a:pt x="959" y="111"/>
                  </a:cubicBezTo>
                  <a:cubicBezTo>
                    <a:pt x="1484" y="111"/>
                    <a:pt x="2003" y="203"/>
                    <a:pt x="2485" y="396"/>
                  </a:cubicBezTo>
                  <a:cubicBezTo>
                    <a:pt x="2496" y="407"/>
                    <a:pt x="2506" y="412"/>
                    <a:pt x="2513" y="412"/>
                  </a:cubicBezTo>
                  <a:cubicBezTo>
                    <a:pt x="2543" y="412"/>
                    <a:pt x="2538" y="331"/>
                    <a:pt x="2514" y="307"/>
                  </a:cubicBezTo>
                  <a:cubicBezTo>
                    <a:pt x="1991" y="105"/>
                    <a:pt x="1426" y="0"/>
                    <a:pt x="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7"/>
            <p:cNvSpPr/>
            <p:nvPr/>
          </p:nvSpPr>
          <p:spPr>
            <a:xfrm>
              <a:off x="3294700" y="2658075"/>
              <a:ext cx="60625" cy="23925"/>
            </a:xfrm>
            <a:custGeom>
              <a:avLst/>
              <a:gdLst/>
              <a:ahLst/>
              <a:cxnLst/>
              <a:rect l="l" t="t" r="r" b="b"/>
              <a:pathLst>
                <a:path w="2425" h="957" extrusionOk="0">
                  <a:moveTo>
                    <a:pt x="864" y="1"/>
                  </a:moveTo>
                  <a:cubicBezTo>
                    <a:pt x="552" y="1"/>
                    <a:pt x="254" y="107"/>
                    <a:pt x="0" y="318"/>
                  </a:cubicBezTo>
                  <a:cubicBezTo>
                    <a:pt x="355" y="554"/>
                    <a:pt x="739" y="791"/>
                    <a:pt x="1153" y="909"/>
                  </a:cubicBezTo>
                  <a:cubicBezTo>
                    <a:pt x="1307" y="940"/>
                    <a:pt x="1460" y="956"/>
                    <a:pt x="1610" y="956"/>
                  </a:cubicBezTo>
                  <a:cubicBezTo>
                    <a:pt x="1896" y="956"/>
                    <a:pt x="2173" y="897"/>
                    <a:pt x="2425" y="761"/>
                  </a:cubicBezTo>
                  <a:lnTo>
                    <a:pt x="2336" y="702"/>
                  </a:lnTo>
                  <a:cubicBezTo>
                    <a:pt x="2011" y="406"/>
                    <a:pt x="1627" y="170"/>
                    <a:pt x="1242" y="52"/>
                  </a:cubicBezTo>
                  <a:cubicBezTo>
                    <a:pt x="1115" y="18"/>
                    <a:pt x="98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7"/>
            <p:cNvSpPr/>
            <p:nvPr/>
          </p:nvSpPr>
          <p:spPr>
            <a:xfrm>
              <a:off x="3364175" y="2578500"/>
              <a:ext cx="26650" cy="68500"/>
            </a:xfrm>
            <a:custGeom>
              <a:avLst/>
              <a:gdLst/>
              <a:ahLst/>
              <a:cxnLst/>
              <a:rect l="l" t="t" r="r" b="b"/>
              <a:pathLst>
                <a:path w="1066" h="2740" extrusionOk="0">
                  <a:moveTo>
                    <a:pt x="1003" y="0"/>
                  </a:moveTo>
                  <a:cubicBezTo>
                    <a:pt x="993" y="0"/>
                    <a:pt x="984" y="4"/>
                    <a:pt x="977" y="11"/>
                  </a:cubicBezTo>
                  <a:cubicBezTo>
                    <a:pt x="415" y="810"/>
                    <a:pt x="90" y="1726"/>
                    <a:pt x="1" y="2673"/>
                  </a:cubicBezTo>
                  <a:cubicBezTo>
                    <a:pt x="1" y="2717"/>
                    <a:pt x="30" y="2739"/>
                    <a:pt x="60" y="2739"/>
                  </a:cubicBezTo>
                  <a:cubicBezTo>
                    <a:pt x="90" y="2739"/>
                    <a:pt x="119" y="2717"/>
                    <a:pt x="119" y="2673"/>
                  </a:cubicBezTo>
                  <a:cubicBezTo>
                    <a:pt x="178" y="1756"/>
                    <a:pt x="533" y="869"/>
                    <a:pt x="1065" y="100"/>
                  </a:cubicBezTo>
                  <a:cubicBezTo>
                    <a:pt x="1065" y="33"/>
                    <a:pt x="1032" y="0"/>
                    <a:pt x="1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7"/>
            <p:cNvSpPr/>
            <p:nvPr/>
          </p:nvSpPr>
          <p:spPr>
            <a:xfrm>
              <a:off x="3348650" y="2610550"/>
              <a:ext cx="28875" cy="66575"/>
            </a:xfrm>
            <a:custGeom>
              <a:avLst/>
              <a:gdLst/>
              <a:ahLst/>
              <a:cxnLst/>
              <a:rect l="l" t="t" r="r" b="b"/>
              <a:pathLst>
                <a:path w="1155" h="2663" extrusionOk="0">
                  <a:moveTo>
                    <a:pt x="947" y="1"/>
                  </a:moveTo>
                  <a:cubicBezTo>
                    <a:pt x="474" y="237"/>
                    <a:pt x="178" y="740"/>
                    <a:pt x="60" y="1213"/>
                  </a:cubicBezTo>
                  <a:cubicBezTo>
                    <a:pt x="1" y="1686"/>
                    <a:pt x="60" y="2130"/>
                    <a:pt x="267" y="2544"/>
                  </a:cubicBezTo>
                  <a:lnTo>
                    <a:pt x="267" y="2662"/>
                  </a:lnTo>
                  <a:cubicBezTo>
                    <a:pt x="681" y="2337"/>
                    <a:pt x="947" y="1834"/>
                    <a:pt x="1036" y="1361"/>
                  </a:cubicBezTo>
                  <a:cubicBezTo>
                    <a:pt x="1154" y="888"/>
                    <a:pt x="1065" y="444"/>
                    <a:pt x="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7"/>
            <p:cNvSpPr/>
            <p:nvPr/>
          </p:nvSpPr>
          <p:spPr>
            <a:xfrm>
              <a:off x="3251800" y="2627975"/>
              <a:ext cx="55450" cy="9375"/>
            </a:xfrm>
            <a:custGeom>
              <a:avLst/>
              <a:gdLst/>
              <a:ahLst/>
              <a:cxnLst/>
              <a:rect l="l" t="t" r="r" b="b"/>
              <a:pathLst>
                <a:path w="2218" h="375" extrusionOk="0">
                  <a:moveTo>
                    <a:pt x="775" y="0"/>
                  </a:moveTo>
                  <a:cubicBezTo>
                    <a:pt x="536" y="0"/>
                    <a:pt x="297" y="23"/>
                    <a:pt x="60" y="73"/>
                  </a:cubicBezTo>
                  <a:cubicBezTo>
                    <a:pt x="1" y="73"/>
                    <a:pt x="30" y="191"/>
                    <a:pt x="90" y="191"/>
                  </a:cubicBezTo>
                  <a:cubicBezTo>
                    <a:pt x="346" y="148"/>
                    <a:pt x="602" y="125"/>
                    <a:pt x="854" y="125"/>
                  </a:cubicBezTo>
                  <a:cubicBezTo>
                    <a:pt x="1300" y="125"/>
                    <a:pt x="1733" y="198"/>
                    <a:pt x="2130" y="368"/>
                  </a:cubicBezTo>
                  <a:cubicBezTo>
                    <a:pt x="2142" y="372"/>
                    <a:pt x="2153" y="374"/>
                    <a:pt x="2162" y="374"/>
                  </a:cubicBezTo>
                  <a:cubicBezTo>
                    <a:pt x="2218" y="374"/>
                    <a:pt x="2211" y="301"/>
                    <a:pt x="2160" y="250"/>
                  </a:cubicBezTo>
                  <a:cubicBezTo>
                    <a:pt x="1726" y="92"/>
                    <a:pt x="1253" y="0"/>
                    <a:pt x="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7"/>
            <p:cNvSpPr/>
            <p:nvPr/>
          </p:nvSpPr>
          <p:spPr>
            <a:xfrm>
              <a:off x="3278425" y="2622475"/>
              <a:ext cx="51775" cy="20350"/>
            </a:xfrm>
            <a:custGeom>
              <a:avLst/>
              <a:gdLst/>
              <a:ahLst/>
              <a:cxnLst/>
              <a:rect l="l" t="t" r="r" b="b"/>
              <a:pathLst>
                <a:path w="2071" h="814" extrusionOk="0">
                  <a:moveTo>
                    <a:pt x="729" y="1"/>
                  </a:moveTo>
                  <a:cubicBezTo>
                    <a:pt x="463" y="1"/>
                    <a:pt x="216" y="69"/>
                    <a:pt x="0" y="263"/>
                  </a:cubicBezTo>
                  <a:cubicBezTo>
                    <a:pt x="296" y="470"/>
                    <a:pt x="621" y="707"/>
                    <a:pt x="1006" y="766"/>
                  </a:cubicBezTo>
                  <a:cubicBezTo>
                    <a:pt x="1128" y="796"/>
                    <a:pt x="1254" y="813"/>
                    <a:pt x="1380" y="813"/>
                  </a:cubicBezTo>
                  <a:cubicBezTo>
                    <a:pt x="1619" y="813"/>
                    <a:pt x="1858" y="754"/>
                    <a:pt x="2071" y="618"/>
                  </a:cubicBezTo>
                  <a:lnTo>
                    <a:pt x="1982" y="618"/>
                  </a:lnTo>
                  <a:cubicBezTo>
                    <a:pt x="1686" y="352"/>
                    <a:pt x="1390" y="115"/>
                    <a:pt x="1035" y="27"/>
                  </a:cubicBezTo>
                  <a:cubicBezTo>
                    <a:pt x="931" y="10"/>
                    <a:pt x="829" y="1"/>
                    <a:pt x="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7"/>
            <p:cNvSpPr/>
            <p:nvPr/>
          </p:nvSpPr>
          <p:spPr>
            <a:xfrm>
              <a:off x="3337575" y="2554175"/>
              <a:ext cx="23450" cy="59550"/>
            </a:xfrm>
            <a:custGeom>
              <a:avLst/>
              <a:gdLst/>
              <a:ahLst/>
              <a:cxnLst/>
              <a:rect l="l" t="t" r="r" b="b"/>
              <a:pathLst>
                <a:path w="938" h="2382" extrusionOk="0">
                  <a:moveTo>
                    <a:pt x="870" y="0"/>
                  </a:moveTo>
                  <a:cubicBezTo>
                    <a:pt x="850" y="0"/>
                    <a:pt x="826" y="11"/>
                    <a:pt x="799" y="38"/>
                  </a:cubicBezTo>
                  <a:cubicBezTo>
                    <a:pt x="326" y="688"/>
                    <a:pt x="30" y="1517"/>
                    <a:pt x="0" y="2315"/>
                  </a:cubicBezTo>
                  <a:cubicBezTo>
                    <a:pt x="0" y="2359"/>
                    <a:pt x="30" y="2382"/>
                    <a:pt x="59" y="2382"/>
                  </a:cubicBezTo>
                  <a:cubicBezTo>
                    <a:pt x="89" y="2382"/>
                    <a:pt x="119" y="2359"/>
                    <a:pt x="119" y="2315"/>
                  </a:cubicBezTo>
                  <a:cubicBezTo>
                    <a:pt x="178" y="1517"/>
                    <a:pt x="473" y="777"/>
                    <a:pt x="917" y="97"/>
                  </a:cubicBezTo>
                  <a:cubicBezTo>
                    <a:pt x="938" y="56"/>
                    <a:pt x="915" y="0"/>
                    <a:pt x="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7"/>
            <p:cNvSpPr/>
            <p:nvPr/>
          </p:nvSpPr>
          <p:spPr>
            <a:xfrm>
              <a:off x="3325750" y="2580975"/>
              <a:ext cx="22925" cy="56950"/>
            </a:xfrm>
            <a:custGeom>
              <a:avLst/>
              <a:gdLst/>
              <a:ahLst/>
              <a:cxnLst/>
              <a:rect l="l" t="t" r="r" b="b"/>
              <a:pathLst>
                <a:path w="917" h="2278" extrusionOk="0">
                  <a:moveTo>
                    <a:pt x="799" y="1"/>
                  </a:moveTo>
                  <a:cubicBezTo>
                    <a:pt x="385" y="208"/>
                    <a:pt x="148" y="652"/>
                    <a:pt x="59" y="1036"/>
                  </a:cubicBezTo>
                  <a:cubicBezTo>
                    <a:pt x="0" y="1450"/>
                    <a:pt x="59" y="1834"/>
                    <a:pt x="207" y="2189"/>
                  </a:cubicBezTo>
                  <a:lnTo>
                    <a:pt x="178" y="2278"/>
                  </a:lnTo>
                  <a:cubicBezTo>
                    <a:pt x="532" y="1982"/>
                    <a:pt x="769" y="1598"/>
                    <a:pt x="828" y="1184"/>
                  </a:cubicBezTo>
                  <a:cubicBezTo>
                    <a:pt x="917" y="770"/>
                    <a:pt x="887" y="356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7"/>
            <p:cNvSpPr/>
            <p:nvPr/>
          </p:nvSpPr>
          <p:spPr>
            <a:xfrm>
              <a:off x="3248850" y="2595175"/>
              <a:ext cx="45125" cy="8125"/>
            </a:xfrm>
            <a:custGeom>
              <a:avLst/>
              <a:gdLst/>
              <a:ahLst/>
              <a:cxnLst/>
              <a:rect l="l" t="t" r="r" b="b"/>
              <a:pathLst>
                <a:path w="1805" h="325" extrusionOk="0">
                  <a:moveTo>
                    <a:pt x="634" y="0"/>
                  </a:moveTo>
                  <a:cubicBezTo>
                    <a:pt x="459" y="0"/>
                    <a:pt x="286" y="17"/>
                    <a:pt x="119" y="54"/>
                  </a:cubicBezTo>
                  <a:cubicBezTo>
                    <a:pt x="1" y="84"/>
                    <a:pt x="30" y="172"/>
                    <a:pt x="119" y="172"/>
                  </a:cubicBezTo>
                  <a:cubicBezTo>
                    <a:pt x="286" y="135"/>
                    <a:pt x="456" y="118"/>
                    <a:pt x="627" y="118"/>
                  </a:cubicBezTo>
                  <a:cubicBezTo>
                    <a:pt x="1001" y="118"/>
                    <a:pt x="1380" y="198"/>
                    <a:pt x="1745" y="320"/>
                  </a:cubicBezTo>
                  <a:cubicBezTo>
                    <a:pt x="1752" y="323"/>
                    <a:pt x="1758" y="325"/>
                    <a:pt x="1763" y="325"/>
                  </a:cubicBezTo>
                  <a:cubicBezTo>
                    <a:pt x="1804" y="325"/>
                    <a:pt x="1801" y="228"/>
                    <a:pt x="1775" y="202"/>
                  </a:cubicBezTo>
                  <a:cubicBezTo>
                    <a:pt x="1410" y="80"/>
                    <a:pt x="1017" y="0"/>
                    <a:pt x="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7"/>
            <p:cNvSpPr/>
            <p:nvPr/>
          </p:nvSpPr>
          <p:spPr>
            <a:xfrm>
              <a:off x="3271025" y="2591200"/>
              <a:ext cx="40700" cy="16400"/>
            </a:xfrm>
            <a:custGeom>
              <a:avLst/>
              <a:gdLst/>
              <a:ahLst/>
              <a:cxnLst/>
              <a:rect l="l" t="t" r="r" b="b"/>
              <a:pathLst>
                <a:path w="1628" h="656" extrusionOk="0">
                  <a:moveTo>
                    <a:pt x="589" y="1"/>
                  </a:moveTo>
                  <a:cubicBezTo>
                    <a:pt x="383" y="1"/>
                    <a:pt x="152" y="83"/>
                    <a:pt x="1" y="213"/>
                  </a:cubicBezTo>
                  <a:cubicBezTo>
                    <a:pt x="208" y="390"/>
                    <a:pt x="474" y="538"/>
                    <a:pt x="770" y="627"/>
                  </a:cubicBezTo>
                  <a:cubicBezTo>
                    <a:pt x="863" y="646"/>
                    <a:pt x="957" y="656"/>
                    <a:pt x="1050" y="656"/>
                  </a:cubicBezTo>
                  <a:cubicBezTo>
                    <a:pt x="1250" y="656"/>
                    <a:pt x="1445" y="610"/>
                    <a:pt x="1627" y="509"/>
                  </a:cubicBezTo>
                  <a:lnTo>
                    <a:pt x="1538" y="509"/>
                  </a:lnTo>
                  <a:cubicBezTo>
                    <a:pt x="1361" y="302"/>
                    <a:pt x="1095" y="95"/>
                    <a:pt x="799" y="36"/>
                  </a:cubicBezTo>
                  <a:cubicBezTo>
                    <a:pt x="736" y="12"/>
                    <a:pt x="664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7"/>
            <p:cNvSpPr/>
            <p:nvPr/>
          </p:nvSpPr>
          <p:spPr>
            <a:xfrm>
              <a:off x="3316875" y="2536725"/>
              <a:ext cx="20500" cy="47425"/>
            </a:xfrm>
            <a:custGeom>
              <a:avLst/>
              <a:gdLst/>
              <a:ahLst/>
              <a:cxnLst/>
              <a:rect l="l" t="t" r="r" b="b"/>
              <a:pathLst>
                <a:path w="820" h="1897" extrusionOk="0">
                  <a:moveTo>
                    <a:pt x="726" y="1"/>
                  </a:moveTo>
                  <a:cubicBezTo>
                    <a:pt x="707" y="1"/>
                    <a:pt x="690" y="8"/>
                    <a:pt x="680" y="26"/>
                  </a:cubicBezTo>
                  <a:cubicBezTo>
                    <a:pt x="296" y="588"/>
                    <a:pt x="59" y="1209"/>
                    <a:pt x="0" y="1830"/>
                  </a:cubicBezTo>
                  <a:cubicBezTo>
                    <a:pt x="0" y="1874"/>
                    <a:pt x="30" y="1897"/>
                    <a:pt x="59" y="1897"/>
                  </a:cubicBezTo>
                  <a:cubicBezTo>
                    <a:pt x="89" y="1897"/>
                    <a:pt x="119" y="1874"/>
                    <a:pt x="119" y="1830"/>
                  </a:cubicBezTo>
                  <a:cubicBezTo>
                    <a:pt x="148" y="1209"/>
                    <a:pt x="414" y="588"/>
                    <a:pt x="799" y="56"/>
                  </a:cubicBezTo>
                  <a:cubicBezTo>
                    <a:pt x="819" y="35"/>
                    <a:pt x="769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7"/>
            <p:cNvSpPr/>
            <p:nvPr/>
          </p:nvSpPr>
          <p:spPr>
            <a:xfrm>
              <a:off x="3307250" y="2558075"/>
              <a:ext cx="19250" cy="45850"/>
            </a:xfrm>
            <a:custGeom>
              <a:avLst/>
              <a:gdLst/>
              <a:ahLst/>
              <a:cxnLst/>
              <a:rect l="l" t="t" r="r" b="b"/>
              <a:pathLst>
                <a:path w="770" h="1834" extrusionOk="0">
                  <a:moveTo>
                    <a:pt x="651" y="0"/>
                  </a:moveTo>
                  <a:cubicBezTo>
                    <a:pt x="326" y="178"/>
                    <a:pt x="149" y="503"/>
                    <a:pt x="60" y="828"/>
                  </a:cubicBezTo>
                  <a:cubicBezTo>
                    <a:pt x="1" y="1183"/>
                    <a:pt x="60" y="1479"/>
                    <a:pt x="178" y="1775"/>
                  </a:cubicBezTo>
                  <a:lnTo>
                    <a:pt x="178" y="1834"/>
                  </a:lnTo>
                  <a:cubicBezTo>
                    <a:pt x="474" y="1627"/>
                    <a:pt x="651" y="1272"/>
                    <a:pt x="681" y="947"/>
                  </a:cubicBezTo>
                  <a:cubicBezTo>
                    <a:pt x="770" y="621"/>
                    <a:pt x="740" y="325"/>
                    <a:pt x="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7"/>
            <p:cNvSpPr/>
            <p:nvPr/>
          </p:nvSpPr>
          <p:spPr>
            <a:xfrm>
              <a:off x="3240725" y="2562775"/>
              <a:ext cx="39200" cy="7275"/>
            </a:xfrm>
            <a:custGeom>
              <a:avLst/>
              <a:gdLst/>
              <a:ahLst/>
              <a:cxnLst/>
              <a:rect l="l" t="t" r="r" b="b"/>
              <a:pathLst>
                <a:path w="1568" h="291" extrusionOk="0">
                  <a:moveTo>
                    <a:pt x="612" y="0"/>
                  </a:moveTo>
                  <a:cubicBezTo>
                    <a:pt x="434" y="0"/>
                    <a:pt x="250" y="17"/>
                    <a:pt x="59" y="49"/>
                  </a:cubicBezTo>
                  <a:cubicBezTo>
                    <a:pt x="0" y="108"/>
                    <a:pt x="30" y="167"/>
                    <a:pt x="89" y="167"/>
                  </a:cubicBezTo>
                  <a:cubicBezTo>
                    <a:pt x="248" y="148"/>
                    <a:pt x="404" y="138"/>
                    <a:pt x="558" y="138"/>
                  </a:cubicBezTo>
                  <a:cubicBezTo>
                    <a:pt x="888" y="138"/>
                    <a:pt x="1205" y="184"/>
                    <a:pt x="1508" y="285"/>
                  </a:cubicBezTo>
                  <a:cubicBezTo>
                    <a:pt x="1515" y="289"/>
                    <a:pt x="1521" y="290"/>
                    <a:pt x="1526" y="290"/>
                  </a:cubicBezTo>
                  <a:cubicBezTo>
                    <a:pt x="1567" y="290"/>
                    <a:pt x="1564" y="193"/>
                    <a:pt x="1538" y="167"/>
                  </a:cubicBezTo>
                  <a:cubicBezTo>
                    <a:pt x="1235" y="53"/>
                    <a:pt x="931" y="0"/>
                    <a:pt x="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7"/>
            <p:cNvSpPr/>
            <p:nvPr/>
          </p:nvSpPr>
          <p:spPr>
            <a:xfrm>
              <a:off x="3259950" y="2560575"/>
              <a:ext cx="36250" cy="13425"/>
            </a:xfrm>
            <a:custGeom>
              <a:avLst/>
              <a:gdLst/>
              <a:ahLst/>
              <a:cxnLst/>
              <a:rect l="l" t="t" r="r" b="b"/>
              <a:pathLst>
                <a:path w="1450" h="537" extrusionOk="0">
                  <a:moveTo>
                    <a:pt x="459" y="1"/>
                  </a:moveTo>
                  <a:cubicBezTo>
                    <a:pt x="283" y="1"/>
                    <a:pt x="116" y="60"/>
                    <a:pt x="0" y="196"/>
                  </a:cubicBezTo>
                  <a:cubicBezTo>
                    <a:pt x="207" y="344"/>
                    <a:pt x="444" y="432"/>
                    <a:pt x="710" y="521"/>
                  </a:cubicBezTo>
                  <a:cubicBezTo>
                    <a:pt x="783" y="530"/>
                    <a:pt x="859" y="537"/>
                    <a:pt x="936" y="537"/>
                  </a:cubicBezTo>
                  <a:cubicBezTo>
                    <a:pt x="1108" y="537"/>
                    <a:pt x="1286" y="505"/>
                    <a:pt x="1449" y="403"/>
                  </a:cubicBezTo>
                  <a:lnTo>
                    <a:pt x="1449" y="403"/>
                  </a:lnTo>
                  <a:lnTo>
                    <a:pt x="1390" y="432"/>
                  </a:lnTo>
                  <a:cubicBezTo>
                    <a:pt x="1213" y="255"/>
                    <a:pt x="1006" y="107"/>
                    <a:pt x="739" y="48"/>
                  </a:cubicBezTo>
                  <a:cubicBezTo>
                    <a:pt x="648" y="17"/>
                    <a:pt x="552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7"/>
            <p:cNvSpPr/>
            <p:nvPr/>
          </p:nvSpPr>
          <p:spPr>
            <a:xfrm>
              <a:off x="3300600" y="2511625"/>
              <a:ext cx="17350" cy="42225"/>
            </a:xfrm>
            <a:custGeom>
              <a:avLst/>
              <a:gdLst/>
              <a:ahLst/>
              <a:cxnLst/>
              <a:rect l="l" t="t" r="r" b="b"/>
              <a:pathLst>
                <a:path w="694" h="1689" extrusionOk="0">
                  <a:moveTo>
                    <a:pt x="628" y="0"/>
                  </a:moveTo>
                  <a:cubicBezTo>
                    <a:pt x="614" y="0"/>
                    <a:pt x="601" y="7"/>
                    <a:pt x="592" y="25"/>
                  </a:cubicBezTo>
                  <a:cubicBezTo>
                    <a:pt x="267" y="527"/>
                    <a:pt x="30" y="1060"/>
                    <a:pt x="1" y="1622"/>
                  </a:cubicBezTo>
                  <a:cubicBezTo>
                    <a:pt x="1" y="1666"/>
                    <a:pt x="30" y="1688"/>
                    <a:pt x="60" y="1688"/>
                  </a:cubicBezTo>
                  <a:cubicBezTo>
                    <a:pt x="89" y="1688"/>
                    <a:pt x="119" y="1666"/>
                    <a:pt x="119" y="1622"/>
                  </a:cubicBezTo>
                  <a:cubicBezTo>
                    <a:pt x="148" y="1060"/>
                    <a:pt x="355" y="557"/>
                    <a:pt x="651" y="84"/>
                  </a:cubicBezTo>
                  <a:cubicBezTo>
                    <a:pt x="693" y="42"/>
                    <a:pt x="661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7"/>
            <p:cNvSpPr/>
            <p:nvPr/>
          </p:nvSpPr>
          <p:spPr>
            <a:xfrm>
              <a:off x="3293200" y="2530725"/>
              <a:ext cx="16300" cy="39925"/>
            </a:xfrm>
            <a:custGeom>
              <a:avLst/>
              <a:gdLst/>
              <a:ahLst/>
              <a:cxnLst/>
              <a:rect l="l" t="t" r="r" b="b"/>
              <a:pathLst>
                <a:path w="652" h="1597" extrusionOk="0">
                  <a:moveTo>
                    <a:pt x="563" y="0"/>
                  </a:moveTo>
                  <a:cubicBezTo>
                    <a:pt x="267" y="148"/>
                    <a:pt x="60" y="444"/>
                    <a:pt x="30" y="739"/>
                  </a:cubicBezTo>
                  <a:cubicBezTo>
                    <a:pt x="1" y="1035"/>
                    <a:pt x="30" y="1301"/>
                    <a:pt x="149" y="1567"/>
                  </a:cubicBezTo>
                  <a:lnTo>
                    <a:pt x="119" y="1597"/>
                  </a:lnTo>
                  <a:cubicBezTo>
                    <a:pt x="356" y="1419"/>
                    <a:pt x="504" y="1124"/>
                    <a:pt x="592" y="828"/>
                  </a:cubicBezTo>
                  <a:cubicBezTo>
                    <a:pt x="651" y="532"/>
                    <a:pt x="622" y="266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7"/>
            <p:cNvSpPr/>
            <p:nvPr/>
          </p:nvSpPr>
          <p:spPr>
            <a:xfrm>
              <a:off x="3342000" y="2775525"/>
              <a:ext cx="62850" cy="8175"/>
            </a:xfrm>
            <a:custGeom>
              <a:avLst/>
              <a:gdLst/>
              <a:ahLst/>
              <a:cxnLst/>
              <a:rect l="l" t="t" r="r" b="b"/>
              <a:pathLst>
                <a:path w="2514" h="327" extrusionOk="0">
                  <a:moveTo>
                    <a:pt x="1243" y="0"/>
                  </a:moveTo>
                  <a:cubicBezTo>
                    <a:pt x="841" y="0"/>
                    <a:pt x="432" y="59"/>
                    <a:pt x="30" y="174"/>
                  </a:cubicBezTo>
                  <a:cubicBezTo>
                    <a:pt x="1" y="203"/>
                    <a:pt x="1" y="263"/>
                    <a:pt x="89" y="263"/>
                  </a:cubicBezTo>
                  <a:cubicBezTo>
                    <a:pt x="436" y="169"/>
                    <a:pt x="788" y="124"/>
                    <a:pt x="1143" y="124"/>
                  </a:cubicBezTo>
                  <a:cubicBezTo>
                    <a:pt x="1577" y="124"/>
                    <a:pt x="2016" y="192"/>
                    <a:pt x="2455" y="322"/>
                  </a:cubicBezTo>
                  <a:cubicBezTo>
                    <a:pt x="2462" y="325"/>
                    <a:pt x="2467" y="326"/>
                    <a:pt x="2473" y="326"/>
                  </a:cubicBezTo>
                  <a:cubicBezTo>
                    <a:pt x="2514" y="326"/>
                    <a:pt x="2511" y="230"/>
                    <a:pt x="2485" y="203"/>
                  </a:cubicBezTo>
                  <a:cubicBezTo>
                    <a:pt x="2089" y="66"/>
                    <a:pt x="1670" y="0"/>
                    <a:pt x="1243" y="0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7"/>
            <p:cNvSpPr/>
            <p:nvPr/>
          </p:nvSpPr>
          <p:spPr>
            <a:xfrm>
              <a:off x="3372325" y="2766925"/>
              <a:ext cx="60650" cy="23125"/>
            </a:xfrm>
            <a:custGeom>
              <a:avLst/>
              <a:gdLst/>
              <a:ahLst/>
              <a:cxnLst/>
              <a:rect l="l" t="t" r="r" b="b"/>
              <a:pathLst>
                <a:path w="2426" h="925" extrusionOk="0">
                  <a:moveTo>
                    <a:pt x="982" y="0"/>
                  </a:moveTo>
                  <a:cubicBezTo>
                    <a:pt x="637" y="0"/>
                    <a:pt x="247" y="124"/>
                    <a:pt x="0" y="370"/>
                  </a:cubicBezTo>
                  <a:cubicBezTo>
                    <a:pt x="385" y="607"/>
                    <a:pt x="799" y="814"/>
                    <a:pt x="1183" y="873"/>
                  </a:cubicBezTo>
                  <a:cubicBezTo>
                    <a:pt x="1304" y="907"/>
                    <a:pt x="1427" y="924"/>
                    <a:pt x="1551" y="924"/>
                  </a:cubicBezTo>
                  <a:cubicBezTo>
                    <a:pt x="1851" y="924"/>
                    <a:pt x="2153" y="825"/>
                    <a:pt x="2425" y="636"/>
                  </a:cubicBezTo>
                  <a:lnTo>
                    <a:pt x="2336" y="607"/>
                  </a:lnTo>
                  <a:cubicBezTo>
                    <a:pt x="2011" y="311"/>
                    <a:pt x="1597" y="104"/>
                    <a:pt x="1183" y="15"/>
                  </a:cubicBezTo>
                  <a:cubicBezTo>
                    <a:pt x="1119" y="5"/>
                    <a:pt x="1052" y="0"/>
                    <a:pt x="982" y="0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7"/>
            <p:cNvSpPr/>
            <p:nvPr/>
          </p:nvSpPr>
          <p:spPr>
            <a:xfrm>
              <a:off x="3438850" y="2683350"/>
              <a:ext cx="23600" cy="70100"/>
            </a:xfrm>
            <a:custGeom>
              <a:avLst/>
              <a:gdLst/>
              <a:ahLst/>
              <a:cxnLst/>
              <a:rect l="l" t="t" r="r" b="b"/>
              <a:pathLst>
                <a:path w="944" h="2804" extrusionOk="0">
                  <a:moveTo>
                    <a:pt x="883" y="1"/>
                  </a:moveTo>
                  <a:cubicBezTo>
                    <a:pt x="862" y="1"/>
                    <a:pt x="840" y="13"/>
                    <a:pt x="829" y="46"/>
                  </a:cubicBezTo>
                  <a:cubicBezTo>
                    <a:pt x="356" y="845"/>
                    <a:pt x="60" y="1761"/>
                    <a:pt x="1" y="2737"/>
                  </a:cubicBezTo>
                  <a:cubicBezTo>
                    <a:pt x="1" y="2782"/>
                    <a:pt x="30" y="2804"/>
                    <a:pt x="60" y="2804"/>
                  </a:cubicBezTo>
                  <a:cubicBezTo>
                    <a:pt x="89" y="2804"/>
                    <a:pt x="119" y="2782"/>
                    <a:pt x="119" y="2737"/>
                  </a:cubicBezTo>
                  <a:cubicBezTo>
                    <a:pt x="119" y="1820"/>
                    <a:pt x="415" y="904"/>
                    <a:pt x="888" y="76"/>
                  </a:cubicBezTo>
                  <a:cubicBezTo>
                    <a:pt x="944" y="38"/>
                    <a:pt x="917" y="1"/>
                    <a:pt x="883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7"/>
            <p:cNvSpPr/>
            <p:nvPr/>
          </p:nvSpPr>
          <p:spPr>
            <a:xfrm>
              <a:off x="3424075" y="2715550"/>
              <a:ext cx="28100" cy="67300"/>
            </a:xfrm>
            <a:custGeom>
              <a:avLst/>
              <a:gdLst/>
              <a:ahLst/>
              <a:cxnLst/>
              <a:rect l="l" t="t" r="r" b="b"/>
              <a:pathLst>
                <a:path w="1124" h="2692" extrusionOk="0">
                  <a:moveTo>
                    <a:pt x="887" y="0"/>
                  </a:moveTo>
                  <a:cubicBezTo>
                    <a:pt x="444" y="296"/>
                    <a:pt x="148" y="828"/>
                    <a:pt x="89" y="1301"/>
                  </a:cubicBezTo>
                  <a:cubicBezTo>
                    <a:pt x="0" y="1774"/>
                    <a:pt x="148" y="2218"/>
                    <a:pt x="355" y="2632"/>
                  </a:cubicBezTo>
                  <a:lnTo>
                    <a:pt x="355" y="2691"/>
                  </a:lnTo>
                  <a:cubicBezTo>
                    <a:pt x="740" y="2336"/>
                    <a:pt x="976" y="1863"/>
                    <a:pt x="1035" y="1360"/>
                  </a:cubicBezTo>
                  <a:cubicBezTo>
                    <a:pt x="1124" y="887"/>
                    <a:pt x="1006" y="444"/>
                    <a:pt x="887" y="0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7"/>
            <p:cNvSpPr/>
            <p:nvPr/>
          </p:nvSpPr>
          <p:spPr>
            <a:xfrm>
              <a:off x="3379375" y="2809625"/>
              <a:ext cx="57275" cy="8850"/>
            </a:xfrm>
            <a:custGeom>
              <a:avLst/>
              <a:gdLst/>
              <a:ahLst/>
              <a:cxnLst/>
              <a:rect l="l" t="t" r="r" b="b"/>
              <a:pathLst>
                <a:path w="2291" h="354" extrusionOk="0">
                  <a:moveTo>
                    <a:pt x="1415" y="1"/>
                  </a:moveTo>
                  <a:cubicBezTo>
                    <a:pt x="962" y="1"/>
                    <a:pt x="515" y="80"/>
                    <a:pt x="103" y="229"/>
                  </a:cubicBezTo>
                  <a:cubicBezTo>
                    <a:pt x="0" y="280"/>
                    <a:pt x="9" y="354"/>
                    <a:pt x="70" y="354"/>
                  </a:cubicBezTo>
                  <a:cubicBezTo>
                    <a:pt x="79" y="354"/>
                    <a:pt x="90" y="352"/>
                    <a:pt x="103" y="348"/>
                  </a:cubicBezTo>
                  <a:cubicBezTo>
                    <a:pt x="515" y="198"/>
                    <a:pt x="950" y="119"/>
                    <a:pt x="1395" y="119"/>
                  </a:cubicBezTo>
                  <a:cubicBezTo>
                    <a:pt x="1652" y="119"/>
                    <a:pt x="1912" y="146"/>
                    <a:pt x="2173" y="200"/>
                  </a:cubicBezTo>
                  <a:cubicBezTo>
                    <a:pt x="2232" y="200"/>
                    <a:pt x="2291" y="141"/>
                    <a:pt x="2202" y="82"/>
                  </a:cubicBezTo>
                  <a:cubicBezTo>
                    <a:pt x="1942" y="27"/>
                    <a:pt x="1678" y="1"/>
                    <a:pt x="1415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7"/>
            <p:cNvSpPr/>
            <p:nvPr/>
          </p:nvSpPr>
          <p:spPr>
            <a:xfrm>
              <a:off x="3404850" y="2802050"/>
              <a:ext cx="52500" cy="18625"/>
            </a:xfrm>
            <a:custGeom>
              <a:avLst/>
              <a:gdLst/>
              <a:ahLst/>
              <a:cxnLst/>
              <a:rect l="l" t="t" r="r" b="b"/>
              <a:pathLst>
                <a:path w="2100" h="745" extrusionOk="0">
                  <a:moveTo>
                    <a:pt x="1006" y="0"/>
                  </a:moveTo>
                  <a:cubicBezTo>
                    <a:pt x="621" y="0"/>
                    <a:pt x="266" y="89"/>
                    <a:pt x="0" y="385"/>
                  </a:cubicBezTo>
                  <a:cubicBezTo>
                    <a:pt x="326" y="532"/>
                    <a:pt x="710" y="680"/>
                    <a:pt x="1065" y="739"/>
                  </a:cubicBezTo>
                  <a:cubicBezTo>
                    <a:pt x="1112" y="743"/>
                    <a:pt x="1159" y="745"/>
                    <a:pt x="1206" y="745"/>
                  </a:cubicBezTo>
                  <a:cubicBezTo>
                    <a:pt x="1536" y="745"/>
                    <a:pt x="1841" y="651"/>
                    <a:pt x="2100" y="444"/>
                  </a:cubicBezTo>
                  <a:lnTo>
                    <a:pt x="2041" y="444"/>
                  </a:lnTo>
                  <a:cubicBezTo>
                    <a:pt x="1716" y="207"/>
                    <a:pt x="1361" y="30"/>
                    <a:pt x="1006" y="0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7"/>
            <p:cNvSpPr/>
            <p:nvPr/>
          </p:nvSpPr>
          <p:spPr>
            <a:xfrm>
              <a:off x="3460300" y="2723450"/>
              <a:ext cx="16550" cy="61975"/>
            </a:xfrm>
            <a:custGeom>
              <a:avLst/>
              <a:gdLst/>
              <a:ahLst/>
              <a:cxnLst/>
              <a:rect l="l" t="t" r="r" b="b"/>
              <a:pathLst>
                <a:path w="662" h="2479" extrusionOk="0">
                  <a:moveTo>
                    <a:pt x="601" y="1"/>
                  </a:moveTo>
                  <a:cubicBezTo>
                    <a:pt x="587" y="1"/>
                    <a:pt x="572" y="11"/>
                    <a:pt x="562" y="39"/>
                  </a:cubicBezTo>
                  <a:cubicBezTo>
                    <a:pt x="178" y="778"/>
                    <a:pt x="0" y="1606"/>
                    <a:pt x="30" y="2434"/>
                  </a:cubicBezTo>
                  <a:cubicBezTo>
                    <a:pt x="30" y="2464"/>
                    <a:pt x="59" y="2479"/>
                    <a:pt x="89" y="2479"/>
                  </a:cubicBezTo>
                  <a:cubicBezTo>
                    <a:pt x="119" y="2479"/>
                    <a:pt x="148" y="2464"/>
                    <a:pt x="148" y="2434"/>
                  </a:cubicBezTo>
                  <a:cubicBezTo>
                    <a:pt x="89" y="1606"/>
                    <a:pt x="296" y="808"/>
                    <a:pt x="621" y="69"/>
                  </a:cubicBezTo>
                  <a:cubicBezTo>
                    <a:pt x="662" y="48"/>
                    <a:pt x="633" y="1"/>
                    <a:pt x="601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7"/>
            <p:cNvSpPr/>
            <p:nvPr/>
          </p:nvSpPr>
          <p:spPr>
            <a:xfrm>
              <a:off x="3449200" y="2752500"/>
              <a:ext cx="22200" cy="60650"/>
            </a:xfrm>
            <a:custGeom>
              <a:avLst/>
              <a:gdLst/>
              <a:ahLst/>
              <a:cxnLst/>
              <a:rect l="l" t="t" r="r" b="b"/>
              <a:pathLst>
                <a:path w="888" h="2426" extrusionOk="0">
                  <a:moveTo>
                    <a:pt x="622" y="1"/>
                  </a:moveTo>
                  <a:cubicBezTo>
                    <a:pt x="267" y="296"/>
                    <a:pt x="30" y="740"/>
                    <a:pt x="30" y="1184"/>
                  </a:cubicBezTo>
                  <a:cubicBezTo>
                    <a:pt x="1" y="1598"/>
                    <a:pt x="149" y="2012"/>
                    <a:pt x="385" y="2337"/>
                  </a:cubicBezTo>
                  <a:lnTo>
                    <a:pt x="326" y="2426"/>
                  </a:lnTo>
                  <a:cubicBezTo>
                    <a:pt x="681" y="2071"/>
                    <a:pt x="829" y="1598"/>
                    <a:pt x="858" y="1184"/>
                  </a:cubicBezTo>
                  <a:cubicBezTo>
                    <a:pt x="888" y="799"/>
                    <a:pt x="770" y="385"/>
                    <a:pt x="622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7"/>
            <p:cNvSpPr/>
            <p:nvPr/>
          </p:nvSpPr>
          <p:spPr>
            <a:xfrm>
              <a:off x="3409525" y="2836250"/>
              <a:ext cx="53000" cy="10300"/>
            </a:xfrm>
            <a:custGeom>
              <a:avLst/>
              <a:gdLst/>
              <a:ahLst/>
              <a:cxnLst/>
              <a:rect l="l" t="t" r="r" b="b"/>
              <a:pathLst>
                <a:path w="2120" h="412" extrusionOk="0">
                  <a:moveTo>
                    <a:pt x="1456" y="0"/>
                  </a:moveTo>
                  <a:cubicBezTo>
                    <a:pt x="989" y="0"/>
                    <a:pt x="519" y="100"/>
                    <a:pt x="79" y="288"/>
                  </a:cubicBezTo>
                  <a:cubicBezTo>
                    <a:pt x="0" y="314"/>
                    <a:pt x="39" y="411"/>
                    <a:pt x="69" y="411"/>
                  </a:cubicBezTo>
                  <a:cubicBezTo>
                    <a:pt x="73" y="411"/>
                    <a:pt x="76" y="410"/>
                    <a:pt x="79" y="406"/>
                  </a:cubicBezTo>
                  <a:cubicBezTo>
                    <a:pt x="498" y="218"/>
                    <a:pt x="947" y="118"/>
                    <a:pt x="1415" y="118"/>
                  </a:cubicBezTo>
                  <a:cubicBezTo>
                    <a:pt x="1607" y="118"/>
                    <a:pt x="1803" y="135"/>
                    <a:pt x="2002" y="170"/>
                  </a:cubicBezTo>
                  <a:cubicBezTo>
                    <a:pt x="2061" y="170"/>
                    <a:pt x="2120" y="81"/>
                    <a:pt x="2031" y="52"/>
                  </a:cubicBezTo>
                  <a:cubicBezTo>
                    <a:pt x="1841" y="17"/>
                    <a:pt x="1649" y="0"/>
                    <a:pt x="1456" y="0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7"/>
            <p:cNvSpPr/>
            <p:nvPr/>
          </p:nvSpPr>
          <p:spPr>
            <a:xfrm>
              <a:off x="3433675" y="2828650"/>
              <a:ext cx="48825" cy="17775"/>
            </a:xfrm>
            <a:custGeom>
              <a:avLst/>
              <a:gdLst/>
              <a:ahLst/>
              <a:cxnLst/>
              <a:rect l="l" t="t" r="r" b="b"/>
              <a:pathLst>
                <a:path w="1953" h="711" extrusionOk="0">
                  <a:moveTo>
                    <a:pt x="917" y="1"/>
                  </a:moveTo>
                  <a:cubicBezTo>
                    <a:pt x="592" y="1"/>
                    <a:pt x="208" y="89"/>
                    <a:pt x="1" y="385"/>
                  </a:cubicBezTo>
                  <a:cubicBezTo>
                    <a:pt x="326" y="563"/>
                    <a:pt x="651" y="710"/>
                    <a:pt x="1006" y="710"/>
                  </a:cubicBezTo>
                  <a:cubicBezTo>
                    <a:pt x="1331" y="710"/>
                    <a:pt x="1686" y="622"/>
                    <a:pt x="1952" y="356"/>
                  </a:cubicBezTo>
                  <a:lnTo>
                    <a:pt x="1893" y="356"/>
                  </a:lnTo>
                  <a:cubicBezTo>
                    <a:pt x="1598" y="178"/>
                    <a:pt x="1243" y="1"/>
                    <a:pt x="917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7"/>
            <p:cNvSpPr/>
            <p:nvPr/>
          </p:nvSpPr>
          <p:spPr>
            <a:xfrm>
              <a:off x="3483225" y="2754650"/>
              <a:ext cx="14525" cy="58700"/>
            </a:xfrm>
            <a:custGeom>
              <a:avLst/>
              <a:gdLst/>
              <a:ahLst/>
              <a:cxnLst/>
              <a:rect l="l" t="t" r="r" b="b"/>
              <a:pathLst>
                <a:path w="581" h="2348" extrusionOk="0">
                  <a:moveTo>
                    <a:pt x="543" y="1"/>
                  </a:moveTo>
                  <a:cubicBezTo>
                    <a:pt x="530" y="1"/>
                    <a:pt x="514" y="10"/>
                    <a:pt x="503" y="33"/>
                  </a:cubicBezTo>
                  <a:cubicBezTo>
                    <a:pt x="148" y="743"/>
                    <a:pt x="0" y="1512"/>
                    <a:pt x="89" y="2281"/>
                  </a:cubicBezTo>
                  <a:cubicBezTo>
                    <a:pt x="89" y="2325"/>
                    <a:pt x="118" y="2347"/>
                    <a:pt x="148" y="2347"/>
                  </a:cubicBezTo>
                  <a:cubicBezTo>
                    <a:pt x="177" y="2347"/>
                    <a:pt x="207" y="2325"/>
                    <a:pt x="207" y="2281"/>
                  </a:cubicBezTo>
                  <a:cubicBezTo>
                    <a:pt x="118" y="1512"/>
                    <a:pt x="266" y="772"/>
                    <a:pt x="562" y="63"/>
                  </a:cubicBezTo>
                  <a:cubicBezTo>
                    <a:pt x="580" y="26"/>
                    <a:pt x="565" y="1"/>
                    <a:pt x="543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7"/>
            <p:cNvSpPr/>
            <p:nvPr/>
          </p:nvSpPr>
          <p:spPr>
            <a:xfrm>
              <a:off x="3474350" y="2782075"/>
              <a:ext cx="19250" cy="55475"/>
            </a:xfrm>
            <a:custGeom>
              <a:avLst/>
              <a:gdLst/>
              <a:ahLst/>
              <a:cxnLst/>
              <a:rect l="l" t="t" r="r" b="b"/>
              <a:pathLst>
                <a:path w="770" h="2219" extrusionOk="0">
                  <a:moveTo>
                    <a:pt x="503" y="1"/>
                  </a:moveTo>
                  <a:cubicBezTo>
                    <a:pt x="178" y="296"/>
                    <a:pt x="0" y="740"/>
                    <a:pt x="0" y="1124"/>
                  </a:cubicBezTo>
                  <a:cubicBezTo>
                    <a:pt x="0" y="1538"/>
                    <a:pt x="148" y="1864"/>
                    <a:pt x="325" y="2159"/>
                  </a:cubicBezTo>
                  <a:lnTo>
                    <a:pt x="325" y="2219"/>
                  </a:lnTo>
                  <a:cubicBezTo>
                    <a:pt x="621" y="1893"/>
                    <a:pt x="769" y="1479"/>
                    <a:pt x="769" y="1095"/>
                  </a:cubicBezTo>
                  <a:cubicBezTo>
                    <a:pt x="769" y="681"/>
                    <a:pt x="651" y="355"/>
                    <a:pt x="503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7"/>
            <p:cNvSpPr/>
            <p:nvPr/>
          </p:nvSpPr>
          <p:spPr>
            <a:xfrm>
              <a:off x="3273200" y="2532725"/>
              <a:ext cx="396850" cy="425400"/>
            </a:xfrm>
            <a:custGeom>
              <a:avLst/>
              <a:gdLst/>
              <a:ahLst/>
              <a:cxnLst/>
              <a:rect l="l" t="t" r="r" b="b"/>
              <a:pathLst>
                <a:path w="15874" h="17016" extrusionOk="0">
                  <a:moveTo>
                    <a:pt x="175" y="1"/>
                  </a:moveTo>
                  <a:cubicBezTo>
                    <a:pt x="92" y="1"/>
                    <a:pt x="1" y="95"/>
                    <a:pt x="62" y="216"/>
                  </a:cubicBezTo>
                  <a:cubicBezTo>
                    <a:pt x="1244" y="2936"/>
                    <a:pt x="2753" y="5480"/>
                    <a:pt x="4468" y="7845"/>
                  </a:cubicBezTo>
                  <a:cubicBezTo>
                    <a:pt x="6331" y="10477"/>
                    <a:pt x="8519" y="12991"/>
                    <a:pt x="11181" y="14854"/>
                  </a:cubicBezTo>
                  <a:cubicBezTo>
                    <a:pt x="12512" y="15830"/>
                    <a:pt x="14020" y="16599"/>
                    <a:pt x="15617" y="17013"/>
                  </a:cubicBezTo>
                  <a:cubicBezTo>
                    <a:pt x="15626" y="17014"/>
                    <a:pt x="15635" y="17015"/>
                    <a:pt x="15644" y="17015"/>
                  </a:cubicBezTo>
                  <a:cubicBezTo>
                    <a:pt x="15803" y="17015"/>
                    <a:pt x="15874" y="16775"/>
                    <a:pt x="15705" y="16747"/>
                  </a:cubicBezTo>
                  <a:cubicBezTo>
                    <a:pt x="12748" y="15978"/>
                    <a:pt x="10234" y="13967"/>
                    <a:pt x="8105" y="11838"/>
                  </a:cubicBezTo>
                  <a:cubicBezTo>
                    <a:pt x="5858" y="9501"/>
                    <a:pt x="3965" y="6870"/>
                    <a:pt x="2339" y="4119"/>
                  </a:cubicBezTo>
                  <a:cubicBezTo>
                    <a:pt x="1570" y="2818"/>
                    <a:pt x="860" y="1458"/>
                    <a:pt x="269" y="68"/>
                  </a:cubicBezTo>
                  <a:cubicBezTo>
                    <a:pt x="250" y="21"/>
                    <a:pt x="213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7"/>
            <p:cNvSpPr/>
            <p:nvPr/>
          </p:nvSpPr>
          <p:spPr>
            <a:xfrm>
              <a:off x="4014775" y="2343675"/>
              <a:ext cx="118325" cy="161175"/>
            </a:xfrm>
            <a:custGeom>
              <a:avLst/>
              <a:gdLst/>
              <a:ahLst/>
              <a:cxnLst/>
              <a:rect l="l" t="t" r="r" b="b"/>
              <a:pathLst>
                <a:path w="4733" h="6447" extrusionOk="0">
                  <a:moveTo>
                    <a:pt x="2958" y="0"/>
                  </a:moveTo>
                  <a:lnTo>
                    <a:pt x="2958" y="0"/>
                  </a:lnTo>
                  <a:cubicBezTo>
                    <a:pt x="829" y="1035"/>
                    <a:pt x="1" y="4052"/>
                    <a:pt x="1302" y="6003"/>
                  </a:cubicBezTo>
                  <a:lnTo>
                    <a:pt x="1657" y="6447"/>
                  </a:lnTo>
                  <a:cubicBezTo>
                    <a:pt x="4022" y="5412"/>
                    <a:pt x="4732" y="1834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7"/>
            <p:cNvSpPr/>
            <p:nvPr/>
          </p:nvSpPr>
          <p:spPr>
            <a:xfrm>
              <a:off x="4055450" y="2481700"/>
              <a:ext cx="120525" cy="87350"/>
            </a:xfrm>
            <a:custGeom>
              <a:avLst/>
              <a:gdLst/>
              <a:ahLst/>
              <a:cxnLst/>
              <a:rect l="l" t="t" r="r" b="b"/>
              <a:pathLst>
                <a:path w="4821" h="3494" extrusionOk="0">
                  <a:moveTo>
                    <a:pt x="3491" y="1"/>
                  </a:moveTo>
                  <a:cubicBezTo>
                    <a:pt x="2000" y="1"/>
                    <a:pt x="473" y="1016"/>
                    <a:pt x="89" y="2464"/>
                  </a:cubicBezTo>
                  <a:cubicBezTo>
                    <a:pt x="30" y="2641"/>
                    <a:pt x="0" y="2819"/>
                    <a:pt x="89" y="2966"/>
                  </a:cubicBezTo>
                  <a:cubicBezTo>
                    <a:pt x="148" y="3114"/>
                    <a:pt x="296" y="3203"/>
                    <a:pt x="444" y="3262"/>
                  </a:cubicBezTo>
                  <a:cubicBezTo>
                    <a:pt x="800" y="3420"/>
                    <a:pt x="1182" y="3493"/>
                    <a:pt x="1565" y="3493"/>
                  </a:cubicBezTo>
                  <a:cubicBezTo>
                    <a:pt x="2835" y="3493"/>
                    <a:pt x="4122" y="2685"/>
                    <a:pt x="4554" y="1458"/>
                  </a:cubicBezTo>
                  <a:lnTo>
                    <a:pt x="4820" y="305"/>
                  </a:lnTo>
                  <a:cubicBezTo>
                    <a:pt x="4403" y="96"/>
                    <a:pt x="3949" y="1"/>
                    <a:pt x="3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7"/>
            <p:cNvSpPr/>
            <p:nvPr/>
          </p:nvSpPr>
          <p:spPr>
            <a:xfrm>
              <a:off x="3940850" y="2478950"/>
              <a:ext cx="67300" cy="125125"/>
            </a:xfrm>
            <a:custGeom>
              <a:avLst/>
              <a:gdLst/>
              <a:ahLst/>
              <a:cxnLst/>
              <a:rect l="l" t="t" r="r" b="b"/>
              <a:pathLst>
                <a:path w="2692" h="5005" extrusionOk="0">
                  <a:moveTo>
                    <a:pt x="1627" y="1"/>
                  </a:moveTo>
                  <a:lnTo>
                    <a:pt x="1449" y="238"/>
                  </a:lnTo>
                  <a:cubicBezTo>
                    <a:pt x="296" y="1391"/>
                    <a:pt x="0" y="3313"/>
                    <a:pt x="740" y="4733"/>
                  </a:cubicBezTo>
                  <a:cubicBezTo>
                    <a:pt x="799" y="4851"/>
                    <a:pt x="887" y="4999"/>
                    <a:pt x="1035" y="4999"/>
                  </a:cubicBezTo>
                  <a:cubicBezTo>
                    <a:pt x="1051" y="5003"/>
                    <a:pt x="1067" y="5004"/>
                    <a:pt x="1083" y="5004"/>
                  </a:cubicBezTo>
                  <a:cubicBezTo>
                    <a:pt x="1184" y="5004"/>
                    <a:pt x="1280" y="4928"/>
                    <a:pt x="1331" y="4851"/>
                  </a:cubicBezTo>
                  <a:cubicBezTo>
                    <a:pt x="2544" y="3609"/>
                    <a:pt x="2691" y="1420"/>
                    <a:pt x="1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7"/>
            <p:cNvSpPr/>
            <p:nvPr/>
          </p:nvSpPr>
          <p:spPr>
            <a:xfrm>
              <a:off x="3829200" y="2425725"/>
              <a:ext cx="105025" cy="117575"/>
            </a:xfrm>
            <a:custGeom>
              <a:avLst/>
              <a:gdLst/>
              <a:ahLst/>
              <a:cxnLst/>
              <a:rect l="l" t="t" r="r" b="b"/>
              <a:pathLst>
                <a:path w="4201" h="4703" extrusionOk="0">
                  <a:moveTo>
                    <a:pt x="3727" y="1"/>
                  </a:moveTo>
                  <a:lnTo>
                    <a:pt x="3727" y="1"/>
                  </a:lnTo>
                  <a:cubicBezTo>
                    <a:pt x="1598" y="208"/>
                    <a:pt x="1" y="2633"/>
                    <a:pt x="592" y="4703"/>
                  </a:cubicBezTo>
                  <a:lnTo>
                    <a:pt x="858" y="4466"/>
                  </a:lnTo>
                  <a:cubicBezTo>
                    <a:pt x="2810" y="4111"/>
                    <a:pt x="4200" y="1923"/>
                    <a:pt x="3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7"/>
            <p:cNvSpPr/>
            <p:nvPr/>
          </p:nvSpPr>
          <p:spPr>
            <a:xfrm>
              <a:off x="3845475" y="2588075"/>
              <a:ext cx="93925" cy="69550"/>
            </a:xfrm>
            <a:custGeom>
              <a:avLst/>
              <a:gdLst/>
              <a:ahLst/>
              <a:cxnLst/>
              <a:rect l="l" t="t" r="r" b="b"/>
              <a:pathLst>
                <a:path w="3757" h="2782" extrusionOk="0">
                  <a:moveTo>
                    <a:pt x="2462" y="0"/>
                  </a:moveTo>
                  <a:cubicBezTo>
                    <a:pt x="2100" y="0"/>
                    <a:pt x="1742" y="57"/>
                    <a:pt x="1390" y="220"/>
                  </a:cubicBezTo>
                  <a:cubicBezTo>
                    <a:pt x="651" y="545"/>
                    <a:pt x="0" y="1639"/>
                    <a:pt x="414" y="2319"/>
                  </a:cubicBezTo>
                  <a:cubicBezTo>
                    <a:pt x="604" y="2640"/>
                    <a:pt x="931" y="2781"/>
                    <a:pt x="1288" y="2781"/>
                  </a:cubicBezTo>
                  <a:cubicBezTo>
                    <a:pt x="1654" y="2781"/>
                    <a:pt x="2052" y="2633"/>
                    <a:pt x="2366" y="2378"/>
                  </a:cubicBezTo>
                  <a:cubicBezTo>
                    <a:pt x="3017" y="1817"/>
                    <a:pt x="3342" y="1048"/>
                    <a:pt x="3638" y="279"/>
                  </a:cubicBezTo>
                  <a:lnTo>
                    <a:pt x="3756" y="161"/>
                  </a:lnTo>
                  <a:cubicBezTo>
                    <a:pt x="3323" y="80"/>
                    <a:pt x="2890" y="0"/>
                    <a:pt x="2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7"/>
            <p:cNvSpPr/>
            <p:nvPr/>
          </p:nvSpPr>
          <p:spPr>
            <a:xfrm>
              <a:off x="3756025" y="2489300"/>
              <a:ext cx="83550" cy="127500"/>
            </a:xfrm>
            <a:custGeom>
              <a:avLst/>
              <a:gdLst/>
              <a:ahLst/>
              <a:cxnLst/>
              <a:rect l="l" t="t" r="r" b="b"/>
              <a:pathLst>
                <a:path w="3342" h="5100" extrusionOk="0">
                  <a:moveTo>
                    <a:pt x="0" y="1"/>
                  </a:moveTo>
                  <a:cubicBezTo>
                    <a:pt x="89" y="1154"/>
                    <a:pt x="148" y="2337"/>
                    <a:pt x="621" y="3372"/>
                  </a:cubicBezTo>
                  <a:cubicBezTo>
                    <a:pt x="1118" y="4339"/>
                    <a:pt x="2080" y="5099"/>
                    <a:pt x="3120" y="5099"/>
                  </a:cubicBezTo>
                  <a:cubicBezTo>
                    <a:pt x="3194" y="5099"/>
                    <a:pt x="3268" y="5095"/>
                    <a:pt x="3342" y="5087"/>
                  </a:cubicBezTo>
                  <a:lnTo>
                    <a:pt x="3283" y="3431"/>
                  </a:lnTo>
                  <a:cubicBezTo>
                    <a:pt x="3046" y="1775"/>
                    <a:pt x="1656" y="32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7"/>
            <p:cNvSpPr/>
            <p:nvPr/>
          </p:nvSpPr>
          <p:spPr>
            <a:xfrm>
              <a:off x="3946750" y="2691600"/>
              <a:ext cx="134600" cy="56025"/>
            </a:xfrm>
            <a:custGeom>
              <a:avLst/>
              <a:gdLst/>
              <a:ahLst/>
              <a:cxnLst/>
              <a:rect l="l" t="t" r="r" b="b"/>
              <a:pathLst>
                <a:path w="5384" h="2241" extrusionOk="0">
                  <a:moveTo>
                    <a:pt x="3515" y="0"/>
                  </a:moveTo>
                  <a:cubicBezTo>
                    <a:pt x="2225" y="0"/>
                    <a:pt x="1037" y="477"/>
                    <a:pt x="115" y="1507"/>
                  </a:cubicBezTo>
                  <a:lnTo>
                    <a:pt x="115" y="1507"/>
                  </a:lnTo>
                  <a:cubicBezTo>
                    <a:pt x="76" y="1473"/>
                    <a:pt x="38" y="1438"/>
                    <a:pt x="1" y="1402"/>
                  </a:cubicBezTo>
                  <a:lnTo>
                    <a:pt x="1" y="1638"/>
                  </a:lnTo>
                  <a:cubicBezTo>
                    <a:pt x="38" y="1594"/>
                    <a:pt x="76" y="1550"/>
                    <a:pt x="115" y="1507"/>
                  </a:cubicBezTo>
                  <a:lnTo>
                    <a:pt x="115" y="1507"/>
                  </a:lnTo>
                  <a:cubicBezTo>
                    <a:pt x="687" y="2008"/>
                    <a:pt x="1440" y="2241"/>
                    <a:pt x="2203" y="2241"/>
                  </a:cubicBezTo>
                  <a:cubicBezTo>
                    <a:pt x="3530" y="2241"/>
                    <a:pt x="4888" y="1535"/>
                    <a:pt x="5383" y="308"/>
                  </a:cubicBezTo>
                  <a:cubicBezTo>
                    <a:pt x="4749" y="105"/>
                    <a:pt x="4121" y="0"/>
                    <a:pt x="3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7"/>
            <p:cNvSpPr/>
            <p:nvPr/>
          </p:nvSpPr>
          <p:spPr>
            <a:xfrm>
              <a:off x="3745200" y="2423575"/>
              <a:ext cx="339275" cy="549525"/>
            </a:xfrm>
            <a:custGeom>
              <a:avLst/>
              <a:gdLst/>
              <a:ahLst/>
              <a:cxnLst/>
              <a:rect l="l" t="t" r="r" b="b"/>
              <a:pathLst>
                <a:path w="13571" h="21981" extrusionOk="0">
                  <a:moveTo>
                    <a:pt x="13333" y="0"/>
                  </a:moveTo>
                  <a:cubicBezTo>
                    <a:pt x="13258" y="0"/>
                    <a:pt x="13184" y="36"/>
                    <a:pt x="13149" y="116"/>
                  </a:cubicBezTo>
                  <a:cubicBezTo>
                    <a:pt x="12233" y="3606"/>
                    <a:pt x="10606" y="6918"/>
                    <a:pt x="8418" y="9757"/>
                  </a:cubicBezTo>
                  <a:cubicBezTo>
                    <a:pt x="6466" y="12330"/>
                    <a:pt x="3952" y="14429"/>
                    <a:pt x="2060" y="17061"/>
                  </a:cubicBezTo>
                  <a:cubicBezTo>
                    <a:pt x="1054" y="18451"/>
                    <a:pt x="285" y="20019"/>
                    <a:pt x="19" y="21734"/>
                  </a:cubicBezTo>
                  <a:cubicBezTo>
                    <a:pt x="1" y="21880"/>
                    <a:pt x="129" y="21981"/>
                    <a:pt x="244" y="21981"/>
                  </a:cubicBezTo>
                  <a:cubicBezTo>
                    <a:pt x="315" y="21981"/>
                    <a:pt x="381" y="21942"/>
                    <a:pt x="404" y="21852"/>
                  </a:cubicBezTo>
                  <a:cubicBezTo>
                    <a:pt x="877" y="18629"/>
                    <a:pt x="3124" y="16174"/>
                    <a:pt x="5283" y="13867"/>
                  </a:cubicBezTo>
                  <a:cubicBezTo>
                    <a:pt x="6377" y="12685"/>
                    <a:pt x="7501" y="11531"/>
                    <a:pt x="8477" y="10289"/>
                  </a:cubicBezTo>
                  <a:cubicBezTo>
                    <a:pt x="9601" y="8870"/>
                    <a:pt x="10577" y="7391"/>
                    <a:pt x="11375" y="5824"/>
                  </a:cubicBezTo>
                  <a:cubicBezTo>
                    <a:pt x="12292" y="4049"/>
                    <a:pt x="13001" y="2157"/>
                    <a:pt x="13534" y="235"/>
                  </a:cubicBezTo>
                  <a:cubicBezTo>
                    <a:pt x="13570" y="90"/>
                    <a:pt x="13451" y="0"/>
                    <a:pt x="13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7"/>
            <p:cNvSpPr/>
            <p:nvPr/>
          </p:nvSpPr>
          <p:spPr>
            <a:xfrm>
              <a:off x="4014775" y="2524450"/>
              <a:ext cx="86950" cy="56975"/>
            </a:xfrm>
            <a:custGeom>
              <a:avLst/>
              <a:gdLst/>
              <a:ahLst/>
              <a:cxnLst/>
              <a:rect l="l" t="t" r="r" b="b"/>
              <a:pathLst>
                <a:path w="3478" h="2279" extrusionOk="0">
                  <a:moveTo>
                    <a:pt x="3192" y="1"/>
                  </a:moveTo>
                  <a:cubicBezTo>
                    <a:pt x="3153" y="1"/>
                    <a:pt x="3113" y="14"/>
                    <a:pt x="3076" y="44"/>
                  </a:cubicBezTo>
                  <a:cubicBezTo>
                    <a:pt x="2189" y="813"/>
                    <a:pt x="1183" y="1493"/>
                    <a:pt x="119" y="1937"/>
                  </a:cubicBezTo>
                  <a:cubicBezTo>
                    <a:pt x="1" y="1966"/>
                    <a:pt x="1" y="2114"/>
                    <a:pt x="30" y="2173"/>
                  </a:cubicBezTo>
                  <a:cubicBezTo>
                    <a:pt x="89" y="2252"/>
                    <a:pt x="162" y="2278"/>
                    <a:pt x="221" y="2278"/>
                  </a:cubicBezTo>
                  <a:cubicBezTo>
                    <a:pt x="250" y="2278"/>
                    <a:pt x="277" y="2272"/>
                    <a:pt x="296" y="2262"/>
                  </a:cubicBezTo>
                  <a:cubicBezTo>
                    <a:pt x="1390" y="1789"/>
                    <a:pt x="2455" y="1109"/>
                    <a:pt x="3313" y="310"/>
                  </a:cubicBezTo>
                  <a:cubicBezTo>
                    <a:pt x="3477" y="193"/>
                    <a:pt x="3343" y="1"/>
                    <a:pt x="3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7"/>
            <p:cNvSpPr/>
            <p:nvPr/>
          </p:nvSpPr>
          <p:spPr>
            <a:xfrm>
              <a:off x="3957850" y="2546150"/>
              <a:ext cx="27450" cy="91000"/>
            </a:xfrm>
            <a:custGeom>
              <a:avLst/>
              <a:gdLst/>
              <a:ahLst/>
              <a:cxnLst/>
              <a:rect l="l" t="t" r="r" b="b"/>
              <a:pathLst>
                <a:path w="1098" h="3640" extrusionOk="0">
                  <a:moveTo>
                    <a:pt x="848" y="0"/>
                  </a:moveTo>
                  <a:cubicBezTo>
                    <a:pt x="788" y="0"/>
                    <a:pt x="727" y="28"/>
                    <a:pt x="681" y="93"/>
                  </a:cubicBezTo>
                  <a:cubicBezTo>
                    <a:pt x="0" y="1128"/>
                    <a:pt x="0" y="2577"/>
                    <a:pt x="681" y="3553"/>
                  </a:cubicBezTo>
                  <a:cubicBezTo>
                    <a:pt x="725" y="3614"/>
                    <a:pt x="782" y="3639"/>
                    <a:pt x="838" y="3639"/>
                  </a:cubicBezTo>
                  <a:cubicBezTo>
                    <a:pt x="970" y="3639"/>
                    <a:pt x="1098" y="3500"/>
                    <a:pt x="1036" y="3375"/>
                  </a:cubicBezTo>
                  <a:cubicBezTo>
                    <a:pt x="355" y="2459"/>
                    <a:pt x="355" y="1187"/>
                    <a:pt x="1036" y="270"/>
                  </a:cubicBezTo>
                  <a:cubicBezTo>
                    <a:pt x="1096" y="128"/>
                    <a:pt x="977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7"/>
            <p:cNvSpPr/>
            <p:nvPr/>
          </p:nvSpPr>
          <p:spPr>
            <a:xfrm>
              <a:off x="3811375" y="2470100"/>
              <a:ext cx="73925" cy="363350"/>
            </a:xfrm>
            <a:custGeom>
              <a:avLst/>
              <a:gdLst/>
              <a:ahLst/>
              <a:cxnLst/>
              <a:rect l="l" t="t" r="r" b="b"/>
              <a:pathLst>
                <a:path w="2957" h="14534" extrusionOk="0">
                  <a:moveTo>
                    <a:pt x="2693" y="1"/>
                  </a:moveTo>
                  <a:cubicBezTo>
                    <a:pt x="2652" y="1"/>
                    <a:pt x="2611" y="18"/>
                    <a:pt x="2577" y="59"/>
                  </a:cubicBezTo>
                  <a:cubicBezTo>
                    <a:pt x="1335" y="1597"/>
                    <a:pt x="891" y="3460"/>
                    <a:pt x="862" y="5382"/>
                  </a:cubicBezTo>
                  <a:cubicBezTo>
                    <a:pt x="803" y="7364"/>
                    <a:pt x="1098" y="9286"/>
                    <a:pt x="1010" y="11238"/>
                  </a:cubicBezTo>
                  <a:cubicBezTo>
                    <a:pt x="921" y="12302"/>
                    <a:pt x="655" y="13337"/>
                    <a:pt x="63" y="14254"/>
                  </a:cubicBezTo>
                  <a:cubicBezTo>
                    <a:pt x="0" y="14401"/>
                    <a:pt x="132" y="14534"/>
                    <a:pt x="266" y="14534"/>
                  </a:cubicBezTo>
                  <a:cubicBezTo>
                    <a:pt x="321" y="14534"/>
                    <a:pt x="376" y="14512"/>
                    <a:pt x="418" y="14461"/>
                  </a:cubicBezTo>
                  <a:cubicBezTo>
                    <a:pt x="1394" y="12864"/>
                    <a:pt x="1453" y="11119"/>
                    <a:pt x="1335" y="9315"/>
                  </a:cubicBezTo>
                  <a:cubicBezTo>
                    <a:pt x="1217" y="7393"/>
                    <a:pt x="1039" y="5382"/>
                    <a:pt x="1394" y="3460"/>
                  </a:cubicBezTo>
                  <a:cubicBezTo>
                    <a:pt x="1631" y="2336"/>
                    <a:pt x="2104" y="1242"/>
                    <a:pt x="2843" y="325"/>
                  </a:cubicBezTo>
                  <a:cubicBezTo>
                    <a:pt x="2957" y="189"/>
                    <a:pt x="2826" y="1"/>
                    <a:pt x="2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7"/>
            <p:cNvSpPr/>
            <p:nvPr/>
          </p:nvSpPr>
          <p:spPr>
            <a:xfrm>
              <a:off x="3836600" y="2619250"/>
              <a:ext cx="52525" cy="46225"/>
            </a:xfrm>
            <a:custGeom>
              <a:avLst/>
              <a:gdLst/>
              <a:ahLst/>
              <a:cxnLst/>
              <a:rect l="l" t="t" r="r" b="b"/>
              <a:pathLst>
                <a:path w="2101" h="1849" extrusionOk="0">
                  <a:moveTo>
                    <a:pt x="1897" y="0"/>
                  </a:moveTo>
                  <a:cubicBezTo>
                    <a:pt x="1849" y="0"/>
                    <a:pt x="1805" y="22"/>
                    <a:pt x="1775" y="67"/>
                  </a:cubicBezTo>
                  <a:cubicBezTo>
                    <a:pt x="1213" y="540"/>
                    <a:pt x="622" y="1043"/>
                    <a:pt x="60" y="1545"/>
                  </a:cubicBezTo>
                  <a:cubicBezTo>
                    <a:pt x="1" y="1605"/>
                    <a:pt x="1" y="1723"/>
                    <a:pt x="60" y="1782"/>
                  </a:cubicBezTo>
                  <a:cubicBezTo>
                    <a:pt x="104" y="1826"/>
                    <a:pt x="156" y="1849"/>
                    <a:pt x="204" y="1849"/>
                  </a:cubicBezTo>
                  <a:cubicBezTo>
                    <a:pt x="252" y="1849"/>
                    <a:pt x="296" y="1826"/>
                    <a:pt x="326" y="1782"/>
                  </a:cubicBezTo>
                  <a:cubicBezTo>
                    <a:pt x="888" y="1309"/>
                    <a:pt x="1479" y="806"/>
                    <a:pt x="2041" y="303"/>
                  </a:cubicBezTo>
                  <a:cubicBezTo>
                    <a:pt x="2100" y="244"/>
                    <a:pt x="2100" y="126"/>
                    <a:pt x="2041" y="67"/>
                  </a:cubicBezTo>
                  <a:cubicBezTo>
                    <a:pt x="1997" y="22"/>
                    <a:pt x="1945" y="0"/>
                    <a:pt x="1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7"/>
            <p:cNvSpPr/>
            <p:nvPr/>
          </p:nvSpPr>
          <p:spPr>
            <a:xfrm>
              <a:off x="3912275" y="2711650"/>
              <a:ext cx="116050" cy="21675"/>
            </a:xfrm>
            <a:custGeom>
              <a:avLst/>
              <a:gdLst/>
              <a:ahLst/>
              <a:cxnLst/>
              <a:rect l="l" t="t" r="r" b="b"/>
              <a:pathLst>
                <a:path w="4642" h="867" extrusionOk="0">
                  <a:moveTo>
                    <a:pt x="4310" y="1"/>
                  </a:moveTo>
                  <a:cubicBezTo>
                    <a:pt x="4290" y="1"/>
                    <a:pt x="4270" y="3"/>
                    <a:pt x="4248" y="8"/>
                  </a:cubicBezTo>
                  <a:cubicBezTo>
                    <a:pt x="3541" y="336"/>
                    <a:pt x="2754" y="503"/>
                    <a:pt x="1968" y="503"/>
                  </a:cubicBezTo>
                  <a:cubicBezTo>
                    <a:pt x="1406" y="503"/>
                    <a:pt x="845" y="417"/>
                    <a:pt x="315" y="245"/>
                  </a:cubicBezTo>
                  <a:cubicBezTo>
                    <a:pt x="305" y="244"/>
                    <a:pt x="295" y="243"/>
                    <a:pt x="285" y="243"/>
                  </a:cubicBezTo>
                  <a:cubicBezTo>
                    <a:pt x="72" y="243"/>
                    <a:pt x="0" y="543"/>
                    <a:pt x="227" y="600"/>
                  </a:cubicBezTo>
                  <a:cubicBezTo>
                    <a:pt x="806" y="776"/>
                    <a:pt x="1424" y="867"/>
                    <a:pt x="2040" y="867"/>
                  </a:cubicBezTo>
                  <a:cubicBezTo>
                    <a:pt x="2869" y="867"/>
                    <a:pt x="3696" y="703"/>
                    <a:pt x="4426" y="363"/>
                  </a:cubicBezTo>
                  <a:cubicBezTo>
                    <a:pt x="4641" y="255"/>
                    <a:pt x="4513" y="1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7"/>
            <p:cNvSpPr/>
            <p:nvPr/>
          </p:nvSpPr>
          <p:spPr>
            <a:xfrm>
              <a:off x="3387100" y="2591050"/>
              <a:ext cx="501275" cy="356875"/>
            </a:xfrm>
            <a:custGeom>
              <a:avLst/>
              <a:gdLst/>
              <a:ahLst/>
              <a:cxnLst/>
              <a:rect l="l" t="t" r="r" b="b"/>
              <a:pathLst>
                <a:path w="20051" h="14275" extrusionOk="0">
                  <a:moveTo>
                    <a:pt x="11610" y="0"/>
                  </a:moveTo>
                  <a:cubicBezTo>
                    <a:pt x="10650" y="0"/>
                    <a:pt x="9668" y="664"/>
                    <a:pt x="8665" y="840"/>
                  </a:cubicBezTo>
                  <a:cubicBezTo>
                    <a:pt x="8409" y="889"/>
                    <a:pt x="8146" y="906"/>
                    <a:pt x="7880" y="906"/>
                  </a:cubicBezTo>
                  <a:cubicBezTo>
                    <a:pt x="7348" y="906"/>
                    <a:pt x="6802" y="840"/>
                    <a:pt x="6270" y="840"/>
                  </a:cubicBezTo>
                  <a:cubicBezTo>
                    <a:pt x="3461" y="840"/>
                    <a:pt x="829" y="3147"/>
                    <a:pt x="415" y="5926"/>
                  </a:cubicBezTo>
                  <a:cubicBezTo>
                    <a:pt x="1" y="8677"/>
                    <a:pt x="1834" y="11604"/>
                    <a:pt x="4525" y="12462"/>
                  </a:cubicBezTo>
                  <a:lnTo>
                    <a:pt x="3106" y="12432"/>
                  </a:lnTo>
                  <a:lnTo>
                    <a:pt x="3106" y="12432"/>
                  </a:lnTo>
                  <a:cubicBezTo>
                    <a:pt x="5455" y="13502"/>
                    <a:pt x="8012" y="14274"/>
                    <a:pt x="10534" y="14274"/>
                  </a:cubicBezTo>
                  <a:cubicBezTo>
                    <a:pt x="11569" y="14274"/>
                    <a:pt x="12598" y="14144"/>
                    <a:pt x="13604" y="13852"/>
                  </a:cubicBezTo>
                  <a:cubicBezTo>
                    <a:pt x="17093" y="12906"/>
                    <a:pt x="20051" y="9534"/>
                    <a:pt x="19607" y="5956"/>
                  </a:cubicBezTo>
                  <a:cubicBezTo>
                    <a:pt x="19489" y="4980"/>
                    <a:pt x="19134" y="4034"/>
                    <a:pt x="18690" y="3147"/>
                  </a:cubicBezTo>
                  <a:cubicBezTo>
                    <a:pt x="18188" y="2141"/>
                    <a:pt x="17537" y="1136"/>
                    <a:pt x="16472" y="840"/>
                  </a:cubicBezTo>
                  <a:cubicBezTo>
                    <a:pt x="16187" y="756"/>
                    <a:pt x="15888" y="732"/>
                    <a:pt x="15582" y="732"/>
                  </a:cubicBezTo>
                  <a:cubicBezTo>
                    <a:pt x="15157" y="732"/>
                    <a:pt x="14721" y="779"/>
                    <a:pt x="14294" y="779"/>
                  </a:cubicBezTo>
                  <a:cubicBezTo>
                    <a:pt x="13945" y="779"/>
                    <a:pt x="13603" y="747"/>
                    <a:pt x="13279" y="633"/>
                  </a:cubicBezTo>
                  <a:cubicBezTo>
                    <a:pt x="12865" y="485"/>
                    <a:pt x="12539" y="189"/>
                    <a:pt x="12125" y="71"/>
                  </a:cubicBezTo>
                  <a:cubicBezTo>
                    <a:pt x="11954" y="22"/>
                    <a:pt x="11782" y="0"/>
                    <a:pt x="1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7"/>
            <p:cNvSpPr/>
            <p:nvPr/>
          </p:nvSpPr>
          <p:spPr>
            <a:xfrm>
              <a:off x="3455850" y="2629025"/>
              <a:ext cx="160475" cy="269425"/>
            </a:xfrm>
            <a:custGeom>
              <a:avLst/>
              <a:gdLst/>
              <a:ahLst/>
              <a:cxnLst/>
              <a:rect l="l" t="t" r="r" b="b"/>
              <a:pathLst>
                <a:path w="6419" h="10777" extrusionOk="0">
                  <a:moveTo>
                    <a:pt x="6005" y="0"/>
                  </a:moveTo>
                  <a:cubicBezTo>
                    <a:pt x="4351" y="0"/>
                    <a:pt x="2762" y="822"/>
                    <a:pt x="1686" y="2101"/>
                  </a:cubicBezTo>
                  <a:cubicBezTo>
                    <a:pt x="474" y="3550"/>
                    <a:pt x="1" y="5472"/>
                    <a:pt x="178" y="7365"/>
                  </a:cubicBezTo>
                  <a:cubicBezTo>
                    <a:pt x="297" y="8488"/>
                    <a:pt x="622" y="9612"/>
                    <a:pt x="1095" y="10647"/>
                  </a:cubicBezTo>
                  <a:cubicBezTo>
                    <a:pt x="1141" y="10738"/>
                    <a:pt x="1214" y="10776"/>
                    <a:pt x="1290" y="10776"/>
                  </a:cubicBezTo>
                  <a:cubicBezTo>
                    <a:pt x="1460" y="10776"/>
                    <a:pt x="1641" y="10586"/>
                    <a:pt x="1539" y="10381"/>
                  </a:cubicBezTo>
                  <a:cubicBezTo>
                    <a:pt x="592" y="8311"/>
                    <a:pt x="267" y="5738"/>
                    <a:pt x="1332" y="3579"/>
                  </a:cubicBezTo>
                  <a:cubicBezTo>
                    <a:pt x="2209" y="1824"/>
                    <a:pt x="4012" y="503"/>
                    <a:pt x="6026" y="503"/>
                  </a:cubicBezTo>
                  <a:cubicBezTo>
                    <a:pt x="6048" y="503"/>
                    <a:pt x="6070" y="504"/>
                    <a:pt x="6093" y="504"/>
                  </a:cubicBezTo>
                  <a:cubicBezTo>
                    <a:pt x="6418" y="504"/>
                    <a:pt x="6418" y="1"/>
                    <a:pt x="6093" y="1"/>
                  </a:cubicBezTo>
                  <a:cubicBezTo>
                    <a:pt x="6064" y="1"/>
                    <a:pt x="6034" y="0"/>
                    <a:pt x="60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7"/>
            <p:cNvSpPr/>
            <p:nvPr/>
          </p:nvSpPr>
          <p:spPr>
            <a:xfrm>
              <a:off x="3608700" y="2624400"/>
              <a:ext cx="40875" cy="287200"/>
            </a:xfrm>
            <a:custGeom>
              <a:avLst/>
              <a:gdLst/>
              <a:ahLst/>
              <a:cxnLst/>
              <a:rect l="l" t="t" r="r" b="b"/>
              <a:pathLst>
                <a:path w="1635" h="11488" extrusionOk="0">
                  <a:moveTo>
                    <a:pt x="371" y="0"/>
                  </a:moveTo>
                  <a:cubicBezTo>
                    <a:pt x="188" y="0"/>
                    <a:pt x="0" y="174"/>
                    <a:pt x="127" y="364"/>
                  </a:cubicBezTo>
                  <a:cubicBezTo>
                    <a:pt x="1102" y="1783"/>
                    <a:pt x="1132" y="3557"/>
                    <a:pt x="984" y="5213"/>
                  </a:cubicBezTo>
                  <a:cubicBezTo>
                    <a:pt x="807" y="7195"/>
                    <a:pt x="511" y="9206"/>
                    <a:pt x="127" y="11157"/>
                  </a:cubicBezTo>
                  <a:cubicBezTo>
                    <a:pt x="55" y="11355"/>
                    <a:pt x="223" y="11488"/>
                    <a:pt x="380" y="11488"/>
                  </a:cubicBezTo>
                  <a:cubicBezTo>
                    <a:pt x="481" y="11488"/>
                    <a:pt x="577" y="11433"/>
                    <a:pt x="600" y="11305"/>
                  </a:cubicBezTo>
                  <a:cubicBezTo>
                    <a:pt x="984" y="9265"/>
                    <a:pt x="1310" y="7165"/>
                    <a:pt x="1487" y="5095"/>
                  </a:cubicBezTo>
                  <a:cubicBezTo>
                    <a:pt x="1635" y="3380"/>
                    <a:pt x="1576" y="1546"/>
                    <a:pt x="570" y="97"/>
                  </a:cubicBezTo>
                  <a:cubicBezTo>
                    <a:pt x="519" y="29"/>
                    <a:pt x="445" y="0"/>
                    <a:pt x="3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7"/>
            <p:cNvSpPr/>
            <p:nvPr/>
          </p:nvSpPr>
          <p:spPr>
            <a:xfrm>
              <a:off x="3620750" y="2624325"/>
              <a:ext cx="162650" cy="309525"/>
            </a:xfrm>
            <a:custGeom>
              <a:avLst/>
              <a:gdLst/>
              <a:ahLst/>
              <a:cxnLst/>
              <a:rect l="l" t="t" r="r" b="b"/>
              <a:pathLst>
                <a:path w="6506" h="12381" extrusionOk="0">
                  <a:moveTo>
                    <a:pt x="342" y="1"/>
                  </a:moveTo>
                  <a:cubicBezTo>
                    <a:pt x="96" y="1"/>
                    <a:pt x="0" y="406"/>
                    <a:pt x="325" y="514"/>
                  </a:cubicBezTo>
                  <a:cubicBezTo>
                    <a:pt x="2454" y="1076"/>
                    <a:pt x="3873" y="3028"/>
                    <a:pt x="4701" y="4950"/>
                  </a:cubicBezTo>
                  <a:cubicBezTo>
                    <a:pt x="5707" y="7168"/>
                    <a:pt x="6032" y="9682"/>
                    <a:pt x="5737" y="12136"/>
                  </a:cubicBezTo>
                  <a:cubicBezTo>
                    <a:pt x="5722" y="12299"/>
                    <a:pt x="5847" y="12380"/>
                    <a:pt x="5980" y="12380"/>
                  </a:cubicBezTo>
                  <a:cubicBezTo>
                    <a:pt x="6114" y="12380"/>
                    <a:pt x="6254" y="12299"/>
                    <a:pt x="6269" y="12136"/>
                  </a:cubicBezTo>
                  <a:cubicBezTo>
                    <a:pt x="6505" y="10125"/>
                    <a:pt x="6328" y="8055"/>
                    <a:pt x="5707" y="6133"/>
                  </a:cubicBezTo>
                  <a:cubicBezTo>
                    <a:pt x="5145" y="4388"/>
                    <a:pt x="4258" y="2673"/>
                    <a:pt x="2898" y="1402"/>
                  </a:cubicBezTo>
                  <a:cubicBezTo>
                    <a:pt x="2188" y="751"/>
                    <a:pt x="1330" y="248"/>
                    <a:pt x="413" y="12"/>
                  </a:cubicBezTo>
                  <a:cubicBezTo>
                    <a:pt x="388" y="4"/>
                    <a:pt x="364" y="1"/>
                    <a:pt x="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7"/>
            <p:cNvSpPr/>
            <p:nvPr/>
          </p:nvSpPr>
          <p:spPr>
            <a:xfrm>
              <a:off x="3627400" y="2616025"/>
              <a:ext cx="219575" cy="243900"/>
            </a:xfrm>
            <a:custGeom>
              <a:avLst/>
              <a:gdLst/>
              <a:ahLst/>
              <a:cxnLst/>
              <a:rect l="l" t="t" r="r" b="b"/>
              <a:pathLst>
                <a:path w="8783" h="9756" extrusionOk="0">
                  <a:moveTo>
                    <a:pt x="1963" y="1"/>
                  </a:moveTo>
                  <a:cubicBezTo>
                    <a:pt x="1380" y="1"/>
                    <a:pt x="803" y="101"/>
                    <a:pt x="266" y="344"/>
                  </a:cubicBezTo>
                  <a:cubicBezTo>
                    <a:pt x="1" y="423"/>
                    <a:pt x="92" y="835"/>
                    <a:pt x="326" y="835"/>
                  </a:cubicBezTo>
                  <a:cubicBezTo>
                    <a:pt x="354" y="835"/>
                    <a:pt x="383" y="829"/>
                    <a:pt x="414" y="817"/>
                  </a:cubicBezTo>
                  <a:cubicBezTo>
                    <a:pt x="921" y="601"/>
                    <a:pt x="1444" y="504"/>
                    <a:pt x="1963" y="504"/>
                  </a:cubicBezTo>
                  <a:cubicBezTo>
                    <a:pt x="3078" y="504"/>
                    <a:pt x="4178" y="950"/>
                    <a:pt x="5086" y="1615"/>
                  </a:cubicBezTo>
                  <a:cubicBezTo>
                    <a:pt x="6565" y="2739"/>
                    <a:pt x="7363" y="4454"/>
                    <a:pt x="7807" y="6258"/>
                  </a:cubicBezTo>
                  <a:cubicBezTo>
                    <a:pt x="8073" y="7323"/>
                    <a:pt x="8191" y="8417"/>
                    <a:pt x="8250" y="9511"/>
                  </a:cubicBezTo>
                  <a:cubicBezTo>
                    <a:pt x="8265" y="9674"/>
                    <a:pt x="8406" y="9755"/>
                    <a:pt x="8535" y="9755"/>
                  </a:cubicBezTo>
                  <a:cubicBezTo>
                    <a:pt x="8664" y="9755"/>
                    <a:pt x="8783" y="9674"/>
                    <a:pt x="8753" y="9511"/>
                  </a:cubicBezTo>
                  <a:cubicBezTo>
                    <a:pt x="8635" y="7471"/>
                    <a:pt x="8339" y="5371"/>
                    <a:pt x="7363" y="3538"/>
                  </a:cubicBezTo>
                  <a:cubicBezTo>
                    <a:pt x="6476" y="1911"/>
                    <a:pt x="4997" y="580"/>
                    <a:pt x="3193" y="137"/>
                  </a:cubicBezTo>
                  <a:cubicBezTo>
                    <a:pt x="2789" y="51"/>
                    <a:pt x="2375" y="1"/>
                    <a:pt x="1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7"/>
            <p:cNvSpPr/>
            <p:nvPr/>
          </p:nvSpPr>
          <p:spPr>
            <a:xfrm>
              <a:off x="3560100" y="2527025"/>
              <a:ext cx="70250" cy="109425"/>
            </a:xfrm>
            <a:custGeom>
              <a:avLst/>
              <a:gdLst/>
              <a:ahLst/>
              <a:cxnLst/>
              <a:rect l="l" t="t" r="r" b="b"/>
              <a:pathLst>
                <a:path w="2810" h="4377" extrusionOk="0">
                  <a:moveTo>
                    <a:pt x="1124" y="0"/>
                  </a:moveTo>
                  <a:cubicBezTo>
                    <a:pt x="1036" y="0"/>
                    <a:pt x="976" y="0"/>
                    <a:pt x="888" y="59"/>
                  </a:cubicBezTo>
                  <a:cubicBezTo>
                    <a:pt x="267" y="237"/>
                    <a:pt x="1" y="1035"/>
                    <a:pt x="415" y="1567"/>
                  </a:cubicBezTo>
                  <a:cubicBezTo>
                    <a:pt x="1065" y="2455"/>
                    <a:pt x="1716" y="3371"/>
                    <a:pt x="2218" y="4318"/>
                  </a:cubicBezTo>
                  <a:lnTo>
                    <a:pt x="2810" y="4377"/>
                  </a:lnTo>
                  <a:cubicBezTo>
                    <a:pt x="2780" y="3164"/>
                    <a:pt x="2455" y="1893"/>
                    <a:pt x="1923" y="799"/>
                  </a:cubicBezTo>
                  <a:cubicBezTo>
                    <a:pt x="1775" y="414"/>
                    <a:pt x="1509" y="59"/>
                    <a:pt x="1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7"/>
            <p:cNvSpPr/>
            <p:nvPr/>
          </p:nvSpPr>
          <p:spPr>
            <a:xfrm>
              <a:off x="3611150" y="2534900"/>
              <a:ext cx="143900" cy="95550"/>
            </a:xfrm>
            <a:custGeom>
              <a:avLst/>
              <a:gdLst/>
              <a:ahLst/>
              <a:cxnLst/>
              <a:rect l="l" t="t" r="r" b="b"/>
              <a:pathLst>
                <a:path w="5756" h="3822" extrusionOk="0">
                  <a:moveTo>
                    <a:pt x="3044" y="375"/>
                  </a:moveTo>
                  <a:cubicBezTo>
                    <a:pt x="3311" y="375"/>
                    <a:pt x="3308" y="1002"/>
                    <a:pt x="3282" y="1164"/>
                  </a:cubicBezTo>
                  <a:cubicBezTo>
                    <a:pt x="3256" y="1242"/>
                    <a:pt x="3225" y="1317"/>
                    <a:pt x="3189" y="1387"/>
                  </a:cubicBezTo>
                  <a:lnTo>
                    <a:pt x="3189" y="1387"/>
                  </a:lnTo>
                  <a:cubicBezTo>
                    <a:pt x="3180" y="1382"/>
                    <a:pt x="3172" y="1376"/>
                    <a:pt x="3163" y="1371"/>
                  </a:cubicBezTo>
                  <a:cubicBezTo>
                    <a:pt x="3015" y="1252"/>
                    <a:pt x="2927" y="1105"/>
                    <a:pt x="2838" y="957"/>
                  </a:cubicBezTo>
                  <a:cubicBezTo>
                    <a:pt x="2808" y="809"/>
                    <a:pt x="2779" y="484"/>
                    <a:pt x="2956" y="395"/>
                  </a:cubicBezTo>
                  <a:cubicBezTo>
                    <a:pt x="2988" y="382"/>
                    <a:pt x="3017" y="375"/>
                    <a:pt x="3044" y="375"/>
                  </a:cubicBezTo>
                  <a:close/>
                  <a:moveTo>
                    <a:pt x="1289" y="612"/>
                  </a:moveTo>
                  <a:cubicBezTo>
                    <a:pt x="1500" y="612"/>
                    <a:pt x="1708" y="791"/>
                    <a:pt x="1773" y="986"/>
                  </a:cubicBezTo>
                  <a:cubicBezTo>
                    <a:pt x="1889" y="1296"/>
                    <a:pt x="1790" y="1656"/>
                    <a:pt x="1625" y="1976"/>
                  </a:cubicBezTo>
                  <a:lnTo>
                    <a:pt x="1625" y="1976"/>
                  </a:lnTo>
                  <a:cubicBezTo>
                    <a:pt x="1544" y="1934"/>
                    <a:pt x="1465" y="1880"/>
                    <a:pt x="1389" y="1814"/>
                  </a:cubicBezTo>
                  <a:cubicBezTo>
                    <a:pt x="1152" y="1607"/>
                    <a:pt x="738" y="986"/>
                    <a:pt x="1064" y="691"/>
                  </a:cubicBezTo>
                  <a:cubicBezTo>
                    <a:pt x="1135" y="635"/>
                    <a:pt x="1212" y="612"/>
                    <a:pt x="1289" y="612"/>
                  </a:cubicBezTo>
                  <a:close/>
                  <a:moveTo>
                    <a:pt x="2997" y="0"/>
                  </a:moveTo>
                  <a:cubicBezTo>
                    <a:pt x="2596" y="0"/>
                    <a:pt x="2402" y="542"/>
                    <a:pt x="2454" y="927"/>
                  </a:cubicBezTo>
                  <a:cubicBezTo>
                    <a:pt x="2519" y="1256"/>
                    <a:pt x="2722" y="1512"/>
                    <a:pt x="2986" y="1679"/>
                  </a:cubicBezTo>
                  <a:lnTo>
                    <a:pt x="2986" y="1679"/>
                  </a:lnTo>
                  <a:cubicBezTo>
                    <a:pt x="2752" y="1939"/>
                    <a:pt x="2432" y="2093"/>
                    <a:pt x="2104" y="2093"/>
                  </a:cubicBezTo>
                  <a:cubicBezTo>
                    <a:pt x="2075" y="2093"/>
                    <a:pt x="2046" y="2092"/>
                    <a:pt x="2017" y="2089"/>
                  </a:cubicBezTo>
                  <a:lnTo>
                    <a:pt x="2017" y="2089"/>
                  </a:lnTo>
                  <a:cubicBezTo>
                    <a:pt x="2236" y="1636"/>
                    <a:pt x="2332" y="1063"/>
                    <a:pt x="1980" y="661"/>
                  </a:cubicBezTo>
                  <a:cubicBezTo>
                    <a:pt x="1819" y="440"/>
                    <a:pt x="1521" y="273"/>
                    <a:pt x="1236" y="273"/>
                  </a:cubicBezTo>
                  <a:cubicBezTo>
                    <a:pt x="1102" y="273"/>
                    <a:pt x="970" y="310"/>
                    <a:pt x="857" y="395"/>
                  </a:cubicBezTo>
                  <a:cubicBezTo>
                    <a:pt x="354" y="779"/>
                    <a:pt x="620" y="1519"/>
                    <a:pt x="945" y="1903"/>
                  </a:cubicBezTo>
                  <a:cubicBezTo>
                    <a:pt x="1089" y="2058"/>
                    <a:pt x="1258" y="2188"/>
                    <a:pt x="1440" y="2284"/>
                  </a:cubicBezTo>
                  <a:lnTo>
                    <a:pt x="1440" y="2284"/>
                  </a:lnTo>
                  <a:cubicBezTo>
                    <a:pt x="1403" y="2337"/>
                    <a:pt x="1366" y="2388"/>
                    <a:pt x="1330" y="2435"/>
                  </a:cubicBezTo>
                  <a:cubicBezTo>
                    <a:pt x="1004" y="2849"/>
                    <a:pt x="620" y="3175"/>
                    <a:pt x="176" y="3441"/>
                  </a:cubicBezTo>
                  <a:cubicBezTo>
                    <a:pt x="0" y="3567"/>
                    <a:pt x="103" y="3821"/>
                    <a:pt x="265" y="3821"/>
                  </a:cubicBezTo>
                  <a:cubicBezTo>
                    <a:pt x="293" y="3821"/>
                    <a:pt x="323" y="3813"/>
                    <a:pt x="354" y="3796"/>
                  </a:cubicBezTo>
                  <a:cubicBezTo>
                    <a:pt x="910" y="3462"/>
                    <a:pt x="1440" y="2998"/>
                    <a:pt x="1821" y="2427"/>
                  </a:cubicBezTo>
                  <a:lnTo>
                    <a:pt x="1821" y="2427"/>
                  </a:lnTo>
                  <a:cubicBezTo>
                    <a:pt x="1927" y="2453"/>
                    <a:pt x="2035" y="2466"/>
                    <a:pt x="2144" y="2466"/>
                  </a:cubicBezTo>
                  <a:cubicBezTo>
                    <a:pt x="2238" y="2466"/>
                    <a:pt x="2331" y="2456"/>
                    <a:pt x="2424" y="2435"/>
                  </a:cubicBezTo>
                  <a:cubicBezTo>
                    <a:pt x="2799" y="2356"/>
                    <a:pt x="3122" y="2132"/>
                    <a:pt x="3347" y="1843"/>
                  </a:cubicBezTo>
                  <a:lnTo>
                    <a:pt x="3347" y="1843"/>
                  </a:lnTo>
                  <a:cubicBezTo>
                    <a:pt x="3461" y="1876"/>
                    <a:pt x="3578" y="1897"/>
                    <a:pt x="3696" y="1903"/>
                  </a:cubicBezTo>
                  <a:cubicBezTo>
                    <a:pt x="3751" y="1910"/>
                    <a:pt x="3805" y="1913"/>
                    <a:pt x="3860" y="1913"/>
                  </a:cubicBezTo>
                  <a:cubicBezTo>
                    <a:pt x="4531" y="1913"/>
                    <a:pt x="5125" y="1426"/>
                    <a:pt x="5618" y="1016"/>
                  </a:cubicBezTo>
                  <a:cubicBezTo>
                    <a:pt x="5756" y="901"/>
                    <a:pt x="5626" y="733"/>
                    <a:pt x="5478" y="733"/>
                  </a:cubicBezTo>
                  <a:cubicBezTo>
                    <a:pt x="5435" y="733"/>
                    <a:pt x="5391" y="746"/>
                    <a:pt x="5352" y="779"/>
                  </a:cubicBezTo>
                  <a:cubicBezTo>
                    <a:pt x="4916" y="1128"/>
                    <a:pt x="4351" y="1557"/>
                    <a:pt x="3776" y="1557"/>
                  </a:cubicBezTo>
                  <a:cubicBezTo>
                    <a:pt x="3698" y="1557"/>
                    <a:pt x="3619" y="1549"/>
                    <a:pt x="3540" y="1532"/>
                  </a:cubicBezTo>
                  <a:lnTo>
                    <a:pt x="3540" y="1532"/>
                  </a:lnTo>
                  <a:cubicBezTo>
                    <a:pt x="3565" y="1479"/>
                    <a:pt x="3588" y="1425"/>
                    <a:pt x="3607" y="1371"/>
                  </a:cubicBezTo>
                  <a:cubicBezTo>
                    <a:pt x="3755" y="927"/>
                    <a:pt x="3696" y="217"/>
                    <a:pt x="3193" y="40"/>
                  </a:cubicBezTo>
                  <a:cubicBezTo>
                    <a:pt x="3123" y="13"/>
                    <a:pt x="3058" y="0"/>
                    <a:pt x="2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7"/>
            <p:cNvSpPr/>
            <p:nvPr/>
          </p:nvSpPr>
          <p:spPr>
            <a:xfrm>
              <a:off x="3368625" y="2813875"/>
              <a:ext cx="876100" cy="505700"/>
            </a:xfrm>
            <a:custGeom>
              <a:avLst/>
              <a:gdLst/>
              <a:ahLst/>
              <a:cxnLst/>
              <a:rect l="l" t="t" r="r" b="b"/>
              <a:pathLst>
                <a:path w="35044" h="20228" extrusionOk="0">
                  <a:moveTo>
                    <a:pt x="0" y="0"/>
                  </a:moveTo>
                  <a:lnTo>
                    <a:pt x="0" y="20228"/>
                  </a:lnTo>
                  <a:lnTo>
                    <a:pt x="35044" y="20228"/>
                  </a:lnTo>
                  <a:lnTo>
                    <a:pt x="35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7"/>
            <p:cNvSpPr/>
            <p:nvPr/>
          </p:nvSpPr>
          <p:spPr>
            <a:xfrm>
              <a:off x="3307250" y="2770250"/>
              <a:ext cx="995875" cy="132350"/>
            </a:xfrm>
            <a:custGeom>
              <a:avLst/>
              <a:gdLst/>
              <a:ahLst/>
              <a:cxnLst/>
              <a:rect l="l" t="t" r="r" b="b"/>
              <a:pathLst>
                <a:path w="39835" h="5294" extrusionOk="0">
                  <a:moveTo>
                    <a:pt x="1" y="0"/>
                  </a:moveTo>
                  <a:lnTo>
                    <a:pt x="1" y="5294"/>
                  </a:lnTo>
                  <a:lnTo>
                    <a:pt x="39835" y="5294"/>
                  </a:lnTo>
                  <a:lnTo>
                    <a:pt x="39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7"/>
            <p:cNvSpPr/>
            <p:nvPr/>
          </p:nvSpPr>
          <p:spPr>
            <a:xfrm>
              <a:off x="3307250" y="2924025"/>
              <a:ext cx="995875" cy="131625"/>
            </a:xfrm>
            <a:custGeom>
              <a:avLst/>
              <a:gdLst/>
              <a:ahLst/>
              <a:cxnLst/>
              <a:rect l="l" t="t" r="r" b="b"/>
              <a:pathLst>
                <a:path w="39835" h="5265" extrusionOk="0">
                  <a:moveTo>
                    <a:pt x="1" y="1"/>
                  </a:moveTo>
                  <a:lnTo>
                    <a:pt x="1" y="5264"/>
                  </a:lnTo>
                  <a:lnTo>
                    <a:pt x="39835" y="5264"/>
                  </a:lnTo>
                  <a:lnTo>
                    <a:pt x="39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7"/>
            <p:cNvSpPr/>
            <p:nvPr/>
          </p:nvSpPr>
          <p:spPr>
            <a:xfrm>
              <a:off x="3299125" y="3077800"/>
              <a:ext cx="996625" cy="132375"/>
            </a:xfrm>
            <a:custGeom>
              <a:avLst/>
              <a:gdLst/>
              <a:ahLst/>
              <a:cxnLst/>
              <a:rect l="l" t="t" r="r" b="b"/>
              <a:pathLst>
                <a:path w="39865" h="5295" extrusionOk="0">
                  <a:moveTo>
                    <a:pt x="0" y="1"/>
                  </a:moveTo>
                  <a:lnTo>
                    <a:pt x="0" y="5294"/>
                  </a:lnTo>
                  <a:lnTo>
                    <a:pt x="39864" y="5294"/>
                  </a:lnTo>
                  <a:lnTo>
                    <a:pt x="398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7"/>
            <p:cNvSpPr/>
            <p:nvPr/>
          </p:nvSpPr>
          <p:spPr>
            <a:xfrm>
              <a:off x="3299125" y="3231575"/>
              <a:ext cx="996625" cy="131625"/>
            </a:xfrm>
            <a:custGeom>
              <a:avLst/>
              <a:gdLst/>
              <a:ahLst/>
              <a:cxnLst/>
              <a:rect l="l" t="t" r="r" b="b"/>
              <a:pathLst>
                <a:path w="39865" h="5265" extrusionOk="0">
                  <a:moveTo>
                    <a:pt x="0" y="1"/>
                  </a:moveTo>
                  <a:lnTo>
                    <a:pt x="0" y="5265"/>
                  </a:lnTo>
                  <a:lnTo>
                    <a:pt x="39864" y="5265"/>
                  </a:lnTo>
                  <a:lnTo>
                    <a:pt x="398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7"/>
            <p:cNvSpPr/>
            <p:nvPr/>
          </p:nvSpPr>
          <p:spPr>
            <a:xfrm>
              <a:off x="4192950" y="2821925"/>
              <a:ext cx="22200" cy="22275"/>
            </a:xfrm>
            <a:custGeom>
              <a:avLst/>
              <a:gdLst/>
              <a:ahLst/>
              <a:cxnLst/>
              <a:rect l="l" t="t" r="r" b="b"/>
              <a:pathLst>
                <a:path w="888" h="891" extrusionOk="0">
                  <a:moveTo>
                    <a:pt x="494" y="1"/>
                  </a:moveTo>
                  <a:cubicBezTo>
                    <a:pt x="478" y="1"/>
                    <a:pt x="461" y="2"/>
                    <a:pt x="444" y="4"/>
                  </a:cubicBezTo>
                  <a:cubicBezTo>
                    <a:pt x="237" y="4"/>
                    <a:pt x="1" y="181"/>
                    <a:pt x="1" y="447"/>
                  </a:cubicBezTo>
                  <a:cubicBezTo>
                    <a:pt x="1" y="654"/>
                    <a:pt x="208" y="891"/>
                    <a:pt x="444" y="891"/>
                  </a:cubicBezTo>
                  <a:cubicBezTo>
                    <a:pt x="681" y="891"/>
                    <a:pt x="888" y="713"/>
                    <a:pt x="888" y="447"/>
                  </a:cubicBezTo>
                  <a:cubicBezTo>
                    <a:pt x="888" y="198"/>
                    <a:pt x="732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7"/>
            <p:cNvSpPr/>
            <p:nvPr/>
          </p:nvSpPr>
          <p:spPr>
            <a:xfrm>
              <a:off x="4192950" y="2976525"/>
              <a:ext cx="22200" cy="2220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0"/>
                  </a:moveTo>
                  <a:cubicBezTo>
                    <a:pt x="208" y="0"/>
                    <a:pt x="1" y="178"/>
                    <a:pt x="1" y="444"/>
                  </a:cubicBezTo>
                  <a:cubicBezTo>
                    <a:pt x="1" y="680"/>
                    <a:pt x="208" y="887"/>
                    <a:pt x="444" y="887"/>
                  </a:cubicBezTo>
                  <a:cubicBezTo>
                    <a:pt x="710" y="887"/>
                    <a:pt x="888" y="680"/>
                    <a:pt x="888" y="444"/>
                  </a:cubicBezTo>
                  <a:cubicBezTo>
                    <a:pt x="888" y="178"/>
                    <a:pt x="710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7"/>
            <p:cNvSpPr/>
            <p:nvPr/>
          </p:nvSpPr>
          <p:spPr>
            <a:xfrm>
              <a:off x="4192950" y="3132500"/>
              <a:ext cx="22200" cy="22225"/>
            </a:xfrm>
            <a:custGeom>
              <a:avLst/>
              <a:gdLst/>
              <a:ahLst/>
              <a:cxnLst/>
              <a:rect l="l" t="t" r="r" b="b"/>
              <a:pathLst>
                <a:path w="888" h="889" extrusionOk="0">
                  <a:moveTo>
                    <a:pt x="444" y="1"/>
                  </a:moveTo>
                  <a:cubicBezTo>
                    <a:pt x="237" y="1"/>
                    <a:pt x="1" y="178"/>
                    <a:pt x="1" y="445"/>
                  </a:cubicBezTo>
                  <a:cubicBezTo>
                    <a:pt x="1" y="652"/>
                    <a:pt x="208" y="888"/>
                    <a:pt x="444" y="888"/>
                  </a:cubicBezTo>
                  <a:cubicBezTo>
                    <a:pt x="681" y="888"/>
                    <a:pt x="888" y="711"/>
                    <a:pt x="888" y="445"/>
                  </a:cubicBezTo>
                  <a:cubicBezTo>
                    <a:pt x="888" y="238"/>
                    <a:pt x="710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7"/>
            <p:cNvSpPr/>
            <p:nvPr/>
          </p:nvSpPr>
          <p:spPr>
            <a:xfrm>
              <a:off x="4192950" y="3288500"/>
              <a:ext cx="22200" cy="2220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37" y="1"/>
                    <a:pt x="1" y="208"/>
                    <a:pt x="1" y="444"/>
                  </a:cubicBezTo>
                  <a:cubicBezTo>
                    <a:pt x="1" y="681"/>
                    <a:pt x="208" y="888"/>
                    <a:pt x="444" y="888"/>
                  </a:cubicBezTo>
                  <a:cubicBezTo>
                    <a:pt x="681" y="888"/>
                    <a:pt x="888" y="710"/>
                    <a:pt x="888" y="444"/>
                  </a:cubicBezTo>
                  <a:cubicBezTo>
                    <a:pt x="888" y="237"/>
                    <a:pt x="710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7"/>
            <p:cNvSpPr/>
            <p:nvPr/>
          </p:nvSpPr>
          <p:spPr>
            <a:xfrm>
              <a:off x="3390050" y="2821925"/>
              <a:ext cx="22225" cy="22275"/>
            </a:xfrm>
            <a:custGeom>
              <a:avLst/>
              <a:gdLst/>
              <a:ahLst/>
              <a:cxnLst/>
              <a:rect l="l" t="t" r="r" b="b"/>
              <a:pathLst>
                <a:path w="889" h="891" extrusionOk="0">
                  <a:moveTo>
                    <a:pt x="494" y="1"/>
                  </a:moveTo>
                  <a:cubicBezTo>
                    <a:pt x="478" y="1"/>
                    <a:pt x="462" y="2"/>
                    <a:pt x="444" y="4"/>
                  </a:cubicBezTo>
                  <a:cubicBezTo>
                    <a:pt x="237" y="4"/>
                    <a:pt x="1" y="181"/>
                    <a:pt x="1" y="447"/>
                  </a:cubicBezTo>
                  <a:cubicBezTo>
                    <a:pt x="1" y="654"/>
                    <a:pt x="178" y="891"/>
                    <a:pt x="444" y="891"/>
                  </a:cubicBezTo>
                  <a:cubicBezTo>
                    <a:pt x="681" y="891"/>
                    <a:pt x="888" y="713"/>
                    <a:pt x="888" y="447"/>
                  </a:cubicBezTo>
                  <a:cubicBezTo>
                    <a:pt x="888" y="198"/>
                    <a:pt x="733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7"/>
            <p:cNvSpPr/>
            <p:nvPr/>
          </p:nvSpPr>
          <p:spPr>
            <a:xfrm>
              <a:off x="3390050" y="2976525"/>
              <a:ext cx="22225" cy="22200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44" y="0"/>
                  </a:moveTo>
                  <a:cubicBezTo>
                    <a:pt x="237" y="0"/>
                    <a:pt x="1" y="178"/>
                    <a:pt x="1" y="444"/>
                  </a:cubicBezTo>
                  <a:cubicBezTo>
                    <a:pt x="1" y="651"/>
                    <a:pt x="178" y="887"/>
                    <a:pt x="444" y="887"/>
                  </a:cubicBezTo>
                  <a:cubicBezTo>
                    <a:pt x="681" y="887"/>
                    <a:pt x="888" y="710"/>
                    <a:pt x="888" y="444"/>
                  </a:cubicBezTo>
                  <a:cubicBezTo>
                    <a:pt x="888" y="178"/>
                    <a:pt x="711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7"/>
            <p:cNvSpPr/>
            <p:nvPr/>
          </p:nvSpPr>
          <p:spPr>
            <a:xfrm>
              <a:off x="3390050" y="313250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4" y="1"/>
                  </a:moveTo>
                  <a:cubicBezTo>
                    <a:pt x="237" y="1"/>
                    <a:pt x="1" y="178"/>
                    <a:pt x="1" y="445"/>
                  </a:cubicBezTo>
                  <a:cubicBezTo>
                    <a:pt x="1" y="652"/>
                    <a:pt x="178" y="888"/>
                    <a:pt x="444" y="888"/>
                  </a:cubicBezTo>
                  <a:cubicBezTo>
                    <a:pt x="681" y="888"/>
                    <a:pt x="888" y="711"/>
                    <a:pt x="888" y="445"/>
                  </a:cubicBezTo>
                  <a:cubicBezTo>
                    <a:pt x="888" y="238"/>
                    <a:pt x="711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7"/>
            <p:cNvSpPr/>
            <p:nvPr/>
          </p:nvSpPr>
          <p:spPr>
            <a:xfrm>
              <a:off x="3390050" y="3288500"/>
              <a:ext cx="22225" cy="22200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44" y="1"/>
                  </a:moveTo>
                  <a:cubicBezTo>
                    <a:pt x="237" y="1"/>
                    <a:pt x="1" y="208"/>
                    <a:pt x="1" y="444"/>
                  </a:cubicBezTo>
                  <a:cubicBezTo>
                    <a:pt x="1" y="681"/>
                    <a:pt x="178" y="888"/>
                    <a:pt x="444" y="888"/>
                  </a:cubicBezTo>
                  <a:cubicBezTo>
                    <a:pt x="681" y="888"/>
                    <a:pt x="888" y="710"/>
                    <a:pt x="888" y="444"/>
                  </a:cubicBezTo>
                  <a:cubicBezTo>
                    <a:pt x="888" y="237"/>
                    <a:pt x="711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1" name="Google Shape;2901;p77"/>
          <p:cNvGrpSpPr/>
          <p:nvPr/>
        </p:nvGrpSpPr>
        <p:grpSpPr>
          <a:xfrm rot="-139398">
            <a:off x="745512" y="3726671"/>
            <a:ext cx="1773289" cy="1355599"/>
            <a:chOff x="2193500" y="4184775"/>
            <a:chExt cx="1041825" cy="778675"/>
          </a:xfrm>
        </p:grpSpPr>
        <p:sp>
          <p:nvSpPr>
            <p:cNvPr id="2902" name="Google Shape;2902;p77"/>
            <p:cNvSpPr/>
            <p:nvPr/>
          </p:nvSpPr>
          <p:spPr>
            <a:xfrm>
              <a:off x="2462375" y="4312575"/>
              <a:ext cx="82075" cy="122775"/>
            </a:xfrm>
            <a:custGeom>
              <a:avLst/>
              <a:gdLst/>
              <a:ahLst/>
              <a:cxnLst/>
              <a:rect l="l" t="t" r="r" b="b"/>
              <a:pathLst>
                <a:path w="3283" h="4911" extrusionOk="0">
                  <a:moveTo>
                    <a:pt x="0" y="1"/>
                  </a:moveTo>
                  <a:lnTo>
                    <a:pt x="0" y="1"/>
                  </a:lnTo>
                  <a:cubicBezTo>
                    <a:pt x="366" y="1805"/>
                    <a:pt x="827" y="3758"/>
                    <a:pt x="2279" y="4910"/>
                  </a:cubicBezTo>
                  <a:lnTo>
                    <a:pt x="3282" y="3730"/>
                  </a:lnTo>
                  <a:cubicBezTo>
                    <a:pt x="2414" y="2306"/>
                    <a:pt x="1302" y="10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7"/>
            <p:cNvSpPr/>
            <p:nvPr/>
          </p:nvSpPr>
          <p:spPr>
            <a:xfrm>
              <a:off x="2554250" y="4298675"/>
              <a:ext cx="48500" cy="67850"/>
            </a:xfrm>
            <a:custGeom>
              <a:avLst/>
              <a:gdLst/>
              <a:ahLst/>
              <a:cxnLst/>
              <a:rect l="l" t="t" r="r" b="b"/>
              <a:pathLst>
                <a:path w="1940" h="2714" extrusionOk="0">
                  <a:moveTo>
                    <a:pt x="679" y="1"/>
                  </a:moveTo>
                  <a:cubicBezTo>
                    <a:pt x="245" y="842"/>
                    <a:pt x="14" y="1764"/>
                    <a:pt x="0" y="2713"/>
                  </a:cubicBezTo>
                  <a:lnTo>
                    <a:pt x="1940" y="2225"/>
                  </a:lnTo>
                  <a:cubicBezTo>
                    <a:pt x="1587" y="1452"/>
                    <a:pt x="1167" y="706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7"/>
            <p:cNvSpPr/>
            <p:nvPr/>
          </p:nvSpPr>
          <p:spPr>
            <a:xfrm>
              <a:off x="3146975" y="4325100"/>
              <a:ext cx="10125" cy="22175"/>
            </a:xfrm>
            <a:custGeom>
              <a:avLst/>
              <a:gdLst/>
              <a:ahLst/>
              <a:cxnLst/>
              <a:rect l="l" t="t" r="r" b="b"/>
              <a:pathLst>
                <a:path w="405" h="887" extrusionOk="0">
                  <a:moveTo>
                    <a:pt x="377" y="0"/>
                  </a:moveTo>
                  <a:cubicBezTo>
                    <a:pt x="370" y="0"/>
                    <a:pt x="364" y="5"/>
                    <a:pt x="364" y="15"/>
                  </a:cubicBezTo>
                  <a:cubicBezTo>
                    <a:pt x="323" y="314"/>
                    <a:pt x="201" y="598"/>
                    <a:pt x="11" y="843"/>
                  </a:cubicBezTo>
                  <a:cubicBezTo>
                    <a:pt x="0" y="865"/>
                    <a:pt x="16" y="887"/>
                    <a:pt x="37" y="887"/>
                  </a:cubicBezTo>
                  <a:cubicBezTo>
                    <a:pt x="42" y="887"/>
                    <a:pt x="47" y="886"/>
                    <a:pt x="52" y="883"/>
                  </a:cubicBezTo>
                  <a:cubicBezTo>
                    <a:pt x="242" y="626"/>
                    <a:pt x="364" y="341"/>
                    <a:pt x="405" y="29"/>
                  </a:cubicBezTo>
                  <a:cubicBezTo>
                    <a:pt x="405" y="12"/>
                    <a:pt x="389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7"/>
            <p:cNvSpPr/>
            <p:nvPr/>
          </p:nvSpPr>
          <p:spPr>
            <a:xfrm>
              <a:off x="3142500" y="4335975"/>
              <a:ext cx="12900" cy="20375"/>
            </a:xfrm>
            <a:custGeom>
              <a:avLst/>
              <a:gdLst/>
              <a:ahLst/>
              <a:cxnLst/>
              <a:rect l="l" t="t" r="r" b="b"/>
              <a:pathLst>
                <a:path w="516" h="815" extrusionOk="0">
                  <a:moveTo>
                    <a:pt x="462" y="1"/>
                  </a:moveTo>
                  <a:lnTo>
                    <a:pt x="462" y="1"/>
                  </a:lnTo>
                  <a:cubicBezTo>
                    <a:pt x="326" y="96"/>
                    <a:pt x="217" y="218"/>
                    <a:pt x="122" y="353"/>
                  </a:cubicBezTo>
                  <a:cubicBezTo>
                    <a:pt x="41" y="489"/>
                    <a:pt x="0" y="652"/>
                    <a:pt x="28" y="814"/>
                  </a:cubicBezTo>
                  <a:lnTo>
                    <a:pt x="55" y="787"/>
                  </a:lnTo>
                  <a:cubicBezTo>
                    <a:pt x="190" y="706"/>
                    <a:pt x="312" y="597"/>
                    <a:pt x="407" y="462"/>
                  </a:cubicBezTo>
                  <a:cubicBezTo>
                    <a:pt x="502" y="326"/>
                    <a:pt x="516" y="150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7"/>
            <p:cNvSpPr/>
            <p:nvPr/>
          </p:nvSpPr>
          <p:spPr>
            <a:xfrm>
              <a:off x="3151450" y="4363025"/>
              <a:ext cx="21150" cy="17325"/>
            </a:xfrm>
            <a:custGeom>
              <a:avLst/>
              <a:gdLst/>
              <a:ahLst/>
              <a:cxnLst/>
              <a:rect l="l" t="t" r="r" b="b"/>
              <a:pathLst>
                <a:path w="846" h="693" extrusionOk="0">
                  <a:moveTo>
                    <a:pt x="38" y="1"/>
                  </a:moveTo>
                  <a:cubicBezTo>
                    <a:pt x="16" y="1"/>
                    <a:pt x="1" y="33"/>
                    <a:pt x="36" y="44"/>
                  </a:cubicBezTo>
                  <a:cubicBezTo>
                    <a:pt x="334" y="180"/>
                    <a:pt x="605" y="397"/>
                    <a:pt x="795" y="682"/>
                  </a:cubicBezTo>
                  <a:cubicBezTo>
                    <a:pt x="799" y="690"/>
                    <a:pt x="805" y="693"/>
                    <a:pt x="812" y="693"/>
                  </a:cubicBezTo>
                  <a:cubicBezTo>
                    <a:pt x="828" y="693"/>
                    <a:pt x="845" y="674"/>
                    <a:pt x="836" y="655"/>
                  </a:cubicBezTo>
                  <a:cubicBezTo>
                    <a:pt x="632" y="370"/>
                    <a:pt x="361" y="153"/>
                    <a:pt x="49" y="4"/>
                  </a:cubicBezTo>
                  <a:cubicBezTo>
                    <a:pt x="46" y="2"/>
                    <a:pt x="42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7"/>
            <p:cNvSpPr/>
            <p:nvPr/>
          </p:nvSpPr>
          <p:spPr>
            <a:xfrm>
              <a:off x="3143175" y="4356325"/>
              <a:ext cx="20375" cy="13925"/>
            </a:xfrm>
            <a:custGeom>
              <a:avLst/>
              <a:gdLst/>
              <a:ahLst/>
              <a:cxnLst/>
              <a:rect l="l" t="t" r="r" b="b"/>
              <a:pathLst>
                <a:path w="815" h="557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77"/>
                    <a:pt x="177" y="326"/>
                    <a:pt x="340" y="421"/>
                  </a:cubicBezTo>
                  <a:cubicBezTo>
                    <a:pt x="489" y="502"/>
                    <a:pt x="652" y="556"/>
                    <a:pt x="814" y="556"/>
                  </a:cubicBezTo>
                  <a:cubicBezTo>
                    <a:pt x="787" y="367"/>
                    <a:pt x="665" y="204"/>
                    <a:pt x="502" y="109"/>
                  </a:cubicBezTo>
                  <a:cubicBezTo>
                    <a:pt x="401" y="48"/>
                    <a:pt x="276" y="17"/>
                    <a:pt x="151" y="17"/>
                  </a:cubicBezTo>
                  <a:cubicBezTo>
                    <a:pt x="110" y="17"/>
                    <a:pt x="68" y="21"/>
                    <a:pt x="28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7"/>
            <p:cNvSpPr/>
            <p:nvPr/>
          </p:nvSpPr>
          <p:spPr>
            <a:xfrm>
              <a:off x="3162625" y="4320025"/>
              <a:ext cx="10400" cy="22175"/>
            </a:xfrm>
            <a:custGeom>
              <a:avLst/>
              <a:gdLst/>
              <a:ahLst/>
              <a:cxnLst/>
              <a:rect l="l" t="t" r="r" b="b"/>
              <a:pathLst>
                <a:path w="416" h="887" extrusionOk="0">
                  <a:moveTo>
                    <a:pt x="389" y="0"/>
                  </a:moveTo>
                  <a:cubicBezTo>
                    <a:pt x="381" y="0"/>
                    <a:pt x="375" y="4"/>
                    <a:pt x="375" y="15"/>
                  </a:cubicBezTo>
                  <a:cubicBezTo>
                    <a:pt x="321" y="313"/>
                    <a:pt x="199" y="598"/>
                    <a:pt x="23" y="842"/>
                  </a:cubicBezTo>
                  <a:cubicBezTo>
                    <a:pt x="1" y="864"/>
                    <a:pt x="24" y="886"/>
                    <a:pt x="40" y="886"/>
                  </a:cubicBezTo>
                  <a:cubicBezTo>
                    <a:pt x="44" y="886"/>
                    <a:pt x="47" y="885"/>
                    <a:pt x="50" y="883"/>
                  </a:cubicBezTo>
                  <a:cubicBezTo>
                    <a:pt x="240" y="625"/>
                    <a:pt x="375" y="340"/>
                    <a:pt x="416" y="28"/>
                  </a:cubicBezTo>
                  <a:cubicBezTo>
                    <a:pt x="416" y="12"/>
                    <a:pt x="400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7"/>
            <p:cNvSpPr/>
            <p:nvPr/>
          </p:nvSpPr>
          <p:spPr>
            <a:xfrm>
              <a:off x="3158425" y="4330900"/>
              <a:ext cx="12925" cy="20350"/>
            </a:xfrm>
            <a:custGeom>
              <a:avLst/>
              <a:gdLst/>
              <a:ahLst/>
              <a:cxnLst/>
              <a:rect l="l" t="t" r="r" b="b"/>
              <a:pathLst>
                <a:path w="517" h="814" extrusionOk="0">
                  <a:moveTo>
                    <a:pt x="462" y="0"/>
                  </a:moveTo>
                  <a:lnTo>
                    <a:pt x="462" y="0"/>
                  </a:lnTo>
                  <a:cubicBezTo>
                    <a:pt x="326" y="95"/>
                    <a:pt x="204" y="217"/>
                    <a:pt x="123" y="353"/>
                  </a:cubicBezTo>
                  <a:cubicBezTo>
                    <a:pt x="28" y="488"/>
                    <a:pt x="1" y="651"/>
                    <a:pt x="28" y="814"/>
                  </a:cubicBezTo>
                  <a:lnTo>
                    <a:pt x="42" y="787"/>
                  </a:lnTo>
                  <a:cubicBezTo>
                    <a:pt x="191" y="719"/>
                    <a:pt x="313" y="597"/>
                    <a:pt x="408" y="475"/>
                  </a:cubicBezTo>
                  <a:cubicBezTo>
                    <a:pt x="489" y="326"/>
                    <a:pt x="516" y="163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7"/>
            <p:cNvSpPr/>
            <p:nvPr/>
          </p:nvSpPr>
          <p:spPr>
            <a:xfrm>
              <a:off x="3167325" y="4357975"/>
              <a:ext cx="21100" cy="17300"/>
            </a:xfrm>
            <a:custGeom>
              <a:avLst/>
              <a:gdLst/>
              <a:ahLst/>
              <a:cxnLst/>
              <a:rect l="l" t="t" r="r" b="b"/>
              <a:pathLst>
                <a:path w="844" h="692" extrusionOk="0">
                  <a:moveTo>
                    <a:pt x="43" y="0"/>
                  </a:moveTo>
                  <a:cubicBezTo>
                    <a:pt x="19" y="0"/>
                    <a:pt x="0" y="43"/>
                    <a:pt x="25" y="43"/>
                  </a:cubicBezTo>
                  <a:cubicBezTo>
                    <a:pt x="337" y="179"/>
                    <a:pt x="594" y="396"/>
                    <a:pt x="784" y="680"/>
                  </a:cubicBezTo>
                  <a:cubicBezTo>
                    <a:pt x="792" y="688"/>
                    <a:pt x="801" y="692"/>
                    <a:pt x="809" y="692"/>
                  </a:cubicBezTo>
                  <a:cubicBezTo>
                    <a:pt x="829" y="692"/>
                    <a:pt x="844" y="672"/>
                    <a:pt x="825" y="653"/>
                  </a:cubicBezTo>
                  <a:cubicBezTo>
                    <a:pt x="635" y="368"/>
                    <a:pt x="364" y="151"/>
                    <a:pt x="52" y="2"/>
                  </a:cubicBezTo>
                  <a:cubicBezTo>
                    <a:pt x="49" y="1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7"/>
            <p:cNvSpPr/>
            <p:nvPr/>
          </p:nvSpPr>
          <p:spPr>
            <a:xfrm>
              <a:off x="3159100" y="4351225"/>
              <a:ext cx="20375" cy="14275"/>
            </a:xfrm>
            <a:custGeom>
              <a:avLst/>
              <a:gdLst/>
              <a:ahLst/>
              <a:cxnLst/>
              <a:rect l="l" t="t" r="r" b="b"/>
              <a:pathLst>
                <a:path w="815" h="571" extrusionOk="0">
                  <a:moveTo>
                    <a:pt x="1" y="1"/>
                  </a:moveTo>
                  <a:cubicBezTo>
                    <a:pt x="55" y="177"/>
                    <a:pt x="177" y="340"/>
                    <a:pt x="340" y="435"/>
                  </a:cubicBezTo>
                  <a:cubicBezTo>
                    <a:pt x="489" y="516"/>
                    <a:pt x="638" y="557"/>
                    <a:pt x="815" y="571"/>
                  </a:cubicBezTo>
                  <a:cubicBezTo>
                    <a:pt x="774" y="381"/>
                    <a:pt x="666" y="204"/>
                    <a:pt x="503" y="109"/>
                  </a:cubicBezTo>
                  <a:cubicBezTo>
                    <a:pt x="391" y="48"/>
                    <a:pt x="271" y="18"/>
                    <a:pt x="150" y="18"/>
                  </a:cubicBezTo>
                  <a:cubicBezTo>
                    <a:pt x="109" y="18"/>
                    <a:pt x="69" y="21"/>
                    <a:pt x="28" y="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7"/>
            <p:cNvSpPr/>
            <p:nvPr/>
          </p:nvSpPr>
          <p:spPr>
            <a:xfrm>
              <a:off x="3178300" y="4315275"/>
              <a:ext cx="10325" cy="22025"/>
            </a:xfrm>
            <a:custGeom>
              <a:avLst/>
              <a:gdLst/>
              <a:ahLst/>
              <a:cxnLst/>
              <a:rect l="l" t="t" r="r" b="b"/>
              <a:pathLst>
                <a:path w="413" h="881" extrusionOk="0">
                  <a:moveTo>
                    <a:pt x="385" y="0"/>
                  </a:moveTo>
                  <a:cubicBezTo>
                    <a:pt x="378" y="0"/>
                    <a:pt x="372" y="5"/>
                    <a:pt x="372" y="15"/>
                  </a:cubicBezTo>
                  <a:cubicBezTo>
                    <a:pt x="318" y="313"/>
                    <a:pt x="196" y="598"/>
                    <a:pt x="20" y="842"/>
                  </a:cubicBezTo>
                  <a:cubicBezTo>
                    <a:pt x="0" y="861"/>
                    <a:pt x="15" y="881"/>
                    <a:pt x="30" y="881"/>
                  </a:cubicBezTo>
                  <a:cubicBezTo>
                    <a:pt x="36" y="881"/>
                    <a:pt x="43" y="877"/>
                    <a:pt x="47" y="869"/>
                  </a:cubicBezTo>
                  <a:cubicBezTo>
                    <a:pt x="237" y="625"/>
                    <a:pt x="372" y="340"/>
                    <a:pt x="413" y="29"/>
                  </a:cubicBezTo>
                  <a:cubicBezTo>
                    <a:pt x="413" y="12"/>
                    <a:pt x="397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7"/>
            <p:cNvSpPr/>
            <p:nvPr/>
          </p:nvSpPr>
          <p:spPr>
            <a:xfrm>
              <a:off x="3174025" y="4326150"/>
              <a:ext cx="12925" cy="20375"/>
            </a:xfrm>
            <a:custGeom>
              <a:avLst/>
              <a:gdLst/>
              <a:ahLst/>
              <a:cxnLst/>
              <a:rect l="l" t="t" r="r" b="b"/>
              <a:pathLst>
                <a:path w="517" h="815" extrusionOk="0">
                  <a:moveTo>
                    <a:pt x="462" y="0"/>
                  </a:moveTo>
                  <a:lnTo>
                    <a:pt x="462" y="0"/>
                  </a:lnTo>
                  <a:cubicBezTo>
                    <a:pt x="326" y="95"/>
                    <a:pt x="218" y="217"/>
                    <a:pt x="123" y="353"/>
                  </a:cubicBezTo>
                  <a:cubicBezTo>
                    <a:pt x="41" y="489"/>
                    <a:pt x="1" y="651"/>
                    <a:pt x="28" y="814"/>
                  </a:cubicBezTo>
                  <a:lnTo>
                    <a:pt x="55" y="787"/>
                  </a:lnTo>
                  <a:cubicBezTo>
                    <a:pt x="191" y="706"/>
                    <a:pt x="313" y="597"/>
                    <a:pt x="408" y="461"/>
                  </a:cubicBezTo>
                  <a:cubicBezTo>
                    <a:pt x="502" y="326"/>
                    <a:pt x="516" y="163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7"/>
            <p:cNvSpPr/>
            <p:nvPr/>
          </p:nvSpPr>
          <p:spPr>
            <a:xfrm>
              <a:off x="3182950" y="4353200"/>
              <a:ext cx="21175" cy="17325"/>
            </a:xfrm>
            <a:custGeom>
              <a:avLst/>
              <a:gdLst/>
              <a:ahLst/>
              <a:cxnLst/>
              <a:rect l="l" t="t" r="r" b="b"/>
              <a:pathLst>
                <a:path w="847" h="693" extrusionOk="0">
                  <a:moveTo>
                    <a:pt x="39" y="1"/>
                  </a:moveTo>
                  <a:cubicBezTo>
                    <a:pt x="17" y="1"/>
                    <a:pt x="0" y="32"/>
                    <a:pt x="23" y="44"/>
                  </a:cubicBezTo>
                  <a:cubicBezTo>
                    <a:pt x="335" y="180"/>
                    <a:pt x="593" y="397"/>
                    <a:pt x="783" y="681"/>
                  </a:cubicBezTo>
                  <a:cubicBezTo>
                    <a:pt x="791" y="689"/>
                    <a:pt x="800" y="693"/>
                    <a:pt x="809" y="693"/>
                  </a:cubicBezTo>
                  <a:cubicBezTo>
                    <a:pt x="829" y="693"/>
                    <a:pt x="847" y="673"/>
                    <a:pt x="837" y="654"/>
                  </a:cubicBezTo>
                  <a:cubicBezTo>
                    <a:pt x="634" y="370"/>
                    <a:pt x="362" y="139"/>
                    <a:pt x="51" y="3"/>
                  </a:cubicBezTo>
                  <a:cubicBezTo>
                    <a:pt x="47" y="1"/>
                    <a:pt x="43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7"/>
            <p:cNvSpPr/>
            <p:nvPr/>
          </p:nvSpPr>
          <p:spPr>
            <a:xfrm>
              <a:off x="3174700" y="4346500"/>
              <a:ext cx="20375" cy="13925"/>
            </a:xfrm>
            <a:custGeom>
              <a:avLst/>
              <a:gdLst/>
              <a:ahLst/>
              <a:cxnLst/>
              <a:rect l="l" t="t" r="r" b="b"/>
              <a:pathLst>
                <a:path w="815" h="557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76"/>
                    <a:pt x="177" y="326"/>
                    <a:pt x="340" y="421"/>
                  </a:cubicBezTo>
                  <a:cubicBezTo>
                    <a:pt x="489" y="502"/>
                    <a:pt x="652" y="556"/>
                    <a:pt x="815" y="556"/>
                  </a:cubicBezTo>
                  <a:cubicBezTo>
                    <a:pt x="774" y="366"/>
                    <a:pt x="665" y="204"/>
                    <a:pt x="503" y="109"/>
                  </a:cubicBezTo>
                  <a:cubicBezTo>
                    <a:pt x="391" y="48"/>
                    <a:pt x="271" y="17"/>
                    <a:pt x="150" y="17"/>
                  </a:cubicBezTo>
                  <a:cubicBezTo>
                    <a:pt x="109" y="17"/>
                    <a:pt x="69" y="20"/>
                    <a:pt x="28" y="2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7"/>
            <p:cNvSpPr/>
            <p:nvPr/>
          </p:nvSpPr>
          <p:spPr>
            <a:xfrm>
              <a:off x="3193550" y="4314600"/>
              <a:ext cx="8975" cy="19300"/>
            </a:xfrm>
            <a:custGeom>
              <a:avLst/>
              <a:gdLst/>
              <a:ahLst/>
              <a:cxnLst/>
              <a:rect l="l" t="t" r="r" b="b"/>
              <a:pathLst>
                <a:path w="359" h="772" extrusionOk="0">
                  <a:moveTo>
                    <a:pt x="331" y="0"/>
                  </a:moveTo>
                  <a:cubicBezTo>
                    <a:pt x="324" y="0"/>
                    <a:pt x="318" y="4"/>
                    <a:pt x="318" y="15"/>
                  </a:cubicBezTo>
                  <a:cubicBezTo>
                    <a:pt x="278" y="286"/>
                    <a:pt x="169" y="530"/>
                    <a:pt x="20" y="734"/>
                  </a:cubicBezTo>
                  <a:cubicBezTo>
                    <a:pt x="1" y="753"/>
                    <a:pt x="15" y="772"/>
                    <a:pt x="30" y="772"/>
                  </a:cubicBezTo>
                  <a:cubicBezTo>
                    <a:pt x="37" y="772"/>
                    <a:pt x="43" y="769"/>
                    <a:pt x="47" y="761"/>
                  </a:cubicBezTo>
                  <a:cubicBezTo>
                    <a:pt x="210" y="557"/>
                    <a:pt x="318" y="300"/>
                    <a:pt x="359" y="28"/>
                  </a:cubicBezTo>
                  <a:cubicBezTo>
                    <a:pt x="359" y="12"/>
                    <a:pt x="343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7"/>
            <p:cNvSpPr/>
            <p:nvPr/>
          </p:nvSpPr>
          <p:spPr>
            <a:xfrm>
              <a:off x="3189975" y="4324450"/>
              <a:ext cx="10875" cy="17325"/>
            </a:xfrm>
            <a:custGeom>
              <a:avLst/>
              <a:gdLst/>
              <a:ahLst/>
              <a:cxnLst/>
              <a:rect l="l" t="t" r="r" b="b"/>
              <a:pathLst>
                <a:path w="435" h="693" extrusionOk="0">
                  <a:moveTo>
                    <a:pt x="393" y="1"/>
                  </a:moveTo>
                  <a:lnTo>
                    <a:pt x="393" y="1"/>
                  </a:lnTo>
                  <a:cubicBezTo>
                    <a:pt x="271" y="82"/>
                    <a:pt x="176" y="177"/>
                    <a:pt x="109" y="299"/>
                  </a:cubicBezTo>
                  <a:cubicBezTo>
                    <a:pt x="27" y="407"/>
                    <a:pt x="0" y="557"/>
                    <a:pt x="27" y="692"/>
                  </a:cubicBezTo>
                  <a:lnTo>
                    <a:pt x="41" y="665"/>
                  </a:lnTo>
                  <a:cubicBezTo>
                    <a:pt x="163" y="597"/>
                    <a:pt x="271" y="502"/>
                    <a:pt x="339" y="394"/>
                  </a:cubicBezTo>
                  <a:cubicBezTo>
                    <a:pt x="421" y="272"/>
                    <a:pt x="434" y="123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7"/>
            <p:cNvSpPr/>
            <p:nvPr/>
          </p:nvSpPr>
          <p:spPr>
            <a:xfrm>
              <a:off x="3197525" y="4347450"/>
              <a:ext cx="18125" cy="14950"/>
            </a:xfrm>
            <a:custGeom>
              <a:avLst/>
              <a:gdLst/>
              <a:ahLst/>
              <a:cxnLst/>
              <a:rect l="l" t="t" r="r" b="b"/>
              <a:pathLst>
                <a:path w="725" h="598" extrusionOk="0">
                  <a:moveTo>
                    <a:pt x="27" y="0"/>
                  </a:moveTo>
                  <a:cubicBezTo>
                    <a:pt x="7" y="0"/>
                    <a:pt x="0" y="32"/>
                    <a:pt x="24" y="43"/>
                  </a:cubicBezTo>
                  <a:cubicBezTo>
                    <a:pt x="281" y="166"/>
                    <a:pt x="512" y="355"/>
                    <a:pt x="675" y="586"/>
                  </a:cubicBezTo>
                  <a:cubicBezTo>
                    <a:pt x="679" y="594"/>
                    <a:pt x="685" y="597"/>
                    <a:pt x="691" y="597"/>
                  </a:cubicBezTo>
                  <a:cubicBezTo>
                    <a:pt x="707" y="597"/>
                    <a:pt x="725" y="578"/>
                    <a:pt x="715" y="559"/>
                  </a:cubicBezTo>
                  <a:cubicBezTo>
                    <a:pt x="553" y="315"/>
                    <a:pt x="322" y="125"/>
                    <a:pt x="37" y="3"/>
                  </a:cubicBezTo>
                  <a:cubicBezTo>
                    <a:pt x="33" y="1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7"/>
            <p:cNvSpPr/>
            <p:nvPr/>
          </p:nvSpPr>
          <p:spPr>
            <a:xfrm>
              <a:off x="3190650" y="4341750"/>
              <a:ext cx="17300" cy="12225"/>
            </a:xfrm>
            <a:custGeom>
              <a:avLst/>
              <a:gdLst/>
              <a:ahLst/>
              <a:cxnLst/>
              <a:rect l="l" t="t" r="r" b="b"/>
              <a:pathLst>
                <a:path w="692" h="489" extrusionOk="0">
                  <a:moveTo>
                    <a:pt x="0" y="0"/>
                  </a:moveTo>
                  <a:cubicBezTo>
                    <a:pt x="41" y="149"/>
                    <a:pt x="149" y="285"/>
                    <a:pt x="285" y="366"/>
                  </a:cubicBezTo>
                  <a:cubicBezTo>
                    <a:pt x="407" y="434"/>
                    <a:pt x="556" y="475"/>
                    <a:pt x="692" y="488"/>
                  </a:cubicBezTo>
                  <a:cubicBezTo>
                    <a:pt x="665" y="326"/>
                    <a:pt x="570" y="177"/>
                    <a:pt x="434" y="95"/>
                  </a:cubicBezTo>
                  <a:cubicBezTo>
                    <a:pt x="334" y="45"/>
                    <a:pt x="233" y="17"/>
                    <a:pt x="132" y="17"/>
                  </a:cubicBezTo>
                  <a:cubicBezTo>
                    <a:pt x="97" y="17"/>
                    <a:pt x="62" y="20"/>
                    <a:pt x="27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7"/>
            <p:cNvSpPr/>
            <p:nvPr/>
          </p:nvSpPr>
          <p:spPr>
            <a:xfrm>
              <a:off x="3206400" y="4317300"/>
              <a:ext cx="7650" cy="15875"/>
            </a:xfrm>
            <a:custGeom>
              <a:avLst/>
              <a:gdLst/>
              <a:ahLst/>
              <a:cxnLst/>
              <a:rect l="l" t="t" r="r" b="b"/>
              <a:pathLst>
                <a:path w="306" h="635" extrusionOk="0">
                  <a:moveTo>
                    <a:pt x="279" y="1"/>
                  </a:moveTo>
                  <a:cubicBezTo>
                    <a:pt x="271" y="1"/>
                    <a:pt x="265" y="5"/>
                    <a:pt x="265" y="15"/>
                  </a:cubicBezTo>
                  <a:cubicBezTo>
                    <a:pt x="225" y="232"/>
                    <a:pt x="143" y="422"/>
                    <a:pt x="21" y="585"/>
                  </a:cubicBezTo>
                  <a:cubicBezTo>
                    <a:pt x="0" y="606"/>
                    <a:pt x="20" y="635"/>
                    <a:pt x="36" y="635"/>
                  </a:cubicBezTo>
                  <a:cubicBezTo>
                    <a:pt x="41" y="635"/>
                    <a:pt x="45" y="632"/>
                    <a:pt x="48" y="626"/>
                  </a:cubicBezTo>
                  <a:cubicBezTo>
                    <a:pt x="184" y="449"/>
                    <a:pt x="279" y="246"/>
                    <a:pt x="306" y="29"/>
                  </a:cubicBezTo>
                  <a:cubicBezTo>
                    <a:pt x="306" y="12"/>
                    <a:pt x="290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7"/>
            <p:cNvSpPr/>
            <p:nvPr/>
          </p:nvSpPr>
          <p:spPr>
            <a:xfrm>
              <a:off x="3203875" y="4325125"/>
              <a:ext cx="8825" cy="13925"/>
            </a:xfrm>
            <a:custGeom>
              <a:avLst/>
              <a:gdLst/>
              <a:ahLst/>
              <a:cxnLst/>
              <a:rect l="l" t="t" r="r" b="b"/>
              <a:pathLst>
                <a:path w="353" h="557" extrusionOk="0">
                  <a:moveTo>
                    <a:pt x="312" y="1"/>
                  </a:moveTo>
                  <a:lnTo>
                    <a:pt x="312" y="1"/>
                  </a:lnTo>
                  <a:cubicBezTo>
                    <a:pt x="231" y="69"/>
                    <a:pt x="149" y="150"/>
                    <a:pt x="82" y="245"/>
                  </a:cubicBezTo>
                  <a:cubicBezTo>
                    <a:pt x="27" y="340"/>
                    <a:pt x="0" y="448"/>
                    <a:pt x="27" y="557"/>
                  </a:cubicBezTo>
                  <a:lnTo>
                    <a:pt x="27" y="543"/>
                  </a:lnTo>
                  <a:cubicBezTo>
                    <a:pt x="136" y="489"/>
                    <a:pt x="217" y="408"/>
                    <a:pt x="285" y="326"/>
                  </a:cubicBezTo>
                  <a:cubicBezTo>
                    <a:pt x="339" y="231"/>
                    <a:pt x="353" y="109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7"/>
            <p:cNvSpPr/>
            <p:nvPr/>
          </p:nvSpPr>
          <p:spPr>
            <a:xfrm>
              <a:off x="3209725" y="4343700"/>
              <a:ext cx="14975" cy="11925"/>
            </a:xfrm>
            <a:custGeom>
              <a:avLst/>
              <a:gdLst/>
              <a:ahLst/>
              <a:cxnLst/>
              <a:rect l="l" t="t" r="r" b="b"/>
              <a:pathLst>
                <a:path w="599" h="477" extrusionOk="0">
                  <a:moveTo>
                    <a:pt x="40" y="1"/>
                  </a:moveTo>
                  <a:cubicBezTo>
                    <a:pt x="17" y="1"/>
                    <a:pt x="0" y="33"/>
                    <a:pt x="24" y="44"/>
                  </a:cubicBezTo>
                  <a:cubicBezTo>
                    <a:pt x="227" y="126"/>
                    <a:pt x="417" y="275"/>
                    <a:pt x="539" y="465"/>
                  </a:cubicBezTo>
                  <a:cubicBezTo>
                    <a:pt x="548" y="473"/>
                    <a:pt x="557" y="476"/>
                    <a:pt x="566" y="476"/>
                  </a:cubicBezTo>
                  <a:cubicBezTo>
                    <a:pt x="585" y="476"/>
                    <a:pt x="599" y="461"/>
                    <a:pt x="580" y="451"/>
                  </a:cubicBezTo>
                  <a:cubicBezTo>
                    <a:pt x="444" y="248"/>
                    <a:pt x="268" y="99"/>
                    <a:pt x="51" y="4"/>
                  </a:cubicBezTo>
                  <a:cubicBezTo>
                    <a:pt x="47" y="2"/>
                    <a:pt x="43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7"/>
            <p:cNvSpPr/>
            <p:nvPr/>
          </p:nvSpPr>
          <p:spPr>
            <a:xfrm>
              <a:off x="3204550" y="4339025"/>
              <a:ext cx="13925" cy="9875"/>
            </a:xfrm>
            <a:custGeom>
              <a:avLst/>
              <a:gdLst/>
              <a:ahLst/>
              <a:cxnLst/>
              <a:rect l="l" t="t" r="r" b="b"/>
              <a:pathLst>
                <a:path w="557" h="395" extrusionOk="0">
                  <a:moveTo>
                    <a:pt x="0" y="1"/>
                  </a:moveTo>
                  <a:lnTo>
                    <a:pt x="0" y="1"/>
                  </a:lnTo>
                  <a:cubicBezTo>
                    <a:pt x="27" y="123"/>
                    <a:pt x="122" y="231"/>
                    <a:pt x="231" y="299"/>
                  </a:cubicBezTo>
                  <a:cubicBezTo>
                    <a:pt x="326" y="353"/>
                    <a:pt x="434" y="380"/>
                    <a:pt x="556" y="394"/>
                  </a:cubicBezTo>
                  <a:cubicBezTo>
                    <a:pt x="529" y="258"/>
                    <a:pt x="448" y="150"/>
                    <a:pt x="339" y="82"/>
                  </a:cubicBezTo>
                  <a:cubicBezTo>
                    <a:pt x="261" y="37"/>
                    <a:pt x="163" y="11"/>
                    <a:pt x="71" y="11"/>
                  </a:cubicBezTo>
                  <a:cubicBezTo>
                    <a:pt x="51" y="11"/>
                    <a:pt x="32" y="12"/>
                    <a:pt x="14" y="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7"/>
            <p:cNvSpPr/>
            <p:nvPr/>
          </p:nvSpPr>
          <p:spPr>
            <a:xfrm>
              <a:off x="3219225" y="4318325"/>
              <a:ext cx="6700" cy="13550"/>
            </a:xfrm>
            <a:custGeom>
              <a:avLst/>
              <a:gdLst/>
              <a:ahLst/>
              <a:cxnLst/>
              <a:rect l="l" t="t" r="r" b="b"/>
              <a:pathLst>
                <a:path w="268" h="542" extrusionOk="0">
                  <a:moveTo>
                    <a:pt x="240" y="0"/>
                  </a:moveTo>
                  <a:cubicBezTo>
                    <a:pt x="233" y="0"/>
                    <a:pt x="227" y="5"/>
                    <a:pt x="227" y="15"/>
                  </a:cubicBezTo>
                  <a:lnTo>
                    <a:pt x="227" y="1"/>
                  </a:lnTo>
                  <a:cubicBezTo>
                    <a:pt x="200" y="191"/>
                    <a:pt x="132" y="354"/>
                    <a:pt x="10" y="503"/>
                  </a:cubicBezTo>
                  <a:cubicBezTo>
                    <a:pt x="0" y="522"/>
                    <a:pt x="18" y="542"/>
                    <a:pt x="34" y="542"/>
                  </a:cubicBezTo>
                  <a:cubicBezTo>
                    <a:pt x="40" y="542"/>
                    <a:pt x="47" y="538"/>
                    <a:pt x="51" y="530"/>
                  </a:cubicBezTo>
                  <a:cubicBezTo>
                    <a:pt x="159" y="381"/>
                    <a:pt x="241" y="205"/>
                    <a:pt x="268" y="29"/>
                  </a:cubicBezTo>
                  <a:cubicBezTo>
                    <a:pt x="268" y="12"/>
                    <a:pt x="252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7"/>
            <p:cNvSpPr/>
            <p:nvPr/>
          </p:nvSpPr>
          <p:spPr>
            <a:xfrm>
              <a:off x="3217100" y="4324800"/>
              <a:ext cx="7475" cy="12225"/>
            </a:xfrm>
            <a:custGeom>
              <a:avLst/>
              <a:gdLst/>
              <a:ahLst/>
              <a:cxnLst/>
              <a:rect l="l" t="t" r="r" b="b"/>
              <a:pathLst>
                <a:path w="299" h="489" extrusionOk="0">
                  <a:moveTo>
                    <a:pt x="271" y="0"/>
                  </a:moveTo>
                  <a:cubicBezTo>
                    <a:pt x="190" y="68"/>
                    <a:pt x="122" y="136"/>
                    <a:pt x="68" y="217"/>
                  </a:cubicBezTo>
                  <a:cubicBezTo>
                    <a:pt x="14" y="299"/>
                    <a:pt x="0" y="393"/>
                    <a:pt x="14" y="488"/>
                  </a:cubicBezTo>
                  <a:lnTo>
                    <a:pt x="14" y="475"/>
                  </a:lnTo>
                  <a:cubicBezTo>
                    <a:pt x="109" y="434"/>
                    <a:pt x="176" y="366"/>
                    <a:pt x="231" y="285"/>
                  </a:cubicBezTo>
                  <a:cubicBezTo>
                    <a:pt x="285" y="204"/>
                    <a:pt x="298" y="95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7"/>
            <p:cNvSpPr/>
            <p:nvPr/>
          </p:nvSpPr>
          <p:spPr>
            <a:xfrm>
              <a:off x="3221925" y="4341000"/>
              <a:ext cx="13400" cy="10550"/>
            </a:xfrm>
            <a:custGeom>
              <a:avLst/>
              <a:gdLst/>
              <a:ahLst/>
              <a:cxnLst/>
              <a:rect l="l" t="t" r="r" b="b"/>
              <a:pathLst>
                <a:path w="536" h="422" extrusionOk="0">
                  <a:moveTo>
                    <a:pt x="40" y="0"/>
                  </a:moveTo>
                  <a:cubicBezTo>
                    <a:pt x="18" y="0"/>
                    <a:pt x="1" y="32"/>
                    <a:pt x="24" y="44"/>
                  </a:cubicBezTo>
                  <a:cubicBezTo>
                    <a:pt x="214" y="125"/>
                    <a:pt x="363" y="247"/>
                    <a:pt x="485" y="410"/>
                  </a:cubicBezTo>
                  <a:cubicBezTo>
                    <a:pt x="489" y="418"/>
                    <a:pt x="496" y="422"/>
                    <a:pt x="503" y="422"/>
                  </a:cubicBezTo>
                  <a:cubicBezTo>
                    <a:pt x="519" y="422"/>
                    <a:pt x="535" y="406"/>
                    <a:pt x="526" y="396"/>
                  </a:cubicBezTo>
                  <a:cubicBezTo>
                    <a:pt x="404" y="220"/>
                    <a:pt x="241" y="84"/>
                    <a:pt x="51" y="3"/>
                  </a:cubicBezTo>
                  <a:cubicBezTo>
                    <a:pt x="47" y="1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7"/>
            <p:cNvSpPr/>
            <p:nvPr/>
          </p:nvSpPr>
          <p:spPr>
            <a:xfrm>
              <a:off x="3217425" y="4337000"/>
              <a:ext cx="12225" cy="8500"/>
            </a:xfrm>
            <a:custGeom>
              <a:avLst/>
              <a:gdLst/>
              <a:ahLst/>
              <a:cxnLst/>
              <a:rect l="l" t="t" r="r" b="b"/>
              <a:pathLst>
                <a:path w="489" h="340" extrusionOk="0">
                  <a:moveTo>
                    <a:pt x="1" y="0"/>
                  </a:moveTo>
                  <a:lnTo>
                    <a:pt x="1" y="0"/>
                  </a:lnTo>
                  <a:cubicBezTo>
                    <a:pt x="28" y="109"/>
                    <a:pt x="109" y="204"/>
                    <a:pt x="204" y="258"/>
                  </a:cubicBezTo>
                  <a:cubicBezTo>
                    <a:pt x="285" y="312"/>
                    <a:pt x="380" y="339"/>
                    <a:pt x="489" y="339"/>
                  </a:cubicBezTo>
                  <a:cubicBezTo>
                    <a:pt x="462" y="231"/>
                    <a:pt x="394" y="122"/>
                    <a:pt x="299" y="68"/>
                  </a:cubicBezTo>
                  <a:cubicBezTo>
                    <a:pt x="232" y="35"/>
                    <a:pt x="147" y="10"/>
                    <a:pt x="66" y="10"/>
                  </a:cubicBezTo>
                  <a:cubicBezTo>
                    <a:pt x="48" y="10"/>
                    <a:pt x="31" y="12"/>
                    <a:pt x="14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7"/>
            <p:cNvSpPr/>
            <p:nvPr/>
          </p:nvSpPr>
          <p:spPr>
            <a:xfrm>
              <a:off x="3132425" y="4330375"/>
              <a:ext cx="9075" cy="22525"/>
            </a:xfrm>
            <a:custGeom>
              <a:avLst/>
              <a:gdLst/>
              <a:ahLst/>
              <a:cxnLst/>
              <a:rect l="l" t="t" r="r" b="b"/>
              <a:pathLst>
                <a:path w="363" h="901" extrusionOk="0">
                  <a:moveTo>
                    <a:pt x="336" y="1"/>
                  </a:moveTo>
                  <a:cubicBezTo>
                    <a:pt x="322" y="1"/>
                    <a:pt x="309" y="8"/>
                    <a:pt x="309" y="21"/>
                  </a:cubicBezTo>
                  <a:cubicBezTo>
                    <a:pt x="281" y="320"/>
                    <a:pt x="173" y="618"/>
                    <a:pt x="10" y="876"/>
                  </a:cubicBezTo>
                  <a:cubicBezTo>
                    <a:pt x="1" y="885"/>
                    <a:pt x="17" y="901"/>
                    <a:pt x="33" y="901"/>
                  </a:cubicBezTo>
                  <a:cubicBezTo>
                    <a:pt x="40" y="901"/>
                    <a:pt x="47" y="898"/>
                    <a:pt x="51" y="889"/>
                  </a:cubicBezTo>
                  <a:cubicBezTo>
                    <a:pt x="227" y="632"/>
                    <a:pt x="336" y="333"/>
                    <a:pt x="363" y="21"/>
                  </a:cubicBezTo>
                  <a:cubicBezTo>
                    <a:pt x="363" y="8"/>
                    <a:pt x="349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7"/>
            <p:cNvSpPr/>
            <p:nvPr/>
          </p:nvSpPr>
          <p:spPr>
            <a:xfrm>
              <a:off x="3128250" y="4341400"/>
              <a:ext cx="12250" cy="21050"/>
            </a:xfrm>
            <a:custGeom>
              <a:avLst/>
              <a:gdLst/>
              <a:ahLst/>
              <a:cxnLst/>
              <a:rect l="l" t="t" r="r" b="b"/>
              <a:pathLst>
                <a:path w="490" h="842" extrusionOk="0">
                  <a:moveTo>
                    <a:pt x="421" y="1"/>
                  </a:moveTo>
                  <a:cubicBezTo>
                    <a:pt x="299" y="96"/>
                    <a:pt x="191" y="231"/>
                    <a:pt x="109" y="367"/>
                  </a:cubicBezTo>
                  <a:cubicBezTo>
                    <a:pt x="28" y="516"/>
                    <a:pt x="1" y="679"/>
                    <a:pt x="42" y="842"/>
                  </a:cubicBezTo>
                  <a:lnTo>
                    <a:pt x="55" y="801"/>
                  </a:lnTo>
                  <a:cubicBezTo>
                    <a:pt x="191" y="719"/>
                    <a:pt x="313" y="597"/>
                    <a:pt x="394" y="462"/>
                  </a:cubicBezTo>
                  <a:cubicBezTo>
                    <a:pt x="476" y="326"/>
                    <a:pt x="489" y="150"/>
                    <a:pt x="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7"/>
            <p:cNvSpPr/>
            <p:nvPr/>
          </p:nvSpPr>
          <p:spPr>
            <a:xfrm>
              <a:off x="3138175" y="4368450"/>
              <a:ext cx="21900" cy="15925"/>
            </a:xfrm>
            <a:custGeom>
              <a:avLst/>
              <a:gdLst/>
              <a:ahLst/>
              <a:cxnLst/>
              <a:rect l="l" t="t" r="r" b="b"/>
              <a:pathLst>
                <a:path w="876" h="637" extrusionOk="0">
                  <a:moveTo>
                    <a:pt x="27" y="1"/>
                  </a:moveTo>
                  <a:cubicBezTo>
                    <a:pt x="8" y="1"/>
                    <a:pt x="1" y="33"/>
                    <a:pt x="24" y="44"/>
                  </a:cubicBezTo>
                  <a:cubicBezTo>
                    <a:pt x="336" y="166"/>
                    <a:pt x="621" y="370"/>
                    <a:pt x="824" y="627"/>
                  </a:cubicBezTo>
                  <a:cubicBezTo>
                    <a:pt x="831" y="634"/>
                    <a:pt x="837" y="637"/>
                    <a:pt x="843" y="637"/>
                  </a:cubicBezTo>
                  <a:cubicBezTo>
                    <a:pt x="862" y="637"/>
                    <a:pt x="875" y="611"/>
                    <a:pt x="865" y="600"/>
                  </a:cubicBezTo>
                  <a:cubicBezTo>
                    <a:pt x="648" y="329"/>
                    <a:pt x="363" y="112"/>
                    <a:pt x="38" y="4"/>
                  </a:cubicBezTo>
                  <a:cubicBezTo>
                    <a:pt x="34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7"/>
            <p:cNvSpPr/>
            <p:nvPr/>
          </p:nvSpPr>
          <p:spPr>
            <a:xfrm>
              <a:off x="3129275" y="4362425"/>
              <a:ext cx="21375" cy="12575"/>
            </a:xfrm>
            <a:custGeom>
              <a:avLst/>
              <a:gdLst/>
              <a:ahLst/>
              <a:cxnLst/>
              <a:rect l="l" t="t" r="r" b="b"/>
              <a:pathLst>
                <a:path w="855" h="503" extrusionOk="0">
                  <a:moveTo>
                    <a:pt x="1" y="1"/>
                  </a:moveTo>
                  <a:cubicBezTo>
                    <a:pt x="68" y="177"/>
                    <a:pt x="204" y="312"/>
                    <a:pt x="367" y="394"/>
                  </a:cubicBezTo>
                  <a:cubicBezTo>
                    <a:pt x="516" y="462"/>
                    <a:pt x="679" y="502"/>
                    <a:pt x="855" y="502"/>
                  </a:cubicBezTo>
                  <a:cubicBezTo>
                    <a:pt x="801" y="312"/>
                    <a:pt x="679" y="163"/>
                    <a:pt x="516" y="68"/>
                  </a:cubicBezTo>
                  <a:cubicBezTo>
                    <a:pt x="414" y="22"/>
                    <a:pt x="299" y="1"/>
                    <a:pt x="185" y="1"/>
                  </a:cubicBezTo>
                  <a:cubicBezTo>
                    <a:pt x="132" y="1"/>
                    <a:pt x="79" y="5"/>
                    <a:pt x="28" y="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7"/>
            <p:cNvSpPr/>
            <p:nvPr/>
          </p:nvSpPr>
          <p:spPr>
            <a:xfrm>
              <a:off x="3118225" y="4339550"/>
              <a:ext cx="6325" cy="20225"/>
            </a:xfrm>
            <a:custGeom>
              <a:avLst/>
              <a:gdLst/>
              <a:ahLst/>
              <a:cxnLst/>
              <a:rect l="l" t="t" r="r" b="b"/>
              <a:pathLst>
                <a:path w="253" h="809" extrusionOk="0">
                  <a:moveTo>
                    <a:pt x="227" y="0"/>
                  </a:moveTo>
                  <a:cubicBezTo>
                    <a:pt x="215" y="0"/>
                    <a:pt x="205" y="7"/>
                    <a:pt x="212" y="20"/>
                  </a:cubicBezTo>
                  <a:cubicBezTo>
                    <a:pt x="212" y="278"/>
                    <a:pt x="144" y="549"/>
                    <a:pt x="9" y="780"/>
                  </a:cubicBezTo>
                  <a:cubicBezTo>
                    <a:pt x="0" y="797"/>
                    <a:pt x="12" y="808"/>
                    <a:pt x="26" y="808"/>
                  </a:cubicBezTo>
                  <a:cubicBezTo>
                    <a:pt x="35" y="808"/>
                    <a:pt x="44" y="804"/>
                    <a:pt x="49" y="793"/>
                  </a:cubicBezTo>
                  <a:cubicBezTo>
                    <a:pt x="185" y="563"/>
                    <a:pt x="253" y="292"/>
                    <a:pt x="253" y="20"/>
                  </a:cubicBezTo>
                  <a:cubicBezTo>
                    <a:pt x="253" y="7"/>
                    <a:pt x="239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7"/>
            <p:cNvSpPr/>
            <p:nvPr/>
          </p:nvSpPr>
          <p:spPr>
            <a:xfrm>
              <a:off x="3115375" y="4349550"/>
              <a:ext cx="9525" cy="18675"/>
            </a:xfrm>
            <a:custGeom>
              <a:avLst/>
              <a:gdLst/>
              <a:ahLst/>
              <a:cxnLst/>
              <a:rect l="l" t="t" r="r" b="b"/>
              <a:pathLst>
                <a:path w="381" h="747" extrusionOk="0">
                  <a:moveTo>
                    <a:pt x="312" y="0"/>
                  </a:moveTo>
                  <a:cubicBezTo>
                    <a:pt x="204" y="95"/>
                    <a:pt x="123" y="217"/>
                    <a:pt x="68" y="339"/>
                  </a:cubicBezTo>
                  <a:cubicBezTo>
                    <a:pt x="0" y="461"/>
                    <a:pt x="0" y="610"/>
                    <a:pt x="41" y="746"/>
                  </a:cubicBezTo>
                  <a:lnTo>
                    <a:pt x="55" y="719"/>
                  </a:lnTo>
                  <a:cubicBezTo>
                    <a:pt x="163" y="638"/>
                    <a:pt x="258" y="529"/>
                    <a:pt x="326" y="407"/>
                  </a:cubicBezTo>
                  <a:cubicBezTo>
                    <a:pt x="380" y="271"/>
                    <a:pt x="380" y="122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7"/>
            <p:cNvSpPr/>
            <p:nvPr/>
          </p:nvSpPr>
          <p:spPr>
            <a:xfrm>
              <a:off x="3124525" y="4372600"/>
              <a:ext cx="20300" cy="12450"/>
            </a:xfrm>
            <a:custGeom>
              <a:avLst/>
              <a:gdLst/>
              <a:ahLst/>
              <a:cxnLst/>
              <a:rect l="l" t="t" r="r" b="b"/>
              <a:pathLst>
                <a:path w="812" h="498" extrusionOk="0">
                  <a:moveTo>
                    <a:pt x="41" y="0"/>
                  </a:moveTo>
                  <a:cubicBezTo>
                    <a:pt x="14" y="0"/>
                    <a:pt x="1" y="41"/>
                    <a:pt x="28" y="55"/>
                  </a:cubicBezTo>
                  <a:cubicBezTo>
                    <a:pt x="313" y="122"/>
                    <a:pt x="570" y="285"/>
                    <a:pt x="760" y="489"/>
                  </a:cubicBezTo>
                  <a:cubicBezTo>
                    <a:pt x="767" y="495"/>
                    <a:pt x="773" y="498"/>
                    <a:pt x="779" y="498"/>
                  </a:cubicBezTo>
                  <a:cubicBezTo>
                    <a:pt x="798" y="498"/>
                    <a:pt x="811" y="472"/>
                    <a:pt x="801" y="461"/>
                  </a:cubicBezTo>
                  <a:cubicBezTo>
                    <a:pt x="597" y="244"/>
                    <a:pt x="326" y="82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7"/>
            <p:cNvSpPr/>
            <p:nvPr/>
          </p:nvSpPr>
          <p:spPr>
            <a:xfrm>
              <a:off x="3116400" y="4368150"/>
              <a:ext cx="19350" cy="9650"/>
            </a:xfrm>
            <a:custGeom>
              <a:avLst/>
              <a:gdLst/>
              <a:ahLst/>
              <a:cxnLst/>
              <a:rect l="l" t="t" r="r" b="b"/>
              <a:pathLst>
                <a:path w="774" h="386" extrusionOk="0">
                  <a:moveTo>
                    <a:pt x="230" y="0"/>
                  </a:moveTo>
                  <a:cubicBezTo>
                    <a:pt x="167" y="0"/>
                    <a:pt x="104" y="10"/>
                    <a:pt x="41" y="29"/>
                  </a:cubicBezTo>
                  <a:lnTo>
                    <a:pt x="0" y="2"/>
                  </a:lnTo>
                  <a:lnTo>
                    <a:pt x="0" y="2"/>
                  </a:lnTo>
                  <a:cubicBezTo>
                    <a:pt x="82" y="151"/>
                    <a:pt x="204" y="260"/>
                    <a:pt x="353" y="328"/>
                  </a:cubicBezTo>
                  <a:cubicBezTo>
                    <a:pt x="464" y="361"/>
                    <a:pt x="585" y="385"/>
                    <a:pt x="700" y="385"/>
                  </a:cubicBezTo>
                  <a:cubicBezTo>
                    <a:pt x="725" y="385"/>
                    <a:pt x="749" y="384"/>
                    <a:pt x="773" y="382"/>
                  </a:cubicBezTo>
                  <a:cubicBezTo>
                    <a:pt x="719" y="219"/>
                    <a:pt x="610" y="97"/>
                    <a:pt x="448" y="43"/>
                  </a:cubicBezTo>
                  <a:cubicBezTo>
                    <a:pt x="375" y="14"/>
                    <a:pt x="302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7"/>
            <p:cNvSpPr/>
            <p:nvPr/>
          </p:nvSpPr>
          <p:spPr>
            <a:xfrm>
              <a:off x="3106325" y="4347350"/>
              <a:ext cx="5675" cy="19100"/>
            </a:xfrm>
            <a:custGeom>
              <a:avLst/>
              <a:gdLst/>
              <a:ahLst/>
              <a:cxnLst/>
              <a:rect l="l" t="t" r="r" b="b"/>
              <a:pathLst>
                <a:path w="227" h="764" extrusionOk="0">
                  <a:moveTo>
                    <a:pt x="193" y="0"/>
                  </a:moveTo>
                  <a:cubicBezTo>
                    <a:pt x="183" y="0"/>
                    <a:pt x="173" y="7"/>
                    <a:pt x="173" y="20"/>
                  </a:cubicBezTo>
                  <a:lnTo>
                    <a:pt x="159" y="20"/>
                  </a:lnTo>
                  <a:cubicBezTo>
                    <a:pt x="173" y="264"/>
                    <a:pt x="118" y="509"/>
                    <a:pt x="10" y="726"/>
                  </a:cubicBezTo>
                  <a:cubicBezTo>
                    <a:pt x="0" y="745"/>
                    <a:pt x="18" y="764"/>
                    <a:pt x="34" y="764"/>
                  </a:cubicBezTo>
                  <a:cubicBezTo>
                    <a:pt x="40" y="764"/>
                    <a:pt x="47" y="761"/>
                    <a:pt x="51" y="753"/>
                  </a:cubicBezTo>
                  <a:cubicBezTo>
                    <a:pt x="159" y="522"/>
                    <a:pt x="227" y="278"/>
                    <a:pt x="213" y="20"/>
                  </a:cubicBezTo>
                  <a:cubicBezTo>
                    <a:pt x="213" y="7"/>
                    <a:pt x="203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7"/>
            <p:cNvSpPr/>
            <p:nvPr/>
          </p:nvSpPr>
          <p:spPr>
            <a:xfrm>
              <a:off x="3103500" y="4356650"/>
              <a:ext cx="8500" cy="17675"/>
            </a:xfrm>
            <a:custGeom>
              <a:avLst/>
              <a:gdLst/>
              <a:ahLst/>
              <a:cxnLst/>
              <a:rect l="l" t="t" r="r" b="b"/>
              <a:pathLst>
                <a:path w="340" h="707" extrusionOk="0">
                  <a:moveTo>
                    <a:pt x="272" y="1"/>
                  </a:moveTo>
                  <a:cubicBezTo>
                    <a:pt x="177" y="96"/>
                    <a:pt x="109" y="204"/>
                    <a:pt x="55" y="326"/>
                  </a:cubicBezTo>
                  <a:cubicBezTo>
                    <a:pt x="1" y="449"/>
                    <a:pt x="1" y="584"/>
                    <a:pt x="55" y="706"/>
                  </a:cubicBezTo>
                  <a:lnTo>
                    <a:pt x="55" y="679"/>
                  </a:lnTo>
                  <a:cubicBezTo>
                    <a:pt x="164" y="598"/>
                    <a:pt x="245" y="489"/>
                    <a:pt x="299" y="367"/>
                  </a:cubicBezTo>
                  <a:cubicBezTo>
                    <a:pt x="340" y="245"/>
                    <a:pt x="340" y="109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7"/>
            <p:cNvSpPr/>
            <p:nvPr/>
          </p:nvSpPr>
          <p:spPr>
            <a:xfrm>
              <a:off x="3112325" y="4378025"/>
              <a:ext cx="19525" cy="11100"/>
            </a:xfrm>
            <a:custGeom>
              <a:avLst/>
              <a:gdLst/>
              <a:ahLst/>
              <a:cxnLst/>
              <a:rect l="l" t="t" r="r" b="b"/>
              <a:pathLst>
                <a:path w="781" h="444" extrusionOk="0">
                  <a:moveTo>
                    <a:pt x="41" y="0"/>
                  </a:moveTo>
                  <a:cubicBezTo>
                    <a:pt x="14" y="0"/>
                    <a:pt x="0" y="41"/>
                    <a:pt x="28" y="55"/>
                  </a:cubicBezTo>
                  <a:cubicBezTo>
                    <a:pt x="299" y="109"/>
                    <a:pt x="543" y="244"/>
                    <a:pt x="733" y="434"/>
                  </a:cubicBezTo>
                  <a:cubicBezTo>
                    <a:pt x="736" y="441"/>
                    <a:pt x="741" y="443"/>
                    <a:pt x="746" y="443"/>
                  </a:cubicBezTo>
                  <a:cubicBezTo>
                    <a:pt x="762" y="443"/>
                    <a:pt x="780" y="418"/>
                    <a:pt x="760" y="407"/>
                  </a:cubicBezTo>
                  <a:cubicBezTo>
                    <a:pt x="570" y="204"/>
                    <a:pt x="312" y="68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7"/>
            <p:cNvSpPr/>
            <p:nvPr/>
          </p:nvSpPr>
          <p:spPr>
            <a:xfrm>
              <a:off x="3104875" y="4373875"/>
              <a:ext cx="18325" cy="8700"/>
            </a:xfrm>
            <a:custGeom>
              <a:avLst/>
              <a:gdLst/>
              <a:ahLst/>
              <a:cxnLst/>
              <a:rect l="l" t="t" r="r" b="b"/>
              <a:pathLst>
                <a:path w="733" h="348" extrusionOk="0">
                  <a:moveTo>
                    <a:pt x="229" y="0"/>
                  </a:moveTo>
                  <a:cubicBezTo>
                    <a:pt x="163" y="0"/>
                    <a:pt x="95" y="10"/>
                    <a:pt x="27" y="31"/>
                  </a:cubicBezTo>
                  <a:lnTo>
                    <a:pt x="0" y="17"/>
                  </a:lnTo>
                  <a:lnTo>
                    <a:pt x="0" y="17"/>
                  </a:lnTo>
                  <a:cubicBezTo>
                    <a:pt x="68" y="153"/>
                    <a:pt x="190" y="248"/>
                    <a:pt x="339" y="302"/>
                  </a:cubicBezTo>
                  <a:cubicBezTo>
                    <a:pt x="431" y="332"/>
                    <a:pt x="530" y="348"/>
                    <a:pt x="631" y="348"/>
                  </a:cubicBezTo>
                  <a:cubicBezTo>
                    <a:pt x="665" y="348"/>
                    <a:pt x="699" y="346"/>
                    <a:pt x="732" y="343"/>
                  </a:cubicBezTo>
                  <a:cubicBezTo>
                    <a:pt x="678" y="193"/>
                    <a:pt x="570" y="85"/>
                    <a:pt x="420" y="31"/>
                  </a:cubicBezTo>
                  <a:cubicBezTo>
                    <a:pt x="359" y="10"/>
                    <a:pt x="295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7"/>
            <p:cNvSpPr/>
            <p:nvPr/>
          </p:nvSpPr>
          <p:spPr>
            <a:xfrm>
              <a:off x="3041750" y="4333275"/>
              <a:ext cx="191650" cy="95175"/>
            </a:xfrm>
            <a:custGeom>
              <a:avLst/>
              <a:gdLst/>
              <a:ahLst/>
              <a:cxnLst/>
              <a:rect l="l" t="t" r="r" b="b"/>
              <a:pathLst>
                <a:path w="7666" h="3807" extrusionOk="0">
                  <a:moveTo>
                    <a:pt x="7584" y="0"/>
                  </a:moveTo>
                  <a:cubicBezTo>
                    <a:pt x="6526" y="122"/>
                    <a:pt x="5482" y="366"/>
                    <a:pt x="4492" y="719"/>
                  </a:cubicBezTo>
                  <a:cubicBezTo>
                    <a:pt x="3339" y="1085"/>
                    <a:pt x="2254" y="1641"/>
                    <a:pt x="1291" y="2360"/>
                  </a:cubicBezTo>
                  <a:cubicBezTo>
                    <a:pt x="789" y="2740"/>
                    <a:pt x="369" y="3187"/>
                    <a:pt x="30" y="3716"/>
                  </a:cubicBezTo>
                  <a:cubicBezTo>
                    <a:pt x="1" y="3765"/>
                    <a:pt x="48" y="3806"/>
                    <a:pt x="92" y="3806"/>
                  </a:cubicBezTo>
                  <a:cubicBezTo>
                    <a:pt x="109" y="3806"/>
                    <a:pt x="127" y="3799"/>
                    <a:pt x="138" y="3784"/>
                  </a:cubicBezTo>
                  <a:lnTo>
                    <a:pt x="138" y="3770"/>
                  </a:lnTo>
                  <a:cubicBezTo>
                    <a:pt x="735" y="2807"/>
                    <a:pt x="1698" y="2129"/>
                    <a:pt x="2674" y="1600"/>
                  </a:cubicBezTo>
                  <a:cubicBezTo>
                    <a:pt x="3719" y="1072"/>
                    <a:pt x="4831" y="678"/>
                    <a:pt x="5970" y="421"/>
                  </a:cubicBezTo>
                  <a:cubicBezTo>
                    <a:pt x="6499" y="285"/>
                    <a:pt x="7041" y="190"/>
                    <a:pt x="7584" y="122"/>
                  </a:cubicBezTo>
                  <a:cubicBezTo>
                    <a:pt x="7665" y="109"/>
                    <a:pt x="7665" y="0"/>
                    <a:pt x="7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7"/>
            <p:cNvSpPr/>
            <p:nvPr/>
          </p:nvSpPr>
          <p:spPr>
            <a:xfrm>
              <a:off x="2805150" y="4351115"/>
              <a:ext cx="238440" cy="166608"/>
            </a:xfrm>
            <a:custGeom>
              <a:avLst/>
              <a:gdLst/>
              <a:ahLst/>
              <a:cxnLst/>
              <a:rect l="l" t="t" r="r" b="b"/>
              <a:pathLst>
                <a:path w="4734" h="5764" extrusionOk="0">
                  <a:moveTo>
                    <a:pt x="2374" y="0"/>
                  </a:moveTo>
                  <a:cubicBezTo>
                    <a:pt x="1058" y="0"/>
                    <a:pt x="0" y="1288"/>
                    <a:pt x="0" y="2875"/>
                  </a:cubicBezTo>
                  <a:cubicBezTo>
                    <a:pt x="0" y="4462"/>
                    <a:pt x="1058" y="5764"/>
                    <a:pt x="2374" y="5764"/>
                  </a:cubicBezTo>
                  <a:cubicBezTo>
                    <a:pt x="3676" y="5764"/>
                    <a:pt x="4733" y="4462"/>
                    <a:pt x="4733" y="2875"/>
                  </a:cubicBezTo>
                  <a:cubicBezTo>
                    <a:pt x="4733" y="1288"/>
                    <a:pt x="3676" y="0"/>
                    <a:pt x="2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7"/>
            <p:cNvSpPr/>
            <p:nvPr/>
          </p:nvSpPr>
          <p:spPr>
            <a:xfrm>
              <a:off x="2764450" y="4305800"/>
              <a:ext cx="73600" cy="132925"/>
            </a:xfrm>
            <a:custGeom>
              <a:avLst/>
              <a:gdLst/>
              <a:ahLst/>
              <a:cxnLst/>
              <a:rect l="l" t="t" r="r" b="b"/>
              <a:pathLst>
                <a:path w="2944" h="5317" extrusionOk="0">
                  <a:moveTo>
                    <a:pt x="2795" y="1"/>
                  </a:moveTo>
                  <a:cubicBezTo>
                    <a:pt x="910" y="1045"/>
                    <a:pt x="1" y="3242"/>
                    <a:pt x="598" y="5317"/>
                  </a:cubicBezTo>
                  <a:lnTo>
                    <a:pt x="1452" y="5263"/>
                  </a:lnTo>
                  <a:cubicBezTo>
                    <a:pt x="1520" y="5005"/>
                    <a:pt x="1710" y="4829"/>
                    <a:pt x="1886" y="4639"/>
                  </a:cubicBezTo>
                  <a:cubicBezTo>
                    <a:pt x="2401" y="4001"/>
                    <a:pt x="2740" y="3242"/>
                    <a:pt x="2835" y="2428"/>
                  </a:cubicBezTo>
                  <a:cubicBezTo>
                    <a:pt x="2944" y="1628"/>
                    <a:pt x="2930" y="801"/>
                    <a:pt x="2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7"/>
            <p:cNvSpPr/>
            <p:nvPr/>
          </p:nvSpPr>
          <p:spPr>
            <a:xfrm>
              <a:off x="2803800" y="4343775"/>
              <a:ext cx="65450" cy="93275"/>
            </a:xfrm>
            <a:custGeom>
              <a:avLst/>
              <a:gdLst/>
              <a:ahLst/>
              <a:cxnLst/>
              <a:rect l="l" t="t" r="r" b="b"/>
              <a:pathLst>
                <a:path w="2618" h="3731" extrusionOk="0">
                  <a:moveTo>
                    <a:pt x="2618" y="1"/>
                  </a:moveTo>
                  <a:lnTo>
                    <a:pt x="2618" y="1"/>
                  </a:lnTo>
                  <a:cubicBezTo>
                    <a:pt x="1953" y="407"/>
                    <a:pt x="1370" y="923"/>
                    <a:pt x="868" y="1506"/>
                  </a:cubicBezTo>
                  <a:cubicBezTo>
                    <a:pt x="366" y="2103"/>
                    <a:pt x="54" y="2835"/>
                    <a:pt x="0" y="3622"/>
                  </a:cubicBezTo>
                  <a:lnTo>
                    <a:pt x="1112" y="3730"/>
                  </a:lnTo>
                  <a:cubicBezTo>
                    <a:pt x="2048" y="2713"/>
                    <a:pt x="2590" y="1384"/>
                    <a:pt x="2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7"/>
            <p:cNvSpPr/>
            <p:nvPr/>
          </p:nvSpPr>
          <p:spPr>
            <a:xfrm>
              <a:off x="3010600" y="4265450"/>
              <a:ext cx="116325" cy="200075"/>
            </a:xfrm>
            <a:custGeom>
              <a:avLst/>
              <a:gdLst/>
              <a:ahLst/>
              <a:cxnLst/>
              <a:rect l="l" t="t" r="r" b="b"/>
              <a:pathLst>
                <a:path w="4653" h="8003" extrusionOk="0">
                  <a:moveTo>
                    <a:pt x="4653" y="1"/>
                  </a:moveTo>
                  <a:lnTo>
                    <a:pt x="4653" y="1"/>
                  </a:lnTo>
                  <a:cubicBezTo>
                    <a:pt x="2673" y="1357"/>
                    <a:pt x="1357" y="3473"/>
                    <a:pt x="476" y="5697"/>
                  </a:cubicBezTo>
                  <a:cubicBezTo>
                    <a:pt x="218" y="6321"/>
                    <a:pt x="1" y="6972"/>
                    <a:pt x="42" y="7636"/>
                  </a:cubicBezTo>
                  <a:lnTo>
                    <a:pt x="747" y="8002"/>
                  </a:lnTo>
                  <a:cubicBezTo>
                    <a:pt x="964" y="4937"/>
                    <a:pt x="2361" y="2062"/>
                    <a:pt x="4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7"/>
            <p:cNvSpPr/>
            <p:nvPr/>
          </p:nvSpPr>
          <p:spPr>
            <a:xfrm>
              <a:off x="3020100" y="4297325"/>
              <a:ext cx="126150" cy="161075"/>
            </a:xfrm>
            <a:custGeom>
              <a:avLst/>
              <a:gdLst/>
              <a:ahLst/>
              <a:cxnLst/>
              <a:rect l="l" t="t" r="r" b="b"/>
              <a:pathLst>
                <a:path w="5046" h="6443" extrusionOk="0">
                  <a:moveTo>
                    <a:pt x="5046" y="1"/>
                  </a:moveTo>
                  <a:lnTo>
                    <a:pt x="5046" y="1"/>
                  </a:lnTo>
                  <a:cubicBezTo>
                    <a:pt x="2672" y="1520"/>
                    <a:pt x="896" y="3784"/>
                    <a:pt x="1" y="6443"/>
                  </a:cubicBezTo>
                  <a:lnTo>
                    <a:pt x="1357" y="5981"/>
                  </a:lnTo>
                  <a:cubicBezTo>
                    <a:pt x="1411" y="4096"/>
                    <a:pt x="2754" y="2523"/>
                    <a:pt x="4028" y="1126"/>
                  </a:cubicBezTo>
                  <a:cubicBezTo>
                    <a:pt x="4368" y="760"/>
                    <a:pt x="4707" y="380"/>
                    <a:pt x="5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7"/>
            <p:cNvSpPr/>
            <p:nvPr/>
          </p:nvSpPr>
          <p:spPr>
            <a:xfrm>
              <a:off x="3003150" y="4420350"/>
              <a:ext cx="83425" cy="227150"/>
            </a:xfrm>
            <a:custGeom>
              <a:avLst/>
              <a:gdLst/>
              <a:ahLst/>
              <a:cxnLst/>
              <a:rect l="l" t="t" r="r" b="b"/>
              <a:pathLst>
                <a:path w="3337" h="9086" extrusionOk="0">
                  <a:moveTo>
                    <a:pt x="1777" y="0"/>
                  </a:moveTo>
                  <a:cubicBezTo>
                    <a:pt x="1287" y="0"/>
                    <a:pt x="819" y="311"/>
                    <a:pt x="543" y="708"/>
                  </a:cubicBezTo>
                  <a:cubicBezTo>
                    <a:pt x="217" y="1169"/>
                    <a:pt x="95" y="1725"/>
                    <a:pt x="0" y="2295"/>
                  </a:cubicBezTo>
                  <a:lnTo>
                    <a:pt x="1438" y="4559"/>
                  </a:lnTo>
                  <a:cubicBezTo>
                    <a:pt x="1831" y="5916"/>
                    <a:pt x="1018" y="7516"/>
                    <a:pt x="1750" y="8723"/>
                  </a:cubicBezTo>
                  <a:cubicBezTo>
                    <a:pt x="1859" y="8911"/>
                    <a:pt x="2085" y="9086"/>
                    <a:pt x="2283" y="9086"/>
                  </a:cubicBezTo>
                  <a:cubicBezTo>
                    <a:pt x="2355" y="9086"/>
                    <a:pt x="2424" y="9062"/>
                    <a:pt x="2482" y="9008"/>
                  </a:cubicBezTo>
                  <a:cubicBezTo>
                    <a:pt x="2550" y="8940"/>
                    <a:pt x="2591" y="8845"/>
                    <a:pt x="2604" y="8764"/>
                  </a:cubicBezTo>
                  <a:cubicBezTo>
                    <a:pt x="2971" y="7584"/>
                    <a:pt x="2564" y="6322"/>
                    <a:pt x="2672" y="5088"/>
                  </a:cubicBezTo>
                  <a:cubicBezTo>
                    <a:pt x="2740" y="4370"/>
                    <a:pt x="2998" y="3664"/>
                    <a:pt x="3147" y="2946"/>
                  </a:cubicBezTo>
                  <a:cubicBezTo>
                    <a:pt x="3296" y="2227"/>
                    <a:pt x="3337" y="1440"/>
                    <a:pt x="2984" y="803"/>
                  </a:cubicBezTo>
                  <a:cubicBezTo>
                    <a:pt x="2781" y="396"/>
                    <a:pt x="2401" y="111"/>
                    <a:pt x="1967" y="16"/>
                  </a:cubicBezTo>
                  <a:cubicBezTo>
                    <a:pt x="1903" y="5"/>
                    <a:pt x="1840" y="0"/>
                    <a:pt x="1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7"/>
            <p:cNvSpPr/>
            <p:nvPr/>
          </p:nvSpPr>
          <p:spPr>
            <a:xfrm>
              <a:off x="3021125" y="4424375"/>
              <a:ext cx="132250" cy="188425"/>
            </a:xfrm>
            <a:custGeom>
              <a:avLst/>
              <a:gdLst/>
              <a:ahLst/>
              <a:cxnLst/>
              <a:rect l="l" t="t" r="r" b="b"/>
              <a:pathLst>
                <a:path w="5290" h="7537" extrusionOk="0">
                  <a:moveTo>
                    <a:pt x="2213" y="0"/>
                  </a:moveTo>
                  <a:cubicBezTo>
                    <a:pt x="1966" y="0"/>
                    <a:pt x="1721" y="48"/>
                    <a:pt x="1492" y="154"/>
                  </a:cubicBezTo>
                  <a:cubicBezTo>
                    <a:pt x="719" y="506"/>
                    <a:pt x="326" y="1347"/>
                    <a:pt x="0" y="2134"/>
                  </a:cubicBezTo>
                  <a:lnTo>
                    <a:pt x="624" y="1361"/>
                  </a:lnTo>
                  <a:cubicBezTo>
                    <a:pt x="762" y="1199"/>
                    <a:pt x="962" y="1128"/>
                    <a:pt x="1170" y="1128"/>
                  </a:cubicBezTo>
                  <a:cubicBezTo>
                    <a:pt x="1453" y="1128"/>
                    <a:pt x="1752" y="1258"/>
                    <a:pt x="1940" y="1469"/>
                  </a:cubicBezTo>
                  <a:cubicBezTo>
                    <a:pt x="2279" y="1849"/>
                    <a:pt x="2346" y="2378"/>
                    <a:pt x="2387" y="2879"/>
                  </a:cubicBezTo>
                  <a:cubicBezTo>
                    <a:pt x="2455" y="3897"/>
                    <a:pt x="2414" y="4927"/>
                    <a:pt x="2577" y="5931"/>
                  </a:cubicBezTo>
                  <a:cubicBezTo>
                    <a:pt x="2618" y="6338"/>
                    <a:pt x="2740" y="6717"/>
                    <a:pt x="2957" y="7043"/>
                  </a:cubicBezTo>
                  <a:cubicBezTo>
                    <a:pt x="3167" y="7352"/>
                    <a:pt x="3511" y="7537"/>
                    <a:pt x="3868" y="7537"/>
                  </a:cubicBezTo>
                  <a:cubicBezTo>
                    <a:pt x="3903" y="7537"/>
                    <a:pt x="3939" y="7535"/>
                    <a:pt x="3974" y="7531"/>
                  </a:cubicBezTo>
                  <a:cubicBezTo>
                    <a:pt x="4489" y="7450"/>
                    <a:pt x="4815" y="6934"/>
                    <a:pt x="4964" y="6433"/>
                  </a:cubicBezTo>
                  <a:cubicBezTo>
                    <a:pt x="5289" y="5416"/>
                    <a:pt x="5222" y="4331"/>
                    <a:pt x="5018" y="3286"/>
                  </a:cubicBezTo>
                  <a:cubicBezTo>
                    <a:pt x="4855" y="2391"/>
                    <a:pt x="4571" y="1483"/>
                    <a:pt x="3960" y="818"/>
                  </a:cubicBezTo>
                  <a:cubicBezTo>
                    <a:pt x="3519" y="328"/>
                    <a:pt x="2858" y="0"/>
                    <a:pt x="2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7"/>
            <p:cNvSpPr/>
            <p:nvPr/>
          </p:nvSpPr>
          <p:spPr>
            <a:xfrm>
              <a:off x="3079775" y="4427850"/>
              <a:ext cx="43750" cy="159750"/>
            </a:xfrm>
            <a:custGeom>
              <a:avLst/>
              <a:gdLst/>
              <a:ahLst/>
              <a:cxnLst/>
              <a:rect l="l" t="t" r="r" b="b"/>
              <a:pathLst>
                <a:path w="1750" h="6390" extrusionOk="0">
                  <a:moveTo>
                    <a:pt x="123" y="1"/>
                  </a:moveTo>
                  <a:cubicBezTo>
                    <a:pt x="0" y="1"/>
                    <a:pt x="0" y="191"/>
                    <a:pt x="123" y="191"/>
                  </a:cubicBezTo>
                  <a:cubicBezTo>
                    <a:pt x="706" y="191"/>
                    <a:pt x="1113" y="720"/>
                    <a:pt x="1302" y="1222"/>
                  </a:cubicBezTo>
                  <a:cubicBezTo>
                    <a:pt x="1465" y="1764"/>
                    <a:pt x="1533" y="2334"/>
                    <a:pt x="1479" y="2903"/>
                  </a:cubicBezTo>
                  <a:cubicBezTo>
                    <a:pt x="1411" y="4042"/>
                    <a:pt x="1140" y="5195"/>
                    <a:pt x="1465" y="6321"/>
                  </a:cubicBezTo>
                  <a:cubicBezTo>
                    <a:pt x="1476" y="6369"/>
                    <a:pt x="1512" y="6390"/>
                    <a:pt x="1549" y="6390"/>
                  </a:cubicBezTo>
                  <a:cubicBezTo>
                    <a:pt x="1606" y="6390"/>
                    <a:pt x="1666" y="6341"/>
                    <a:pt x="1641" y="6267"/>
                  </a:cubicBezTo>
                  <a:cubicBezTo>
                    <a:pt x="1370" y="5317"/>
                    <a:pt x="1547" y="4314"/>
                    <a:pt x="1628" y="3351"/>
                  </a:cubicBezTo>
                  <a:cubicBezTo>
                    <a:pt x="1723" y="2456"/>
                    <a:pt x="1750" y="1439"/>
                    <a:pt x="1221" y="665"/>
                  </a:cubicBezTo>
                  <a:cubicBezTo>
                    <a:pt x="991" y="272"/>
                    <a:pt x="584" y="28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7"/>
            <p:cNvSpPr/>
            <p:nvPr/>
          </p:nvSpPr>
          <p:spPr>
            <a:xfrm>
              <a:off x="3098700" y="4535275"/>
              <a:ext cx="20550" cy="35400"/>
            </a:xfrm>
            <a:custGeom>
              <a:avLst/>
              <a:gdLst/>
              <a:ahLst/>
              <a:cxnLst/>
              <a:rect l="l" t="t" r="r" b="b"/>
              <a:pathLst>
                <a:path w="822" h="1416" extrusionOk="0">
                  <a:moveTo>
                    <a:pt x="693" y="1"/>
                  </a:moveTo>
                  <a:cubicBezTo>
                    <a:pt x="662" y="1"/>
                    <a:pt x="631" y="17"/>
                    <a:pt x="613" y="57"/>
                  </a:cubicBezTo>
                  <a:cubicBezTo>
                    <a:pt x="328" y="423"/>
                    <a:pt x="139" y="844"/>
                    <a:pt x="17" y="1305"/>
                  </a:cubicBezTo>
                  <a:cubicBezTo>
                    <a:pt x="0" y="1370"/>
                    <a:pt x="57" y="1415"/>
                    <a:pt x="114" y="1415"/>
                  </a:cubicBezTo>
                  <a:cubicBezTo>
                    <a:pt x="152" y="1415"/>
                    <a:pt x="190" y="1395"/>
                    <a:pt x="206" y="1346"/>
                  </a:cubicBezTo>
                  <a:cubicBezTo>
                    <a:pt x="315" y="912"/>
                    <a:pt x="518" y="505"/>
                    <a:pt x="776" y="152"/>
                  </a:cubicBezTo>
                  <a:cubicBezTo>
                    <a:pt x="822" y="70"/>
                    <a:pt x="757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7"/>
            <p:cNvSpPr/>
            <p:nvPr/>
          </p:nvSpPr>
          <p:spPr>
            <a:xfrm>
              <a:off x="3095375" y="4501475"/>
              <a:ext cx="25600" cy="31275"/>
            </a:xfrm>
            <a:custGeom>
              <a:avLst/>
              <a:gdLst/>
              <a:ahLst/>
              <a:cxnLst/>
              <a:rect l="l" t="t" r="r" b="b"/>
              <a:pathLst>
                <a:path w="1024" h="1251" extrusionOk="0">
                  <a:moveTo>
                    <a:pt x="879" y="1"/>
                  </a:moveTo>
                  <a:cubicBezTo>
                    <a:pt x="857" y="1"/>
                    <a:pt x="835" y="8"/>
                    <a:pt x="814" y="26"/>
                  </a:cubicBezTo>
                  <a:cubicBezTo>
                    <a:pt x="461" y="324"/>
                    <a:pt x="190" y="704"/>
                    <a:pt x="14" y="1138"/>
                  </a:cubicBezTo>
                  <a:cubicBezTo>
                    <a:pt x="0" y="1179"/>
                    <a:pt x="27" y="1233"/>
                    <a:pt x="82" y="1247"/>
                  </a:cubicBezTo>
                  <a:cubicBezTo>
                    <a:pt x="89" y="1249"/>
                    <a:pt x="96" y="1250"/>
                    <a:pt x="104" y="1250"/>
                  </a:cubicBezTo>
                  <a:cubicBezTo>
                    <a:pt x="140" y="1250"/>
                    <a:pt x="179" y="1224"/>
                    <a:pt x="190" y="1179"/>
                  </a:cubicBezTo>
                  <a:cubicBezTo>
                    <a:pt x="367" y="785"/>
                    <a:pt x="624" y="433"/>
                    <a:pt x="950" y="162"/>
                  </a:cubicBezTo>
                  <a:cubicBezTo>
                    <a:pt x="1024" y="98"/>
                    <a:pt x="957" y="1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7"/>
            <p:cNvSpPr/>
            <p:nvPr/>
          </p:nvSpPr>
          <p:spPr>
            <a:xfrm>
              <a:off x="3095375" y="4468125"/>
              <a:ext cx="23425" cy="24525"/>
            </a:xfrm>
            <a:custGeom>
              <a:avLst/>
              <a:gdLst/>
              <a:ahLst/>
              <a:cxnLst/>
              <a:rect l="l" t="t" r="r" b="b"/>
              <a:pathLst>
                <a:path w="937" h="981" extrusionOk="0">
                  <a:moveTo>
                    <a:pt x="828" y="0"/>
                  </a:moveTo>
                  <a:cubicBezTo>
                    <a:pt x="804" y="0"/>
                    <a:pt x="780" y="11"/>
                    <a:pt x="760" y="31"/>
                  </a:cubicBezTo>
                  <a:cubicBezTo>
                    <a:pt x="475" y="261"/>
                    <a:pt x="231" y="533"/>
                    <a:pt x="27" y="845"/>
                  </a:cubicBezTo>
                  <a:cubicBezTo>
                    <a:pt x="0" y="885"/>
                    <a:pt x="14" y="940"/>
                    <a:pt x="55" y="967"/>
                  </a:cubicBezTo>
                  <a:cubicBezTo>
                    <a:pt x="69" y="976"/>
                    <a:pt x="87" y="981"/>
                    <a:pt x="105" y="981"/>
                  </a:cubicBezTo>
                  <a:cubicBezTo>
                    <a:pt x="138" y="981"/>
                    <a:pt x="173" y="966"/>
                    <a:pt x="190" y="940"/>
                  </a:cubicBezTo>
                  <a:cubicBezTo>
                    <a:pt x="380" y="641"/>
                    <a:pt x="624" y="384"/>
                    <a:pt x="895" y="167"/>
                  </a:cubicBezTo>
                  <a:cubicBezTo>
                    <a:pt x="936" y="126"/>
                    <a:pt x="936" y="58"/>
                    <a:pt x="895" y="31"/>
                  </a:cubicBezTo>
                  <a:cubicBezTo>
                    <a:pt x="875" y="11"/>
                    <a:pt x="851" y="0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7"/>
            <p:cNvSpPr/>
            <p:nvPr/>
          </p:nvSpPr>
          <p:spPr>
            <a:xfrm>
              <a:off x="3113450" y="4556300"/>
              <a:ext cx="16875" cy="16700"/>
            </a:xfrm>
            <a:custGeom>
              <a:avLst/>
              <a:gdLst/>
              <a:ahLst/>
              <a:cxnLst/>
              <a:rect l="l" t="t" r="r" b="b"/>
              <a:pathLst>
                <a:path w="675" h="668" extrusionOk="0">
                  <a:moveTo>
                    <a:pt x="134" y="0"/>
                  </a:moveTo>
                  <a:cubicBezTo>
                    <a:pt x="51" y="0"/>
                    <a:pt x="1" y="123"/>
                    <a:pt x="91" y="179"/>
                  </a:cubicBezTo>
                  <a:lnTo>
                    <a:pt x="105" y="193"/>
                  </a:lnTo>
                  <a:cubicBezTo>
                    <a:pt x="132" y="206"/>
                    <a:pt x="145" y="220"/>
                    <a:pt x="172" y="233"/>
                  </a:cubicBezTo>
                  <a:lnTo>
                    <a:pt x="200" y="247"/>
                  </a:lnTo>
                  <a:lnTo>
                    <a:pt x="213" y="261"/>
                  </a:lnTo>
                  <a:cubicBezTo>
                    <a:pt x="254" y="288"/>
                    <a:pt x="294" y="328"/>
                    <a:pt x="335" y="369"/>
                  </a:cubicBezTo>
                  <a:cubicBezTo>
                    <a:pt x="349" y="383"/>
                    <a:pt x="362" y="410"/>
                    <a:pt x="389" y="423"/>
                  </a:cubicBezTo>
                  <a:lnTo>
                    <a:pt x="389" y="437"/>
                  </a:lnTo>
                  <a:lnTo>
                    <a:pt x="417" y="478"/>
                  </a:lnTo>
                  <a:cubicBezTo>
                    <a:pt x="444" y="518"/>
                    <a:pt x="471" y="573"/>
                    <a:pt x="484" y="613"/>
                  </a:cubicBezTo>
                  <a:cubicBezTo>
                    <a:pt x="502" y="649"/>
                    <a:pt x="539" y="667"/>
                    <a:pt x="573" y="667"/>
                  </a:cubicBezTo>
                  <a:cubicBezTo>
                    <a:pt x="590" y="667"/>
                    <a:pt x="606" y="663"/>
                    <a:pt x="620" y="654"/>
                  </a:cubicBezTo>
                  <a:cubicBezTo>
                    <a:pt x="661" y="627"/>
                    <a:pt x="674" y="559"/>
                    <a:pt x="661" y="518"/>
                  </a:cubicBezTo>
                  <a:cubicBezTo>
                    <a:pt x="566" y="301"/>
                    <a:pt x="403" y="125"/>
                    <a:pt x="186" y="16"/>
                  </a:cubicBezTo>
                  <a:cubicBezTo>
                    <a:pt x="168" y="5"/>
                    <a:pt x="150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7"/>
            <p:cNvSpPr/>
            <p:nvPr/>
          </p:nvSpPr>
          <p:spPr>
            <a:xfrm>
              <a:off x="3020450" y="4387150"/>
              <a:ext cx="165125" cy="161900"/>
            </a:xfrm>
            <a:custGeom>
              <a:avLst/>
              <a:gdLst/>
              <a:ahLst/>
              <a:cxnLst/>
              <a:rect l="l" t="t" r="r" b="b"/>
              <a:pathLst>
                <a:path w="6605" h="6476" extrusionOk="0">
                  <a:moveTo>
                    <a:pt x="2873" y="1"/>
                  </a:moveTo>
                  <a:cubicBezTo>
                    <a:pt x="2180" y="1"/>
                    <a:pt x="1508" y="372"/>
                    <a:pt x="1044" y="897"/>
                  </a:cubicBezTo>
                  <a:cubicBezTo>
                    <a:pt x="529" y="1480"/>
                    <a:pt x="231" y="2212"/>
                    <a:pt x="0" y="2958"/>
                  </a:cubicBezTo>
                  <a:lnTo>
                    <a:pt x="448" y="3053"/>
                  </a:lnTo>
                  <a:cubicBezTo>
                    <a:pt x="502" y="2551"/>
                    <a:pt x="1017" y="2171"/>
                    <a:pt x="1519" y="2131"/>
                  </a:cubicBezTo>
                  <a:cubicBezTo>
                    <a:pt x="1537" y="2130"/>
                    <a:pt x="1554" y="2130"/>
                    <a:pt x="1572" y="2130"/>
                  </a:cubicBezTo>
                  <a:cubicBezTo>
                    <a:pt x="2081" y="2130"/>
                    <a:pt x="2562" y="2319"/>
                    <a:pt x="2916" y="2673"/>
                  </a:cubicBezTo>
                  <a:cubicBezTo>
                    <a:pt x="3282" y="3039"/>
                    <a:pt x="3594" y="3446"/>
                    <a:pt x="3852" y="3894"/>
                  </a:cubicBezTo>
                  <a:lnTo>
                    <a:pt x="5018" y="5765"/>
                  </a:lnTo>
                  <a:cubicBezTo>
                    <a:pt x="5234" y="6109"/>
                    <a:pt x="5522" y="6476"/>
                    <a:pt x="5903" y="6476"/>
                  </a:cubicBezTo>
                  <a:cubicBezTo>
                    <a:pt x="5929" y="6476"/>
                    <a:pt x="5955" y="6474"/>
                    <a:pt x="5981" y="6471"/>
                  </a:cubicBezTo>
                  <a:cubicBezTo>
                    <a:pt x="6252" y="6416"/>
                    <a:pt x="6456" y="6213"/>
                    <a:pt x="6537" y="5942"/>
                  </a:cubicBezTo>
                  <a:cubicBezTo>
                    <a:pt x="6605" y="5684"/>
                    <a:pt x="6605" y="5413"/>
                    <a:pt x="6564" y="5155"/>
                  </a:cubicBezTo>
                  <a:cubicBezTo>
                    <a:pt x="6388" y="3799"/>
                    <a:pt x="5872" y="2510"/>
                    <a:pt x="5059" y="1412"/>
                  </a:cubicBezTo>
                  <a:cubicBezTo>
                    <a:pt x="4571" y="747"/>
                    <a:pt x="3920" y="124"/>
                    <a:pt x="3106" y="15"/>
                  </a:cubicBezTo>
                  <a:cubicBezTo>
                    <a:pt x="3028" y="6"/>
                    <a:pt x="2951" y="1"/>
                    <a:pt x="2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7"/>
            <p:cNvSpPr/>
            <p:nvPr/>
          </p:nvSpPr>
          <p:spPr>
            <a:xfrm>
              <a:off x="3021850" y="4404800"/>
              <a:ext cx="145550" cy="102475"/>
            </a:xfrm>
            <a:custGeom>
              <a:avLst/>
              <a:gdLst/>
              <a:ahLst/>
              <a:cxnLst/>
              <a:rect l="l" t="t" r="r" b="b"/>
              <a:pathLst>
                <a:path w="5822" h="4099" extrusionOk="0">
                  <a:moveTo>
                    <a:pt x="2684" y="1"/>
                  </a:moveTo>
                  <a:cubicBezTo>
                    <a:pt x="2087" y="14"/>
                    <a:pt x="1517" y="231"/>
                    <a:pt x="1070" y="611"/>
                  </a:cubicBezTo>
                  <a:cubicBezTo>
                    <a:pt x="582" y="991"/>
                    <a:pt x="215" y="1506"/>
                    <a:pt x="26" y="2089"/>
                  </a:cubicBezTo>
                  <a:cubicBezTo>
                    <a:pt x="1" y="2163"/>
                    <a:pt x="56" y="2212"/>
                    <a:pt x="112" y="2212"/>
                  </a:cubicBezTo>
                  <a:cubicBezTo>
                    <a:pt x="149" y="2212"/>
                    <a:pt x="186" y="2192"/>
                    <a:pt x="202" y="2144"/>
                  </a:cubicBezTo>
                  <a:cubicBezTo>
                    <a:pt x="527" y="1154"/>
                    <a:pt x="1504" y="204"/>
                    <a:pt x="2602" y="191"/>
                  </a:cubicBezTo>
                  <a:cubicBezTo>
                    <a:pt x="2609" y="191"/>
                    <a:pt x="2616" y="190"/>
                    <a:pt x="2622" y="190"/>
                  </a:cubicBezTo>
                  <a:cubicBezTo>
                    <a:pt x="3763" y="190"/>
                    <a:pt x="4449" y="1335"/>
                    <a:pt x="4826" y="2266"/>
                  </a:cubicBezTo>
                  <a:cubicBezTo>
                    <a:pt x="5071" y="2862"/>
                    <a:pt x="5274" y="3486"/>
                    <a:pt x="5613" y="4042"/>
                  </a:cubicBezTo>
                  <a:cubicBezTo>
                    <a:pt x="5631" y="4082"/>
                    <a:pt x="5662" y="4099"/>
                    <a:pt x="5693" y="4099"/>
                  </a:cubicBezTo>
                  <a:cubicBezTo>
                    <a:pt x="5757" y="4099"/>
                    <a:pt x="5821" y="4029"/>
                    <a:pt x="5776" y="3947"/>
                  </a:cubicBezTo>
                  <a:cubicBezTo>
                    <a:pt x="5138" y="2889"/>
                    <a:pt x="4976" y="1560"/>
                    <a:pt x="4067" y="665"/>
                  </a:cubicBezTo>
                  <a:cubicBezTo>
                    <a:pt x="3701" y="272"/>
                    <a:pt x="3213" y="41"/>
                    <a:pt x="2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7"/>
            <p:cNvSpPr/>
            <p:nvPr/>
          </p:nvSpPr>
          <p:spPr>
            <a:xfrm>
              <a:off x="3125675" y="4428900"/>
              <a:ext cx="10400" cy="43875"/>
            </a:xfrm>
            <a:custGeom>
              <a:avLst/>
              <a:gdLst/>
              <a:ahLst/>
              <a:cxnLst/>
              <a:rect l="l" t="t" r="r" b="b"/>
              <a:pathLst>
                <a:path w="416" h="1755" extrusionOk="0">
                  <a:moveTo>
                    <a:pt x="137" y="0"/>
                  </a:moveTo>
                  <a:cubicBezTo>
                    <a:pt x="66" y="0"/>
                    <a:pt x="0" y="89"/>
                    <a:pt x="63" y="162"/>
                  </a:cubicBezTo>
                  <a:cubicBezTo>
                    <a:pt x="185" y="366"/>
                    <a:pt x="226" y="610"/>
                    <a:pt x="158" y="827"/>
                  </a:cubicBezTo>
                  <a:cubicBezTo>
                    <a:pt x="77" y="1098"/>
                    <a:pt x="36" y="1383"/>
                    <a:pt x="36" y="1668"/>
                  </a:cubicBezTo>
                  <a:cubicBezTo>
                    <a:pt x="43" y="1724"/>
                    <a:pt x="97" y="1754"/>
                    <a:pt x="145" y="1754"/>
                  </a:cubicBezTo>
                  <a:cubicBezTo>
                    <a:pt x="191" y="1754"/>
                    <a:pt x="232" y="1727"/>
                    <a:pt x="226" y="1668"/>
                  </a:cubicBezTo>
                  <a:cubicBezTo>
                    <a:pt x="199" y="1356"/>
                    <a:pt x="321" y="1057"/>
                    <a:pt x="362" y="759"/>
                  </a:cubicBezTo>
                  <a:cubicBezTo>
                    <a:pt x="416" y="501"/>
                    <a:pt x="348" y="244"/>
                    <a:pt x="199" y="27"/>
                  </a:cubicBezTo>
                  <a:cubicBezTo>
                    <a:pt x="180" y="8"/>
                    <a:pt x="158" y="0"/>
                    <a:pt x="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7"/>
            <p:cNvSpPr/>
            <p:nvPr/>
          </p:nvSpPr>
          <p:spPr>
            <a:xfrm>
              <a:off x="3104000" y="4410100"/>
              <a:ext cx="13425" cy="36825"/>
            </a:xfrm>
            <a:custGeom>
              <a:avLst/>
              <a:gdLst/>
              <a:ahLst/>
              <a:cxnLst/>
              <a:rect l="l" t="t" r="r" b="b"/>
              <a:pathLst>
                <a:path w="537" h="1473" extrusionOk="0">
                  <a:moveTo>
                    <a:pt x="134" y="1"/>
                  </a:moveTo>
                  <a:cubicBezTo>
                    <a:pt x="64" y="1"/>
                    <a:pt x="0" y="96"/>
                    <a:pt x="62" y="168"/>
                  </a:cubicBezTo>
                  <a:cubicBezTo>
                    <a:pt x="198" y="318"/>
                    <a:pt x="171" y="548"/>
                    <a:pt x="144" y="738"/>
                  </a:cubicBezTo>
                  <a:cubicBezTo>
                    <a:pt x="89" y="955"/>
                    <a:pt x="89" y="1186"/>
                    <a:pt x="144" y="1403"/>
                  </a:cubicBezTo>
                  <a:cubicBezTo>
                    <a:pt x="160" y="1452"/>
                    <a:pt x="198" y="1472"/>
                    <a:pt x="236" y="1472"/>
                  </a:cubicBezTo>
                  <a:cubicBezTo>
                    <a:pt x="293" y="1472"/>
                    <a:pt x="350" y="1427"/>
                    <a:pt x="333" y="1362"/>
                  </a:cubicBezTo>
                  <a:cubicBezTo>
                    <a:pt x="198" y="928"/>
                    <a:pt x="537" y="413"/>
                    <a:pt x="198" y="33"/>
                  </a:cubicBezTo>
                  <a:cubicBezTo>
                    <a:pt x="178" y="10"/>
                    <a:pt x="156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7"/>
            <p:cNvSpPr/>
            <p:nvPr/>
          </p:nvSpPr>
          <p:spPr>
            <a:xfrm>
              <a:off x="3118075" y="4416925"/>
              <a:ext cx="20500" cy="8325"/>
            </a:xfrm>
            <a:custGeom>
              <a:avLst/>
              <a:gdLst/>
              <a:ahLst/>
              <a:cxnLst/>
              <a:rect l="l" t="t" r="r" b="b"/>
              <a:pathLst>
                <a:path w="820" h="333" extrusionOk="0">
                  <a:moveTo>
                    <a:pt x="109" y="1"/>
                  </a:moveTo>
                  <a:cubicBezTo>
                    <a:pt x="65" y="1"/>
                    <a:pt x="26" y="27"/>
                    <a:pt x="15" y="72"/>
                  </a:cubicBezTo>
                  <a:cubicBezTo>
                    <a:pt x="1" y="126"/>
                    <a:pt x="28" y="167"/>
                    <a:pt x="82" y="180"/>
                  </a:cubicBezTo>
                  <a:lnTo>
                    <a:pt x="652" y="329"/>
                  </a:lnTo>
                  <a:cubicBezTo>
                    <a:pt x="661" y="331"/>
                    <a:pt x="669" y="332"/>
                    <a:pt x="677" y="332"/>
                  </a:cubicBezTo>
                  <a:cubicBezTo>
                    <a:pt x="781" y="332"/>
                    <a:pt x="820" y="177"/>
                    <a:pt x="706" y="140"/>
                  </a:cubicBezTo>
                  <a:lnTo>
                    <a:pt x="137" y="4"/>
                  </a:ln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7"/>
            <p:cNvSpPr/>
            <p:nvPr/>
          </p:nvSpPr>
          <p:spPr>
            <a:xfrm>
              <a:off x="3140800" y="4451550"/>
              <a:ext cx="20375" cy="9575"/>
            </a:xfrm>
            <a:custGeom>
              <a:avLst/>
              <a:gdLst/>
              <a:ahLst/>
              <a:cxnLst/>
              <a:rect l="l" t="t" r="r" b="b"/>
              <a:pathLst>
                <a:path w="815" h="383" extrusionOk="0">
                  <a:moveTo>
                    <a:pt x="79" y="0"/>
                  </a:moveTo>
                  <a:cubicBezTo>
                    <a:pt x="33" y="0"/>
                    <a:pt x="1" y="47"/>
                    <a:pt x="1" y="84"/>
                  </a:cubicBezTo>
                  <a:cubicBezTo>
                    <a:pt x="1" y="138"/>
                    <a:pt x="41" y="179"/>
                    <a:pt x="96" y="179"/>
                  </a:cubicBezTo>
                  <a:lnTo>
                    <a:pt x="163" y="192"/>
                  </a:lnTo>
                  <a:lnTo>
                    <a:pt x="231" y="206"/>
                  </a:lnTo>
                  <a:cubicBezTo>
                    <a:pt x="380" y="233"/>
                    <a:pt x="530" y="301"/>
                    <a:pt x="665" y="368"/>
                  </a:cubicBezTo>
                  <a:cubicBezTo>
                    <a:pt x="680" y="378"/>
                    <a:pt x="696" y="383"/>
                    <a:pt x="712" y="383"/>
                  </a:cubicBezTo>
                  <a:cubicBezTo>
                    <a:pt x="741" y="383"/>
                    <a:pt x="770" y="368"/>
                    <a:pt x="787" y="341"/>
                  </a:cubicBezTo>
                  <a:cubicBezTo>
                    <a:pt x="814" y="287"/>
                    <a:pt x="801" y="233"/>
                    <a:pt x="760" y="206"/>
                  </a:cubicBezTo>
                  <a:cubicBezTo>
                    <a:pt x="557" y="97"/>
                    <a:pt x="326" y="29"/>
                    <a:pt x="96" y="2"/>
                  </a:cubicBezTo>
                  <a:cubicBezTo>
                    <a:pt x="90" y="1"/>
                    <a:pt x="84" y="0"/>
                    <a:pt x="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7"/>
            <p:cNvSpPr/>
            <p:nvPr/>
          </p:nvSpPr>
          <p:spPr>
            <a:xfrm>
              <a:off x="3089050" y="4399050"/>
              <a:ext cx="20925" cy="11550"/>
            </a:xfrm>
            <a:custGeom>
              <a:avLst/>
              <a:gdLst/>
              <a:ahLst/>
              <a:cxnLst/>
              <a:rect l="l" t="t" r="r" b="b"/>
              <a:pathLst>
                <a:path w="837" h="462" extrusionOk="0">
                  <a:moveTo>
                    <a:pt x="742" y="0"/>
                  </a:moveTo>
                  <a:cubicBezTo>
                    <a:pt x="484" y="27"/>
                    <a:pt x="253" y="136"/>
                    <a:pt x="63" y="312"/>
                  </a:cubicBezTo>
                  <a:cubicBezTo>
                    <a:pt x="1" y="375"/>
                    <a:pt x="58" y="461"/>
                    <a:pt x="131" y="461"/>
                  </a:cubicBezTo>
                  <a:cubicBezTo>
                    <a:pt x="153" y="461"/>
                    <a:pt x="177" y="453"/>
                    <a:pt x="199" y="434"/>
                  </a:cubicBezTo>
                  <a:lnTo>
                    <a:pt x="213" y="421"/>
                  </a:lnTo>
                  <a:lnTo>
                    <a:pt x="267" y="366"/>
                  </a:lnTo>
                  <a:cubicBezTo>
                    <a:pt x="280" y="353"/>
                    <a:pt x="308" y="339"/>
                    <a:pt x="321" y="326"/>
                  </a:cubicBezTo>
                  <a:cubicBezTo>
                    <a:pt x="362" y="299"/>
                    <a:pt x="416" y="271"/>
                    <a:pt x="470" y="244"/>
                  </a:cubicBezTo>
                  <a:lnTo>
                    <a:pt x="484" y="244"/>
                  </a:lnTo>
                  <a:lnTo>
                    <a:pt x="525" y="231"/>
                  </a:lnTo>
                  <a:cubicBezTo>
                    <a:pt x="538" y="217"/>
                    <a:pt x="565" y="217"/>
                    <a:pt x="592" y="204"/>
                  </a:cubicBezTo>
                  <a:lnTo>
                    <a:pt x="674" y="190"/>
                  </a:lnTo>
                  <a:lnTo>
                    <a:pt x="742" y="190"/>
                  </a:lnTo>
                  <a:cubicBezTo>
                    <a:pt x="796" y="190"/>
                    <a:pt x="836" y="149"/>
                    <a:pt x="836" y="95"/>
                  </a:cubicBezTo>
                  <a:cubicBezTo>
                    <a:pt x="836" y="41"/>
                    <a:pt x="796" y="0"/>
                    <a:pt x="7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7"/>
            <p:cNvSpPr/>
            <p:nvPr/>
          </p:nvSpPr>
          <p:spPr>
            <a:xfrm>
              <a:off x="2999425" y="4252575"/>
              <a:ext cx="66475" cy="85800"/>
            </a:xfrm>
            <a:custGeom>
              <a:avLst/>
              <a:gdLst/>
              <a:ahLst/>
              <a:cxnLst/>
              <a:rect l="l" t="t" r="r" b="b"/>
              <a:pathLst>
                <a:path w="2659" h="3432" extrusionOk="0">
                  <a:moveTo>
                    <a:pt x="2658" y="0"/>
                  </a:moveTo>
                  <a:lnTo>
                    <a:pt x="2658" y="0"/>
                  </a:lnTo>
                  <a:cubicBezTo>
                    <a:pt x="1207" y="421"/>
                    <a:pt x="149" y="1682"/>
                    <a:pt x="0" y="3188"/>
                  </a:cubicBezTo>
                  <a:lnTo>
                    <a:pt x="68" y="3432"/>
                  </a:lnTo>
                  <a:cubicBezTo>
                    <a:pt x="1194" y="2523"/>
                    <a:pt x="2089" y="1343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7"/>
            <p:cNvSpPr/>
            <p:nvPr/>
          </p:nvSpPr>
          <p:spPr>
            <a:xfrm>
              <a:off x="2973325" y="4218000"/>
              <a:ext cx="40350" cy="118675"/>
            </a:xfrm>
            <a:custGeom>
              <a:avLst/>
              <a:gdLst/>
              <a:ahLst/>
              <a:cxnLst/>
              <a:rect l="l" t="t" r="r" b="b"/>
              <a:pathLst>
                <a:path w="1614" h="4747" extrusionOk="0">
                  <a:moveTo>
                    <a:pt x="1519" y="0"/>
                  </a:moveTo>
                  <a:lnTo>
                    <a:pt x="1519" y="0"/>
                  </a:lnTo>
                  <a:cubicBezTo>
                    <a:pt x="353" y="1289"/>
                    <a:pt x="0" y="3106"/>
                    <a:pt x="583" y="4747"/>
                  </a:cubicBezTo>
                  <a:lnTo>
                    <a:pt x="1004" y="4557"/>
                  </a:lnTo>
                  <a:cubicBezTo>
                    <a:pt x="1451" y="3079"/>
                    <a:pt x="1614" y="1533"/>
                    <a:pt x="1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7"/>
            <p:cNvSpPr/>
            <p:nvPr/>
          </p:nvSpPr>
          <p:spPr>
            <a:xfrm>
              <a:off x="2962475" y="4265450"/>
              <a:ext cx="41375" cy="69200"/>
            </a:xfrm>
            <a:custGeom>
              <a:avLst/>
              <a:gdLst/>
              <a:ahLst/>
              <a:cxnLst/>
              <a:rect l="l" t="t" r="r" b="b"/>
              <a:pathLst>
                <a:path w="1655" h="2768" extrusionOk="0">
                  <a:moveTo>
                    <a:pt x="258" y="1"/>
                  </a:moveTo>
                  <a:cubicBezTo>
                    <a:pt x="0" y="909"/>
                    <a:pt x="285" y="1886"/>
                    <a:pt x="1004" y="2510"/>
                  </a:cubicBezTo>
                  <a:lnTo>
                    <a:pt x="1655" y="2767"/>
                  </a:lnTo>
                  <a:cubicBezTo>
                    <a:pt x="1533" y="1710"/>
                    <a:pt x="1044" y="720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7"/>
            <p:cNvSpPr/>
            <p:nvPr/>
          </p:nvSpPr>
          <p:spPr>
            <a:xfrm>
              <a:off x="2989925" y="4255975"/>
              <a:ext cx="38350" cy="82075"/>
            </a:xfrm>
            <a:custGeom>
              <a:avLst/>
              <a:gdLst/>
              <a:ahLst/>
              <a:cxnLst/>
              <a:rect l="l" t="t" r="r" b="b"/>
              <a:pathLst>
                <a:path w="1534" h="3283" extrusionOk="0">
                  <a:moveTo>
                    <a:pt x="1397" y="0"/>
                  </a:moveTo>
                  <a:lnTo>
                    <a:pt x="1397" y="0"/>
                  </a:lnTo>
                  <a:cubicBezTo>
                    <a:pt x="462" y="827"/>
                    <a:pt x="1" y="2048"/>
                    <a:pt x="136" y="3282"/>
                  </a:cubicBezTo>
                  <a:lnTo>
                    <a:pt x="597" y="3079"/>
                  </a:lnTo>
                  <a:cubicBezTo>
                    <a:pt x="1248" y="2197"/>
                    <a:pt x="1533" y="1085"/>
                    <a:pt x="1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7"/>
            <p:cNvSpPr/>
            <p:nvPr/>
          </p:nvSpPr>
          <p:spPr>
            <a:xfrm>
              <a:off x="2954325" y="4324800"/>
              <a:ext cx="63775" cy="187450"/>
            </a:xfrm>
            <a:custGeom>
              <a:avLst/>
              <a:gdLst/>
              <a:ahLst/>
              <a:cxnLst/>
              <a:rect l="l" t="t" r="r" b="b"/>
              <a:pathLst>
                <a:path w="2551" h="7498" extrusionOk="0">
                  <a:moveTo>
                    <a:pt x="1249" y="1"/>
                  </a:moveTo>
                  <a:cubicBezTo>
                    <a:pt x="1017" y="1"/>
                    <a:pt x="770" y="104"/>
                    <a:pt x="611" y="285"/>
                  </a:cubicBezTo>
                  <a:cubicBezTo>
                    <a:pt x="326" y="610"/>
                    <a:pt x="272" y="1072"/>
                    <a:pt x="231" y="1519"/>
                  </a:cubicBezTo>
                  <a:cubicBezTo>
                    <a:pt x="55" y="3499"/>
                    <a:pt x="28" y="5493"/>
                    <a:pt x="1" y="7486"/>
                  </a:cubicBezTo>
                  <a:cubicBezTo>
                    <a:pt x="24" y="7494"/>
                    <a:pt x="48" y="7498"/>
                    <a:pt x="71" y="7498"/>
                  </a:cubicBezTo>
                  <a:cubicBezTo>
                    <a:pt x="244" y="7498"/>
                    <a:pt x="390" y="7288"/>
                    <a:pt x="462" y="7120"/>
                  </a:cubicBezTo>
                  <a:cubicBezTo>
                    <a:pt x="1303" y="5208"/>
                    <a:pt x="1981" y="3228"/>
                    <a:pt x="2482" y="1207"/>
                  </a:cubicBezTo>
                  <a:cubicBezTo>
                    <a:pt x="2537" y="1017"/>
                    <a:pt x="2550" y="814"/>
                    <a:pt x="2510" y="610"/>
                  </a:cubicBezTo>
                  <a:cubicBezTo>
                    <a:pt x="2466" y="445"/>
                    <a:pt x="2314" y="334"/>
                    <a:pt x="2150" y="334"/>
                  </a:cubicBezTo>
                  <a:cubicBezTo>
                    <a:pt x="2112" y="334"/>
                    <a:pt x="2073" y="340"/>
                    <a:pt x="2035" y="353"/>
                  </a:cubicBezTo>
                  <a:lnTo>
                    <a:pt x="1750" y="258"/>
                  </a:lnTo>
                  <a:cubicBezTo>
                    <a:pt x="1642" y="80"/>
                    <a:pt x="1452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7"/>
            <p:cNvSpPr/>
            <p:nvPr/>
          </p:nvSpPr>
          <p:spPr>
            <a:xfrm>
              <a:off x="2954325" y="4446375"/>
              <a:ext cx="14275" cy="7625"/>
            </a:xfrm>
            <a:custGeom>
              <a:avLst/>
              <a:gdLst/>
              <a:ahLst/>
              <a:cxnLst/>
              <a:rect l="l" t="t" r="r" b="b"/>
              <a:pathLst>
                <a:path w="571" h="305" extrusionOk="0">
                  <a:moveTo>
                    <a:pt x="139" y="0"/>
                  </a:moveTo>
                  <a:cubicBezTo>
                    <a:pt x="120" y="0"/>
                    <a:pt x="101" y="10"/>
                    <a:pt x="82" y="19"/>
                  </a:cubicBezTo>
                  <a:cubicBezTo>
                    <a:pt x="55" y="33"/>
                    <a:pt x="28" y="60"/>
                    <a:pt x="28" y="87"/>
                  </a:cubicBezTo>
                  <a:cubicBezTo>
                    <a:pt x="1" y="155"/>
                    <a:pt x="41" y="223"/>
                    <a:pt x="109" y="236"/>
                  </a:cubicBezTo>
                  <a:cubicBezTo>
                    <a:pt x="218" y="277"/>
                    <a:pt x="326" y="304"/>
                    <a:pt x="448" y="304"/>
                  </a:cubicBezTo>
                  <a:cubicBezTo>
                    <a:pt x="475" y="304"/>
                    <a:pt x="502" y="291"/>
                    <a:pt x="529" y="277"/>
                  </a:cubicBezTo>
                  <a:cubicBezTo>
                    <a:pt x="557" y="250"/>
                    <a:pt x="570" y="223"/>
                    <a:pt x="570" y="182"/>
                  </a:cubicBezTo>
                  <a:cubicBezTo>
                    <a:pt x="570" y="114"/>
                    <a:pt x="516" y="60"/>
                    <a:pt x="448" y="60"/>
                  </a:cubicBezTo>
                  <a:lnTo>
                    <a:pt x="394" y="60"/>
                  </a:lnTo>
                  <a:cubicBezTo>
                    <a:pt x="312" y="47"/>
                    <a:pt x="245" y="33"/>
                    <a:pt x="163" y="6"/>
                  </a:cubicBezTo>
                  <a:cubicBezTo>
                    <a:pt x="155" y="2"/>
                    <a:pt x="147" y="0"/>
                    <a:pt x="139" y="0"/>
                  </a:cubicBezTo>
                  <a:close/>
                </a:path>
              </a:pathLst>
            </a:custGeom>
            <a:solidFill>
              <a:srgbClr val="DF8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7"/>
            <p:cNvSpPr/>
            <p:nvPr/>
          </p:nvSpPr>
          <p:spPr>
            <a:xfrm>
              <a:off x="2936025" y="4280025"/>
              <a:ext cx="25775" cy="63100"/>
            </a:xfrm>
            <a:custGeom>
              <a:avLst/>
              <a:gdLst/>
              <a:ahLst/>
              <a:cxnLst/>
              <a:rect l="l" t="t" r="r" b="b"/>
              <a:pathLst>
                <a:path w="1031" h="2524" extrusionOk="0">
                  <a:moveTo>
                    <a:pt x="1031" y="1"/>
                  </a:moveTo>
                  <a:cubicBezTo>
                    <a:pt x="312" y="571"/>
                    <a:pt x="0" y="1520"/>
                    <a:pt x="244" y="2401"/>
                  </a:cubicBezTo>
                  <a:lnTo>
                    <a:pt x="339" y="2523"/>
                  </a:lnTo>
                  <a:cubicBezTo>
                    <a:pt x="773" y="1750"/>
                    <a:pt x="1017" y="882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7"/>
            <p:cNvSpPr/>
            <p:nvPr/>
          </p:nvSpPr>
          <p:spPr>
            <a:xfrm>
              <a:off x="2909225" y="4271225"/>
              <a:ext cx="27825" cy="72575"/>
            </a:xfrm>
            <a:custGeom>
              <a:avLst/>
              <a:gdLst/>
              <a:ahLst/>
              <a:cxnLst/>
              <a:rect l="l" t="t" r="r" b="b"/>
              <a:pathLst>
                <a:path w="1113" h="2903" extrusionOk="0">
                  <a:moveTo>
                    <a:pt x="367" y="0"/>
                  </a:moveTo>
                  <a:cubicBezTo>
                    <a:pt x="1" y="990"/>
                    <a:pt x="218" y="2102"/>
                    <a:pt x="909" y="2903"/>
                  </a:cubicBezTo>
                  <a:lnTo>
                    <a:pt x="1113" y="2699"/>
                  </a:lnTo>
                  <a:cubicBezTo>
                    <a:pt x="1032" y="1763"/>
                    <a:pt x="774" y="855"/>
                    <a:pt x="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7"/>
            <p:cNvSpPr/>
            <p:nvPr/>
          </p:nvSpPr>
          <p:spPr>
            <a:xfrm>
              <a:off x="2905175" y="4307500"/>
              <a:ext cx="35625" cy="31225"/>
            </a:xfrm>
            <a:custGeom>
              <a:avLst/>
              <a:gdLst/>
              <a:ahLst/>
              <a:cxnLst/>
              <a:rect l="l" t="t" r="r" b="b"/>
              <a:pathLst>
                <a:path w="1425" h="1249" extrusionOk="0">
                  <a:moveTo>
                    <a:pt x="0" y="0"/>
                  </a:moveTo>
                  <a:lnTo>
                    <a:pt x="0" y="0"/>
                  </a:lnTo>
                  <a:cubicBezTo>
                    <a:pt x="54" y="570"/>
                    <a:pt x="448" y="1058"/>
                    <a:pt x="990" y="1248"/>
                  </a:cubicBezTo>
                  <a:lnTo>
                    <a:pt x="1424" y="1248"/>
                  </a:lnTo>
                  <a:cubicBezTo>
                    <a:pt x="1112" y="679"/>
                    <a:pt x="610" y="2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7"/>
            <p:cNvSpPr/>
            <p:nvPr/>
          </p:nvSpPr>
          <p:spPr>
            <a:xfrm>
              <a:off x="2924825" y="4289525"/>
              <a:ext cx="18675" cy="53250"/>
            </a:xfrm>
            <a:custGeom>
              <a:avLst/>
              <a:gdLst/>
              <a:ahLst/>
              <a:cxnLst/>
              <a:rect l="l" t="t" r="r" b="b"/>
              <a:pathLst>
                <a:path w="747" h="2130" extrusionOk="0">
                  <a:moveTo>
                    <a:pt x="340" y="1"/>
                  </a:moveTo>
                  <a:cubicBezTo>
                    <a:pt x="1" y="679"/>
                    <a:pt x="1" y="1465"/>
                    <a:pt x="367" y="2130"/>
                  </a:cubicBezTo>
                  <a:lnTo>
                    <a:pt x="584" y="1926"/>
                  </a:lnTo>
                  <a:cubicBezTo>
                    <a:pt x="747" y="1276"/>
                    <a:pt x="665" y="584"/>
                    <a:pt x="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7"/>
            <p:cNvSpPr/>
            <p:nvPr/>
          </p:nvSpPr>
          <p:spPr>
            <a:xfrm>
              <a:off x="2906350" y="4340375"/>
              <a:ext cx="59700" cy="170525"/>
            </a:xfrm>
            <a:custGeom>
              <a:avLst/>
              <a:gdLst/>
              <a:ahLst/>
              <a:cxnLst/>
              <a:rect l="l" t="t" r="r" b="b"/>
              <a:pathLst>
                <a:path w="2388" h="6821" extrusionOk="0">
                  <a:moveTo>
                    <a:pt x="814" y="1"/>
                  </a:moveTo>
                  <a:cubicBezTo>
                    <a:pt x="533" y="1"/>
                    <a:pt x="236" y="221"/>
                    <a:pt x="136" y="501"/>
                  </a:cubicBezTo>
                  <a:cubicBezTo>
                    <a:pt x="0" y="880"/>
                    <a:pt x="109" y="1301"/>
                    <a:pt x="217" y="1681"/>
                  </a:cubicBezTo>
                  <a:cubicBezTo>
                    <a:pt x="746" y="3430"/>
                    <a:pt x="1397" y="5125"/>
                    <a:pt x="2048" y="6820"/>
                  </a:cubicBezTo>
                  <a:cubicBezTo>
                    <a:pt x="2252" y="6807"/>
                    <a:pt x="2306" y="6563"/>
                    <a:pt x="2319" y="6359"/>
                  </a:cubicBezTo>
                  <a:cubicBezTo>
                    <a:pt x="2387" y="4461"/>
                    <a:pt x="2292" y="2548"/>
                    <a:pt x="2021" y="663"/>
                  </a:cubicBezTo>
                  <a:cubicBezTo>
                    <a:pt x="2021" y="474"/>
                    <a:pt x="1953" y="297"/>
                    <a:pt x="1858" y="148"/>
                  </a:cubicBezTo>
                  <a:cubicBezTo>
                    <a:pt x="1793" y="59"/>
                    <a:pt x="1685" y="8"/>
                    <a:pt x="1576" y="8"/>
                  </a:cubicBezTo>
                  <a:cubicBezTo>
                    <a:pt x="1503" y="8"/>
                    <a:pt x="1430" y="31"/>
                    <a:pt x="1370" y="80"/>
                  </a:cubicBezTo>
                  <a:lnTo>
                    <a:pt x="1099" y="94"/>
                  </a:lnTo>
                  <a:cubicBezTo>
                    <a:pt x="1013" y="29"/>
                    <a:pt x="914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7"/>
            <p:cNvSpPr/>
            <p:nvPr/>
          </p:nvSpPr>
          <p:spPr>
            <a:xfrm>
              <a:off x="2944150" y="4451800"/>
              <a:ext cx="13600" cy="7275"/>
            </a:xfrm>
            <a:custGeom>
              <a:avLst/>
              <a:gdLst/>
              <a:ahLst/>
              <a:cxnLst/>
              <a:rect l="l" t="t" r="r" b="b"/>
              <a:pathLst>
                <a:path w="544" h="291" extrusionOk="0">
                  <a:moveTo>
                    <a:pt x="399" y="0"/>
                  </a:moveTo>
                  <a:cubicBezTo>
                    <a:pt x="390" y="0"/>
                    <a:pt x="379" y="2"/>
                    <a:pt x="367" y="6"/>
                  </a:cubicBezTo>
                  <a:cubicBezTo>
                    <a:pt x="313" y="19"/>
                    <a:pt x="245" y="47"/>
                    <a:pt x="177" y="47"/>
                  </a:cubicBezTo>
                  <a:lnTo>
                    <a:pt x="123" y="47"/>
                  </a:lnTo>
                  <a:cubicBezTo>
                    <a:pt x="82" y="47"/>
                    <a:pt x="55" y="60"/>
                    <a:pt x="41" y="87"/>
                  </a:cubicBezTo>
                  <a:cubicBezTo>
                    <a:pt x="14" y="114"/>
                    <a:pt x="1" y="141"/>
                    <a:pt x="1" y="169"/>
                  </a:cubicBezTo>
                  <a:cubicBezTo>
                    <a:pt x="1" y="196"/>
                    <a:pt x="14" y="236"/>
                    <a:pt x="41" y="250"/>
                  </a:cubicBezTo>
                  <a:cubicBezTo>
                    <a:pt x="55" y="277"/>
                    <a:pt x="82" y="291"/>
                    <a:pt x="123" y="291"/>
                  </a:cubicBezTo>
                  <a:cubicBezTo>
                    <a:pt x="231" y="291"/>
                    <a:pt x="340" y="264"/>
                    <a:pt x="435" y="236"/>
                  </a:cubicBezTo>
                  <a:cubicBezTo>
                    <a:pt x="502" y="223"/>
                    <a:pt x="543" y="155"/>
                    <a:pt x="516" y="87"/>
                  </a:cubicBezTo>
                  <a:cubicBezTo>
                    <a:pt x="516" y="60"/>
                    <a:pt x="489" y="33"/>
                    <a:pt x="462" y="19"/>
                  </a:cubicBezTo>
                  <a:cubicBezTo>
                    <a:pt x="443" y="10"/>
                    <a:pt x="423" y="0"/>
                    <a:pt x="399" y="0"/>
                  </a:cubicBezTo>
                  <a:close/>
                </a:path>
              </a:pathLst>
            </a:custGeom>
            <a:solidFill>
              <a:srgbClr val="C04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7"/>
            <p:cNvSpPr/>
            <p:nvPr/>
          </p:nvSpPr>
          <p:spPr>
            <a:xfrm>
              <a:off x="2519325" y="4266975"/>
              <a:ext cx="8375" cy="26825"/>
            </a:xfrm>
            <a:custGeom>
              <a:avLst/>
              <a:gdLst/>
              <a:ahLst/>
              <a:cxnLst/>
              <a:rect l="l" t="t" r="r" b="b"/>
              <a:pathLst>
                <a:path w="335" h="1073" extrusionOk="0">
                  <a:moveTo>
                    <a:pt x="307" y="0"/>
                  </a:moveTo>
                  <a:cubicBezTo>
                    <a:pt x="299" y="0"/>
                    <a:pt x="290" y="6"/>
                    <a:pt x="285" y="21"/>
                  </a:cubicBezTo>
                  <a:cubicBezTo>
                    <a:pt x="96" y="333"/>
                    <a:pt x="1" y="686"/>
                    <a:pt x="1" y="1052"/>
                  </a:cubicBezTo>
                  <a:cubicBezTo>
                    <a:pt x="1" y="1065"/>
                    <a:pt x="11" y="1072"/>
                    <a:pt x="21" y="1072"/>
                  </a:cubicBezTo>
                  <a:cubicBezTo>
                    <a:pt x="31" y="1072"/>
                    <a:pt x="41" y="1065"/>
                    <a:pt x="41" y="1052"/>
                  </a:cubicBezTo>
                  <a:cubicBezTo>
                    <a:pt x="55" y="699"/>
                    <a:pt x="150" y="347"/>
                    <a:pt x="326" y="35"/>
                  </a:cubicBezTo>
                  <a:cubicBezTo>
                    <a:pt x="335" y="18"/>
                    <a:pt x="322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7"/>
            <p:cNvSpPr/>
            <p:nvPr/>
          </p:nvSpPr>
          <p:spPr>
            <a:xfrm>
              <a:off x="2514575" y="4279025"/>
              <a:ext cx="8850" cy="26475"/>
            </a:xfrm>
            <a:custGeom>
              <a:avLst/>
              <a:gdLst/>
              <a:ahLst/>
              <a:cxnLst/>
              <a:rect l="l" t="t" r="r" b="b"/>
              <a:pathLst>
                <a:path w="354" h="1059" extrusionOk="0">
                  <a:moveTo>
                    <a:pt x="286" y="0"/>
                  </a:moveTo>
                  <a:cubicBezTo>
                    <a:pt x="123" y="95"/>
                    <a:pt x="28" y="272"/>
                    <a:pt x="14" y="461"/>
                  </a:cubicBezTo>
                  <a:cubicBezTo>
                    <a:pt x="1" y="651"/>
                    <a:pt x="28" y="841"/>
                    <a:pt x="96" y="1017"/>
                  </a:cubicBezTo>
                  <a:lnTo>
                    <a:pt x="96" y="1058"/>
                  </a:lnTo>
                  <a:cubicBezTo>
                    <a:pt x="231" y="936"/>
                    <a:pt x="326" y="760"/>
                    <a:pt x="340" y="570"/>
                  </a:cubicBezTo>
                  <a:cubicBezTo>
                    <a:pt x="353" y="380"/>
                    <a:pt x="340" y="19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7"/>
            <p:cNvSpPr/>
            <p:nvPr/>
          </p:nvSpPr>
          <p:spPr>
            <a:xfrm>
              <a:off x="2474575" y="4302125"/>
              <a:ext cx="29775" cy="3425"/>
            </a:xfrm>
            <a:custGeom>
              <a:avLst/>
              <a:gdLst/>
              <a:ahLst/>
              <a:cxnLst/>
              <a:rect l="l" t="t" r="r" b="b"/>
              <a:pathLst>
                <a:path w="1191" h="137" extrusionOk="0">
                  <a:moveTo>
                    <a:pt x="580" y="0"/>
                  </a:moveTo>
                  <a:cubicBezTo>
                    <a:pt x="393" y="0"/>
                    <a:pt x="205" y="27"/>
                    <a:pt x="28" y="80"/>
                  </a:cubicBezTo>
                  <a:cubicBezTo>
                    <a:pt x="0" y="80"/>
                    <a:pt x="0" y="121"/>
                    <a:pt x="41" y="121"/>
                  </a:cubicBezTo>
                  <a:cubicBezTo>
                    <a:pt x="213" y="70"/>
                    <a:pt x="387" y="46"/>
                    <a:pt x="562" y="46"/>
                  </a:cubicBezTo>
                  <a:cubicBezTo>
                    <a:pt x="760" y="46"/>
                    <a:pt x="959" y="76"/>
                    <a:pt x="1153" y="134"/>
                  </a:cubicBezTo>
                  <a:cubicBezTo>
                    <a:pt x="1156" y="136"/>
                    <a:pt x="1159" y="136"/>
                    <a:pt x="1162" y="136"/>
                  </a:cubicBezTo>
                  <a:cubicBezTo>
                    <a:pt x="1183" y="136"/>
                    <a:pt x="1191" y="93"/>
                    <a:pt x="1167" y="93"/>
                  </a:cubicBezTo>
                  <a:cubicBezTo>
                    <a:pt x="978" y="31"/>
                    <a:pt x="779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7"/>
            <p:cNvSpPr/>
            <p:nvPr/>
          </p:nvSpPr>
          <p:spPr>
            <a:xfrm>
              <a:off x="2489150" y="4298050"/>
              <a:ext cx="27825" cy="10875"/>
            </a:xfrm>
            <a:custGeom>
              <a:avLst/>
              <a:gdLst/>
              <a:ahLst/>
              <a:cxnLst/>
              <a:rect l="l" t="t" r="r" b="b"/>
              <a:pathLst>
                <a:path w="1113" h="435" extrusionOk="0">
                  <a:moveTo>
                    <a:pt x="464" y="1"/>
                  </a:moveTo>
                  <a:cubicBezTo>
                    <a:pt x="298" y="1"/>
                    <a:pt x="132" y="66"/>
                    <a:pt x="1" y="175"/>
                  </a:cubicBezTo>
                  <a:cubicBezTo>
                    <a:pt x="150" y="297"/>
                    <a:pt x="326" y="378"/>
                    <a:pt x="502" y="419"/>
                  </a:cubicBezTo>
                  <a:cubicBezTo>
                    <a:pt x="557" y="429"/>
                    <a:pt x="611" y="434"/>
                    <a:pt x="664" y="434"/>
                  </a:cubicBezTo>
                  <a:cubicBezTo>
                    <a:pt x="825" y="434"/>
                    <a:pt x="980" y="389"/>
                    <a:pt x="1113" y="297"/>
                  </a:cubicBezTo>
                  <a:lnTo>
                    <a:pt x="1072" y="297"/>
                  </a:lnTo>
                  <a:cubicBezTo>
                    <a:pt x="950" y="148"/>
                    <a:pt x="774" y="53"/>
                    <a:pt x="584" y="12"/>
                  </a:cubicBezTo>
                  <a:cubicBezTo>
                    <a:pt x="544" y="4"/>
                    <a:pt x="504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7"/>
            <p:cNvSpPr/>
            <p:nvPr/>
          </p:nvSpPr>
          <p:spPr>
            <a:xfrm>
              <a:off x="2508825" y="4250250"/>
              <a:ext cx="8400" cy="26925"/>
            </a:xfrm>
            <a:custGeom>
              <a:avLst/>
              <a:gdLst/>
              <a:ahLst/>
              <a:cxnLst/>
              <a:rect l="l" t="t" r="r" b="b"/>
              <a:pathLst>
                <a:path w="336" h="1077" extrusionOk="0">
                  <a:moveTo>
                    <a:pt x="302" y="1"/>
                  </a:moveTo>
                  <a:cubicBezTo>
                    <a:pt x="295" y="1"/>
                    <a:pt x="289" y="4"/>
                    <a:pt x="285" y="12"/>
                  </a:cubicBezTo>
                  <a:cubicBezTo>
                    <a:pt x="109" y="338"/>
                    <a:pt x="14" y="690"/>
                    <a:pt x="0" y="1056"/>
                  </a:cubicBezTo>
                  <a:cubicBezTo>
                    <a:pt x="0" y="1070"/>
                    <a:pt x="14" y="1077"/>
                    <a:pt x="27" y="1077"/>
                  </a:cubicBezTo>
                  <a:cubicBezTo>
                    <a:pt x="41" y="1077"/>
                    <a:pt x="54" y="1070"/>
                    <a:pt x="54" y="1056"/>
                  </a:cubicBezTo>
                  <a:cubicBezTo>
                    <a:pt x="54" y="704"/>
                    <a:pt x="149" y="351"/>
                    <a:pt x="326" y="39"/>
                  </a:cubicBezTo>
                  <a:cubicBezTo>
                    <a:pt x="335" y="20"/>
                    <a:pt x="31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7"/>
            <p:cNvSpPr/>
            <p:nvPr/>
          </p:nvSpPr>
          <p:spPr>
            <a:xfrm>
              <a:off x="2504075" y="4262400"/>
              <a:ext cx="8825" cy="26475"/>
            </a:xfrm>
            <a:custGeom>
              <a:avLst/>
              <a:gdLst/>
              <a:ahLst/>
              <a:cxnLst/>
              <a:rect l="l" t="t" r="r" b="b"/>
              <a:pathLst>
                <a:path w="353" h="1059" extrusionOk="0">
                  <a:moveTo>
                    <a:pt x="299" y="1"/>
                  </a:moveTo>
                  <a:cubicBezTo>
                    <a:pt x="136" y="96"/>
                    <a:pt x="27" y="272"/>
                    <a:pt x="14" y="462"/>
                  </a:cubicBezTo>
                  <a:cubicBezTo>
                    <a:pt x="0" y="652"/>
                    <a:pt x="27" y="842"/>
                    <a:pt x="109" y="1018"/>
                  </a:cubicBezTo>
                  <a:lnTo>
                    <a:pt x="95" y="1059"/>
                  </a:lnTo>
                  <a:cubicBezTo>
                    <a:pt x="244" y="937"/>
                    <a:pt x="326" y="760"/>
                    <a:pt x="339" y="570"/>
                  </a:cubicBezTo>
                  <a:cubicBezTo>
                    <a:pt x="353" y="380"/>
                    <a:pt x="339" y="19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7"/>
            <p:cNvSpPr/>
            <p:nvPr/>
          </p:nvSpPr>
          <p:spPr>
            <a:xfrm>
              <a:off x="2464150" y="4285500"/>
              <a:ext cx="29975" cy="3450"/>
            </a:xfrm>
            <a:custGeom>
              <a:avLst/>
              <a:gdLst/>
              <a:ahLst/>
              <a:cxnLst/>
              <a:rect l="l" t="t" r="r" b="b"/>
              <a:pathLst>
                <a:path w="1199" h="138" extrusionOk="0">
                  <a:moveTo>
                    <a:pt x="577" y="1"/>
                  </a:moveTo>
                  <a:cubicBezTo>
                    <a:pt x="389" y="1"/>
                    <a:pt x="202" y="28"/>
                    <a:pt x="24" y="80"/>
                  </a:cubicBezTo>
                  <a:cubicBezTo>
                    <a:pt x="0" y="80"/>
                    <a:pt x="8" y="123"/>
                    <a:pt x="29" y="123"/>
                  </a:cubicBezTo>
                  <a:cubicBezTo>
                    <a:pt x="32" y="123"/>
                    <a:pt x="35" y="123"/>
                    <a:pt x="38" y="121"/>
                  </a:cubicBezTo>
                  <a:cubicBezTo>
                    <a:pt x="209" y="70"/>
                    <a:pt x="387" y="46"/>
                    <a:pt x="565" y="46"/>
                  </a:cubicBezTo>
                  <a:cubicBezTo>
                    <a:pt x="767" y="46"/>
                    <a:pt x="969" y="77"/>
                    <a:pt x="1163" y="135"/>
                  </a:cubicBezTo>
                  <a:cubicBezTo>
                    <a:pt x="1167" y="136"/>
                    <a:pt x="1171" y="137"/>
                    <a:pt x="1174" y="137"/>
                  </a:cubicBezTo>
                  <a:cubicBezTo>
                    <a:pt x="1193" y="137"/>
                    <a:pt x="1198" y="106"/>
                    <a:pt x="1163" y="94"/>
                  </a:cubicBezTo>
                  <a:cubicBezTo>
                    <a:pt x="975" y="31"/>
                    <a:pt x="776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7"/>
            <p:cNvSpPr/>
            <p:nvPr/>
          </p:nvSpPr>
          <p:spPr>
            <a:xfrm>
              <a:off x="2478650" y="4281225"/>
              <a:ext cx="27825" cy="11050"/>
            </a:xfrm>
            <a:custGeom>
              <a:avLst/>
              <a:gdLst/>
              <a:ahLst/>
              <a:cxnLst/>
              <a:rect l="l" t="t" r="r" b="b"/>
              <a:pathLst>
                <a:path w="1113" h="442" extrusionOk="0">
                  <a:moveTo>
                    <a:pt x="490" y="0"/>
                  </a:moveTo>
                  <a:cubicBezTo>
                    <a:pt x="310" y="0"/>
                    <a:pt x="136" y="59"/>
                    <a:pt x="0" y="184"/>
                  </a:cubicBezTo>
                  <a:cubicBezTo>
                    <a:pt x="149" y="306"/>
                    <a:pt x="326" y="387"/>
                    <a:pt x="516" y="428"/>
                  </a:cubicBezTo>
                  <a:cubicBezTo>
                    <a:pt x="561" y="437"/>
                    <a:pt x="608" y="441"/>
                    <a:pt x="654" y="441"/>
                  </a:cubicBezTo>
                  <a:cubicBezTo>
                    <a:pt x="815" y="441"/>
                    <a:pt x="976" y="390"/>
                    <a:pt x="1112" y="306"/>
                  </a:cubicBezTo>
                  <a:lnTo>
                    <a:pt x="1072" y="306"/>
                  </a:lnTo>
                  <a:cubicBezTo>
                    <a:pt x="949" y="156"/>
                    <a:pt x="787" y="48"/>
                    <a:pt x="597" y="7"/>
                  </a:cubicBezTo>
                  <a:cubicBezTo>
                    <a:pt x="561" y="3"/>
                    <a:pt x="526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7"/>
            <p:cNvSpPr/>
            <p:nvPr/>
          </p:nvSpPr>
          <p:spPr>
            <a:xfrm>
              <a:off x="2498650" y="4233975"/>
              <a:ext cx="8400" cy="26925"/>
            </a:xfrm>
            <a:custGeom>
              <a:avLst/>
              <a:gdLst/>
              <a:ahLst/>
              <a:cxnLst/>
              <a:rect l="l" t="t" r="r" b="b"/>
              <a:pathLst>
                <a:path w="336" h="1077" extrusionOk="0">
                  <a:moveTo>
                    <a:pt x="302" y="1"/>
                  </a:moveTo>
                  <a:cubicBezTo>
                    <a:pt x="295" y="1"/>
                    <a:pt x="289" y="4"/>
                    <a:pt x="285" y="12"/>
                  </a:cubicBezTo>
                  <a:cubicBezTo>
                    <a:pt x="95" y="338"/>
                    <a:pt x="0" y="690"/>
                    <a:pt x="0" y="1056"/>
                  </a:cubicBezTo>
                  <a:cubicBezTo>
                    <a:pt x="0" y="1070"/>
                    <a:pt x="10" y="1077"/>
                    <a:pt x="21" y="1077"/>
                  </a:cubicBezTo>
                  <a:cubicBezTo>
                    <a:pt x="31" y="1077"/>
                    <a:pt x="41" y="1070"/>
                    <a:pt x="41" y="1056"/>
                  </a:cubicBezTo>
                  <a:cubicBezTo>
                    <a:pt x="55" y="704"/>
                    <a:pt x="149" y="351"/>
                    <a:pt x="326" y="39"/>
                  </a:cubicBezTo>
                  <a:cubicBezTo>
                    <a:pt x="335" y="20"/>
                    <a:pt x="31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7"/>
            <p:cNvSpPr/>
            <p:nvPr/>
          </p:nvSpPr>
          <p:spPr>
            <a:xfrm>
              <a:off x="2493900" y="4246125"/>
              <a:ext cx="8850" cy="26475"/>
            </a:xfrm>
            <a:custGeom>
              <a:avLst/>
              <a:gdLst/>
              <a:ahLst/>
              <a:cxnLst/>
              <a:rect l="l" t="t" r="r" b="b"/>
              <a:pathLst>
                <a:path w="354" h="1059" extrusionOk="0">
                  <a:moveTo>
                    <a:pt x="285" y="1"/>
                  </a:moveTo>
                  <a:cubicBezTo>
                    <a:pt x="123" y="96"/>
                    <a:pt x="28" y="272"/>
                    <a:pt x="14" y="462"/>
                  </a:cubicBezTo>
                  <a:cubicBezTo>
                    <a:pt x="0" y="652"/>
                    <a:pt x="28" y="842"/>
                    <a:pt x="109" y="1018"/>
                  </a:cubicBezTo>
                  <a:lnTo>
                    <a:pt x="95" y="1059"/>
                  </a:lnTo>
                  <a:cubicBezTo>
                    <a:pt x="231" y="937"/>
                    <a:pt x="312" y="760"/>
                    <a:pt x="339" y="570"/>
                  </a:cubicBezTo>
                  <a:cubicBezTo>
                    <a:pt x="353" y="381"/>
                    <a:pt x="339" y="19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7"/>
            <p:cNvSpPr/>
            <p:nvPr/>
          </p:nvSpPr>
          <p:spPr>
            <a:xfrm>
              <a:off x="2453625" y="4269225"/>
              <a:ext cx="30050" cy="3425"/>
            </a:xfrm>
            <a:custGeom>
              <a:avLst/>
              <a:gdLst/>
              <a:ahLst/>
              <a:cxnLst/>
              <a:rect l="l" t="t" r="r" b="b"/>
              <a:pathLst>
                <a:path w="1202" h="137" extrusionOk="0">
                  <a:moveTo>
                    <a:pt x="584" y="1"/>
                  </a:moveTo>
                  <a:cubicBezTo>
                    <a:pt x="396" y="1"/>
                    <a:pt x="209" y="28"/>
                    <a:pt x="25" y="80"/>
                  </a:cubicBezTo>
                  <a:cubicBezTo>
                    <a:pt x="1" y="80"/>
                    <a:pt x="9" y="123"/>
                    <a:pt x="30" y="123"/>
                  </a:cubicBezTo>
                  <a:cubicBezTo>
                    <a:pt x="32" y="123"/>
                    <a:pt x="35" y="123"/>
                    <a:pt x="38" y="121"/>
                  </a:cubicBezTo>
                  <a:cubicBezTo>
                    <a:pt x="210" y="70"/>
                    <a:pt x="388" y="46"/>
                    <a:pt x="566" y="46"/>
                  </a:cubicBezTo>
                  <a:cubicBezTo>
                    <a:pt x="767" y="46"/>
                    <a:pt x="969" y="77"/>
                    <a:pt x="1164" y="135"/>
                  </a:cubicBezTo>
                  <a:cubicBezTo>
                    <a:pt x="1167" y="136"/>
                    <a:pt x="1170" y="137"/>
                    <a:pt x="1172" y="137"/>
                  </a:cubicBezTo>
                  <a:cubicBezTo>
                    <a:pt x="1194" y="137"/>
                    <a:pt x="1202" y="94"/>
                    <a:pt x="1177" y="94"/>
                  </a:cubicBezTo>
                  <a:cubicBezTo>
                    <a:pt x="982" y="31"/>
                    <a:pt x="783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7"/>
            <p:cNvSpPr/>
            <p:nvPr/>
          </p:nvSpPr>
          <p:spPr>
            <a:xfrm>
              <a:off x="2468475" y="4265125"/>
              <a:ext cx="27825" cy="10875"/>
            </a:xfrm>
            <a:custGeom>
              <a:avLst/>
              <a:gdLst/>
              <a:ahLst/>
              <a:cxnLst/>
              <a:rect l="l" t="t" r="r" b="b"/>
              <a:pathLst>
                <a:path w="1113" h="435" extrusionOk="0">
                  <a:moveTo>
                    <a:pt x="451" y="1"/>
                  </a:moveTo>
                  <a:cubicBezTo>
                    <a:pt x="290" y="1"/>
                    <a:pt x="128" y="59"/>
                    <a:pt x="0" y="177"/>
                  </a:cubicBezTo>
                  <a:cubicBezTo>
                    <a:pt x="149" y="299"/>
                    <a:pt x="326" y="380"/>
                    <a:pt x="502" y="421"/>
                  </a:cubicBezTo>
                  <a:cubicBezTo>
                    <a:pt x="551" y="430"/>
                    <a:pt x="600" y="434"/>
                    <a:pt x="648" y="434"/>
                  </a:cubicBezTo>
                  <a:cubicBezTo>
                    <a:pt x="815" y="434"/>
                    <a:pt x="976" y="383"/>
                    <a:pt x="1112" y="299"/>
                  </a:cubicBezTo>
                  <a:lnTo>
                    <a:pt x="1072" y="299"/>
                  </a:lnTo>
                  <a:cubicBezTo>
                    <a:pt x="950" y="149"/>
                    <a:pt x="773" y="54"/>
                    <a:pt x="583" y="14"/>
                  </a:cubicBezTo>
                  <a:cubicBezTo>
                    <a:pt x="540" y="5"/>
                    <a:pt x="496" y="1"/>
                    <a:pt x="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7"/>
            <p:cNvSpPr/>
            <p:nvPr/>
          </p:nvSpPr>
          <p:spPr>
            <a:xfrm>
              <a:off x="2487450" y="4223050"/>
              <a:ext cx="7350" cy="23275"/>
            </a:xfrm>
            <a:custGeom>
              <a:avLst/>
              <a:gdLst/>
              <a:ahLst/>
              <a:cxnLst/>
              <a:rect l="l" t="t" r="r" b="b"/>
              <a:pathLst>
                <a:path w="294" h="931" extrusionOk="0">
                  <a:moveTo>
                    <a:pt x="274" y="0"/>
                  </a:moveTo>
                  <a:cubicBezTo>
                    <a:pt x="266" y="0"/>
                    <a:pt x="255" y="5"/>
                    <a:pt x="245" y="15"/>
                  </a:cubicBezTo>
                  <a:cubicBezTo>
                    <a:pt x="96" y="286"/>
                    <a:pt x="14" y="598"/>
                    <a:pt x="1" y="910"/>
                  </a:cubicBezTo>
                  <a:cubicBezTo>
                    <a:pt x="1" y="924"/>
                    <a:pt x="14" y="931"/>
                    <a:pt x="28" y="931"/>
                  </a:cubicBezTo>
                  <a:cubicBezTo>
                    <a:pt x="41" y="931"/>
                    <a:pt x="55" y="924"/>
                    <a:pt x="55" y="910"/>
                  </a:cubicBezTo>
                  <a:cubicBezTo>
                    <a:pt x="55" y="598"/>
                    <a:pt x="136" y="300"/>
                    <a:pt x="286" y="29"/>
                  </a:cubicBezTo>
                  <a:cubicBezTo>
                    <a:pt x="294" y="12"/>
                    <a:pt x="28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7"/>
            <p:cNvSpPr/>
            <p:nvPr/>
          </p:nvSpPr>
          <p:spPr>
            <a:xfrm>
              <a:off x="2483400" y="4233575"/>
              <a:ext cx="7800" cy="22750"/>
            </a:xfrm>
            <a:custGeom>
              <a:avLst/>
              <a:gdLst/>
              <a:ahLst/>
              <a:cxnLst/>
              <a:rect l="l" t="t" r="r" b="b"/>
              <a:pathLst>
                <a:path w="312" h="910" extrusionOk="0">
                  <a:moveTo>
                    <a:pt x="258" y="1"/>
                  </a:moveTo>
                  <a:cubicBezTo>
                    <a:pt x="122" y="82"/>
                    <a:pt x="27" y="232"/>
                    <a:pt x="14" y="394"/>
                  </a:cubicBezTo>
                  <a:cubicBezTo>
                    <a:pt x="0" y="557"/>
                    <a:pt x="27" y="720"/>
                    <a:pt x="95" y="869"/>
                  </a:cubicBezTo>
                  <a:lnTo>
                    <a:pt x="81" y="910"/>
                  </a:lnTo>
                  <a:cubicBezTo>
                    <a:pt x="203" y="801"/>
                    <a:pt x="285" y="652"/>
                    <a:pt x="298" y="489"/>
                  </a:cubicBezTo>
                  <a:cubicBezTo>
                    <a:pt x="312" y="326"/>
                    <a:pt x="298" y="150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7"/>
            <p:cNvSpPr/>
            <p:nvPr/>
          </p:nvSpPr>
          <p:spPr>
            <a:xfrm>
              <a:off x="2448875" y="4253200"/>
              <a:ext cx="26325" cy="3175"/>
            </a:xfrm>
            <a:custGeom>
              <a:avLst/>
              <a:gdLst/>
              <a:ahLst/>
              <a:cxnLst/>
              <a:rect l="l" t="t" r="r" b="b"/>
              <a:pathLst>
                <a:path w="1053" h="127" extrusionOk="0">
                  <a:moveTo>
                    <a:pt x="510" y="1"/>
                  </a:moveTo>
                  <a:cubicBezTo>
                    <a:pt x="346" y="1"/>
                    <a:pt x="182" y="25"/>
                    <a:pt x="25" y="70"/>
                  </a:cubicBezTo>
                  <a:cubicBezTo>
                    <a:pt x="1" y="70"/>
                    <a:pt x="9" y="113"/>
                    <a:pt x="39" y="113"/>
                  </a:cubicBezTo>
                  <a:cubicBezTo>
                    <a:pt x="43" y="113"/>
                    <a:pt x="47" y="113"/>
                    <a:pt x="52" y="111"/>
                  </a:cubicBezTo>
                  <a:cubicBezTo>
                    <a:pt x="202" y="72"/>
                    <a:pt x="355" y="52"/>
                    <a:pt x="508" y="52"/>
                  </a:cubicBezTo>
                  <a:cubicBezTo>
                    <a:pt x="674" y="52"/>
                    <a:pt x="839" y="75"/>
                    <a:pt x="1001" y="125"/>
                  </a:cubicBezTo>
                  <a:cubicBezTo>
                    <a:pt x="1006" y="126"/>
                    <a:pt x="1010" y="127"/>
                    <a:pt x="1014" y="127"/>
                  </a:cubicBezTo>
                  <a:cubicBezTo>
                    <a:pt x="1044" y="127"/>
                    <a:pt x="1053" y="84"/>
                    <a:pt x="1028" y="84"/>
                  </a:cubicBezTo>
                  <a:cubicBezTo>
                    <a:pt x="860" y="28"/>
                    <a:pt x="685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7"/>
            <p:cNvSpPr/>
            <p:nvPr/>
          </p:nvSpPr>
          <p:spPr>
            <a:xfrm>
              <a:off x="2461700" y="4249700"/>
              <a:ext cx="24075" cy="9400"/>
            </a:xfrm>
            <a:custGeom>
              <a:avLst/>
              <a:gdLst/>
              <a:ahLst/>
              <a:cxnLst/>
              <a:rect l="l" t="t" r="r" b="b"/>
              <a:pathLst>
                <a:path w="963" h="376" extrusionOk="0">
                  <a:moveTo>
                    <a:pt x="412" y="0"/>
                  </a:moveTo>
                  <a:cubicBezTo>
                    <a:pt x="263" y="0"/>
                    <a:pt x="113" y="55"/>
                    <a:pt x="0" y="156"/>
                  </a:cubicBezTo>
                  <a:cubicBezTo>
                    <a:pt x="122" y="251"/>
                    <a:pt x="271" y="332"/>
                    <a:pt x="434" y="360"/>
                  </a:cubicBezTo>
                  <a:cubicBezTo>
                    <a:pt x="484" y="370"/>
                    <a:pt x="532" y="375"/>
                    <a:pt x="580" y="375"/>
                  </a:cubicBezTo>
                  <a:cubicBezTo>
                    <a:pt x="715" y="375"/>
                    <a:pt x="843" y="335"/>
                    <a:pt x="963" y="265"/>
                  </a:cubicBezTo>
                  <a:lnTo>
                    <a:pt x="922" y="251"/>
                  </a:lnTo>
                  <a:cubicBezTo>
                    <a:pt x="814" y="129"/>
                    <a:pt x="665" y="48"/>
                    <a:pt x="502" y="7"/>
                  </a:cubicBezTo>
                  <a:cubicBezTo>
                    <a:pt x="472" y="2"/>
                    <a:pt x="442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7"/>
            <p:cNvSpPr/>
            <p:nvPr/>
          </p:nvSpPr>
          <p:spPr>
            <a:xfrm>
              <a:off x="2476950" y="4216700"/>
              <a:ext cx="6025" cy="18775"/>
            </a:xfrm>
            <a:custGeom>
              <a:avLst/>
              <a:gdLst/>
              <a:ahLst/>
              <a:cxnLst/>
              <a:rect l="l" t="t" r="r" b="b"/>
              <a:pathLst>
                <a:path w="241" h="751" extrusionOk="0">
                  <a:moveTo>
                    <a:pt x="207" y="0"/>
                  </a:moveTo>
                  <a:cubicBezTo>
                    <a:pt x="200" y="0"/>
                    <a:pt x="194" y="4"/>
                    <a:pt x="190" y="11"/>
                  </a:cubicBezTo>
                  <a:cubicBezTo>
                    <a:pt x="68" y="228"/>
                    <a:pt x="0" y="473"/>
                    <a:pt x="0" y="730"/>
                  </a:cubicBezTo>
                  <a:cubicBezTo>
                    <a:pt x="0" y="744"/>
                    <a:pt x="11" y="751"/>
                    <a:pt x="21" y="751"/>
                  </a:cubicBezTo>
                  <a:cubicBezTo>
                    <a:pt x="31" y="751"/>
                    <a:pt x="41" y="744"/>
                    <a:pt x="41" y="730"/>
                  </a:cubicBezTo>
                  <a:cubicBezTo>
                    <a:pt x="41" y="486"/>
                    <a:pt x="109" y="242"/>
                    <a:pt x="231" y="39"/>
                  </a:cubicBezTo>
                  <a:cubicBezTo>
                    <a:pt x="240" y="19"/>
                    <a:pt x="223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7"/>
            <p:cNvSpPr/>
            <p:nvPr/>
          </p:nvSpPr>
          <p:spPr>
            <a:xfrm>
              <a:off x="2473900" y="4225100"/>
              <a:ext cx="6125" cy="18350"/>
            </a:xfrm>
            <a:custGeom>
              <a:avLst/>
              <a:gdLst/>
              <a:ahLst/>
              <a:cxnLst/>
              <a:rect l="l" t="t" r="r" b="b"/>
              <a:pathLst>
                <a:path w="245" h="734" extrusionOk="0">
                  <a:moveTo>
                    <a:pt x="204" y="1"/>
                  </a:moveTo>
                  <a:cubicBezTo>
                    <a:pt x="95" y="69"/>
                    <a:pt x="14" y="191"/>
                    <a:pt x="0" y="313"/>
                  </a:cubicBezTo>
                  <a:cubicBezTo>
                    <a:pt x="0" y="448"/>
                    <a:pt x="14" y="571"/>
                    <a:pt x="68" y="693"/>
                  </a:cubicBezTo>
                  <a:lnTo>
                    <a:pt x="68" y="733"/>
                  </a:lnTo>
                  <a:cubicBezTo>
                    <a:pt x="163" y="638"/>
                    <a:pt x="217" y="516"/>
                    <a:pt x="231" y="394"/>
                  </a:cubicBezTo>
                  <a:cubicBezTo>
                    <a:pt x="244" y="259"/>
                    <a:pt x="231" y="123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7"/>
            <p:cNvSpPr/>
            <p:nvPr/>
          </p:nvSpPr>
          <p:spPr>
            <a:xfrm>
              <a:off x="2445750" y="4240825"/>
              <a:ext cx="21325" cy="2675"/>
            </a:xfrm>
            <a:custGeom>
              <a:avLst/>
              <a:gdLst/>
              <a:ahLst/>
              <a:cxnLst/>
              <a:rect l="l" t="t" r="r" b="b"/>
              <a:pathLst>
                <a:path w="853" h="107" extrusionOk="0">
                  <a:moveTo>
                    <a:pt x="409" y="1"/>
                  </a:moveTo>
                  <a:cubicBezTo>
                    <a:pt x="280" y="1"/>
                    <a:pt x="151" y="18"/>
                    <a:pt x="28" y="50"/>
                  </a:cubicBezTo>
                  <a:cubicBezTo>
                    <a:pt x="1" y="50"/>
                    <a:pt x="14" y="104"/>
                    <a:pt x="41" y="104"/>
                  </a:cubicBezTo>
                  <a:cubicBezTo>
                    <a:pt x="164" y="65"/>
                    <a:pt x="287" y="48"/>
                    <a:pt x="410" y="48"/>
                  </a:cubicBezTo>
                  <a:cubicBezTo>
                    <a:pt x="545" y="48"/>
                    <a:pt x="680" y="69"/>
                    <a:pt x="814" y="104"/>
                  </a:cubicBezTo>
                  <a:cubicBezTo>
                    <a:pt x="817" y="106"/>
                    <a:pt x="820" y="106"/>
                    <a:pt x="823" y="106"/>
                  </a:cubicBezTo>
                  <a:cubicBezTo>
                    <a:pt x="844" y="106"/>
                    <a:pt x="852" y="64"/>
                    <a:pt x="828" y="64"/>
                  </a:cubicBezTo>
                  <a:cubicBezTo>
                    <a:pt x="693" y="21"/>
                    <a:pt x="551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7"/>
            <p:cNvSpPr/>
            <p:nvPr/>
          </p:nvSpPr>
          <p:spPr>
            <a:xfrm>
              <a:off x="2456275" y="4238125"/>
              <a:ext cx="19350" cy="7575"/>
            </a:xfrm>
            <a:custGeom>
              <a:avLst/>
              <a:gdLst/>
              <a:ahLst/>
              <a:cxnLst/>
              <a:rect l="l" t="t" r="r" b="b"/>
              <a:pathLst>
                <a:path w="774" h="303" extrusionOk="0">
                  <a:moveTo>
                    <a:pt x="316" y="1"/>
                  </a:moveTo>
                  <a:cubicBezTo>
                    <a:pt x="199" y="1"/>
                    <a:pt x="86" y="42"/>
                    <a:pt x="0" y="117"/>
                  </a:cubicBezTo>
                  <a:cubicBezTo>
                    <a:pt x="109" y="199"/>
                    <a:pt x="231" y="267"/>
                    <a:pt x="353" y="294"/>
                  </a:cubicBezTo>
                  <a:cubicBezTo>
                    <a:pt x="385" y="299"/>
                    <a:pt x="416" y="302"/>
                    <a:pt x="448" y="302"/>
                  </a:cubicBezTo>
                  <a:cubicBezTo>
                    <a:pt x="564" y="302"/>
                    <a:pt x="677" y="266"/>
                    <a:pt x="773" y="212"/>
                  </a:cubicBezTo>
                  <a:lnTo>
                    <a:pt x="732" y="199"/>
                  </a:lnTo>
                  <a:cubicBezTo>
                    <a:pt x="651" y="104"/>
                    <a:pt x="529" y="36"/>
                    <a:pt x="407" y="9"/>
                  </a:cubicBezTo>
                  <a:cubicBezTo>
                    <a:pt x="376" y="3"/>
                    <a:pt x="346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7"/>
            <p:cNvSpPr/>
            <p:nvPr/>
          </p:nvSpPr>
          <p:spPr>
            <a:xfrm>
              <a:off x="2466425" y="4208225"/>
              <a:ext cx="5700" cy="16400"/>
            </a:xfrm>
            <a:custGeom>
              <a:avLst/>
              <a:gdLst/>
              <a:ahLst/>
              <a:cxnLst/>
              <a:rect l="l" t="t" r="r" b="b"/>
              <a:pathLst>
                <a:path w="228" h="656" extrusionOk="0">
                  <a:moveTo>
                    <a:pt x="194" y="0"/>
                  </a:moveTo>
                  <a:cubicBezTo>
                    <a:pt x="188" y="0"/>
                    <a:pt x="181" y="3"/>
                    <a:pt x="177" y="11"/>
                  </a:cubicBezTo>
                  <a:lnTo>
                    <a:pt x="164" y="11"/>
                  </a:lnTo>
                  <a:cubicBezTo>
                    <a:pt x="55" y="201"/>
                    <a:pt x="1" y="418"/>
                    <a:pt x="1" y="635"/>
                  </a:cubicBezTo>
                  <a:cubicBezTo>
                    <a:pt x="1" y="649"/>
                    <a:pt x="11" y="656"/>
                    <a:pt x="21" y="656"/>
                  </a:cubicBezTo>
                  <a:cubicBezTo>
                    <a:pt x="31" y="656"/>
                    <a:pt x="42" y="649"/>
                    <a:pt x="42" y="635"/>
                  </a:cubicBezTo>
                  <a:cubicBezTo>
                    <a:pt x="55" y="418"/>
                    <a:pt x="109" y="215"/>
                    <a:pt x="218" y="39"/>
                  </a:cubicBezTo>
                  <a:cubicBezTo>
                    <a:pt x="228" y="19"/>
                    <a:pt x="21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7"/>
            <p:cNvSpPr/>
            <p:nvPr/>
          </p:nvSpPr>
          <p:spPr>
            <a:xfrm>
              <a:off x="2463725" y="4215625"/>
              <a:ext cx="5450" cy="15950"/>
            </a:xfrm>
            <a:custGeom>
              <a:avLst/>
              <a:gdLst/>
              <a:ahLst/>
              <a:cxnLst/>
              <a:rect l="l" t="t" r="r" b="b"/>
              <a:pathLst>
                <a:path w="218" h="638" extrusionOk="0">
                  <a:moveTo>
                    <a:pt x="177" y="0"/>
                  </a:moveTo>
                  <a:cubicBezTo>
                    <a:pt x="82" y="68"/>
                    <a:pt x="14" y="163"/>
                    <a:pt x="0" y="271"/>
                  </a:cubicBezTo>
                  <a:cubicBezTo>
                    <a:pt x="0" y="394"/>
                    <a:pt x="14" y="516"/>
                    <a:pt x="55" y="610"/>
                  </a:cubicBezTo>
                  <a:lnTo>
                    <a:pt x="55" y="638"/>
                  </a:lnTo>
                  <a:cubicBezTo>
                    <a:pt x="136" y="556"/>
                    <a:pt x="190" y="448"/>
                    <a:pt x="204" y="339"/>
                  </a:cubicBezTo>
                  <a:cubicBezTo>
                    <a:pt x="217" y="231"/>
                    <a:pt x="204" y="109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7"/>
            <p:cNvSpPr/>
            <p:nvPr/>
          </p:nvSpPr>
          <p:spPr>
            <a:xfrm>
              <a:off x="2439375" y="4229275"/>
              <a:ext cx="18600" cy="2650"/>
            </a:xfrm>
            <a:custGeom>
              <a:avLst/>
              <a:gdLst/>
              <a:ahLst/>
              <a:cxnLst/>
              <a:rect l="l" t="t" r="r" b="b"/>
              <a:pathLst>
                <a:path w="744" h="106" extrusionOk="0">
                  <a:moveTo>
                    <a:pt x="376" y="0"/>
                  </a:moveTo>
                  <a:cubicBezTo>
                    <a:pt x="259" y="0"/>
                    <a:pt x="140" y="17"/>
                    <a:pt x="25" y="51"/>
                  </a:cubicBezTo>
                  <a:cubicBezTo>
                    <a:pt x="1" y="51"/>
                    <a:pt x="9" y="94"/>
                    <a:pt x="30" y="94"/>
                  </a:cubicBezTo>
                  <a:cubicBezTo>
                    <a:pt x="33" y="94"/>
                    <a:pt x="36" y="93"/>
                    <a:pt x="39" y="92"/>
                  </a:cubicBezTo>
                  <a:cubicBezTo>
                    <a:pt x="136" y="61"/>
                    <a:pt x="237" y="47"/>
                    <a:pt x="338" y="47"/>
                  </a:cubicBezTo>
                  <a:cubicBezTo>
                    <a:pt x="461" y="47"/>
                    <a:pt x="584" y="68"/>
                    <a:pt x="703" y="105"/>
                  </a:cubicBezTo>
                  <a:cubicBezTo>
                    <a:pt x="730" y="105"/>
                    <a:pt x="744" y="64"/>
                    <a:pt x="717" y="51"/>
                  </a:cubicBezTo>
                  <a:cubicBezTo>
                    <a:pt x="608" y="17"/>
                    <a:pt x="493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7"/>
            <p:cNvSpPr/>
            <p:nvPr/>
          </p:nvSpPr>
          <p:spPr>
            <a:xfrm>
              <a:off x="2448475" y="4226925"/>
              <a:ext cx="16625" cy="6600"/>
            </a:xfrm>
            <a:custGeom>
              <a:avLst/>
              <a:gdLst/>
              <a:ahLst/>
              <a:cxnLst/>
              <a:rect l="l" t="t" r="r" b="b"/>
              <a:pathLst>
                <a:path w="665" h="264" extrusionOk="0">
                  <a:moveTo>
                    <a:pt x="275" y="1"/>
                  </a:moveTo>
                  <a:cubicBezTo>
                    <a:pt x="176" y="1"/>
                    <a:pt x="75" y="40"/>
                    <a:pt x="0" y="104"/>
                  </a:cubicBezTo>
                  <a:cubicBezTo>
                    <a:pt x="95" y="186"/>
                    <a:pt x="190" y="226"/>
                    <a:pt x="312" y="253"/>
                  </a:cubicBezTo>
                  <a:cubicBezTo>
                    <a:pt x="344" y="260"/>
                    <a:pt x="375" y="264"/>
                    <a:pt x="406" y="264"/>
                  </a:cubicBezTo>
                  <a:cubicBezTo>
                    <a:pt x="496" y="264"/>
                    <a:pt x="584" y="236"/>
                    <a:pt x="665" y="186"/>
                  </a:cubicBezTo>
                  <a:lnTo>
                    <a:pt x="638" y="172"/>
                  </a:lnTo>
                  <a:cubicBezTo>
                    <a:pt x="570" y="91"/>
                    <a:pt x="461" y="36"/>
                    <a:pt x="353" y="9"/>
                  </a:cubicBezTo>
                  <a:cubicBezTo>
                    <a:pt x="327" y="4"/>
                    <a:pt x="301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7"/>
            <p:cNvSpPr/>
            <p:nvPr/>
          </p:nvSpPr>
          <p:spPr>
            <a:xfrm>
              <a:off x="2528475" y="4283625"/>
              <a:ext cx="9775" cy="26450"/>
            </a:xfrm>
            <a:custGeom>
              <a:avLst/>
              <a:gdLst/>
              <a:ahLst/>
              <a:cxnLst/>
              <a:rect l="l" t="t" r="r" b="b"/>
              <a:pathLst>
                <a:path w="391" h="1058" extrusionOk="0">
                  <a:moveTo>
                    <a:pt x="355" y="1"/>
                  </a:moveTo>
                  <a:cubicBezTo>
                    <a:pt x="349" y="1"/>
                    <a:pt x="343" y="3"/>
                    <a:pt x="340" y="6"/>
                  </a:cubicBezTo>
                  <a:lnTo>
                    <a:pt x="340" y="20"/>
                  </a:lnTo>
                  <a:cubicBezTo>
                    <a:pt x="136" y="318"/>
                    <a:pt x="14" y="671"/>
                    <a:pt x="1" y="1037"/>
                  </a:cubicBezTo>
                  <a:cubicBezTo>
                    <a:pt x="1" y="1050"/>
                    <a:pt x="11" y="1057"/>
                    <a:pt x="21" y="1057"/>
                  </a:cubicBezTo>
                  <a:cubicBezTo>
                    <a:pt x="31" y="1057"/>
                    <a:pt x="41" y="1050"/>
                    <a:pt x="41" y="1037"/>
                  </a:cubicBezTo>
                  <a:cubicBezTo>
                    <a:pt x="69" y="671"/>
                    <a:pt x="191" y="332"/>
                    <a:pt x="381" y="33"/>
                  </a:cubicBezTo>
                  <a:cubicBezTo>
                    <a:pt x="390" y="13"/>
                    <a:pt x="371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7"/>
            <p:cNvSpPr/>
            <p:nvPr/>
          </p:nvSpPr>
          <p:spPr>
            <a:xfrm>
              <a:off x="2523050" y="4295300"/>
              <a:ext cx="9525" cy="26125"/>
            </a:xfrm>
            <a:custGeom>
              <a:avLst/>
              <a:gdLst/>
              <a:ahLst/>
              <a:cxnLst/>
              <a:rect l="l" t="t" r="r" b="b"/>
              <a:pathLst>
                <a:path w="381" h="1045" extrusionOk="0">
                  <a:moveTo>
                    <a:pt x="340" y="0"/>
                  </a:moveTo>
                  <a:cubicBezTo>
                    <a:pt x="177" y="95"/>
                    <a:pt x="55" y="258"/>
                    <a:pt x="28" y="434"/>
                  </a:cubicBezTo>
                  <a:cubicBezTo>
                    <a:pt x="1" y="624"/>
                    <a:pt x="28" y="828"/>
                    <a:pt x="96" y="1004"/>
                  </a:cubicBezTo>
                  <a:lnTo>
                    <a:pt x="82" y="1045"/>
                  </a:lnTo>
                  <a:cubicBezTo>
                    <a:pt x="231" y="922"/>
                    <a:pt x="326" y="760"/>
                    <a:pt x="353" y="570"/>
                  </a:cubicBezTo>
                  <a:cubicBezTo>
                    <a:pt x="381" y="380"/>
                    <a:pt x="381" y="19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7"/>
            <p:cNvSpPr/>
            <p:nvPr/>
          </p:nvSpPr>
          <p:spPr>
            <a:xfrm>
              <a:off x="2482375" y="4315950"/>
              <a:ext cx="30100" cy="4525"/>
            </a:xfrm>
            <a:custGeom>
              <a:avLst/>
              <a:gdLst/>
              <a:ahLst/>
              <a:cxnLst/>
              <a:rect l="l" t="t" r="r" b="b"/>
              <a:pathLst>
                <a:path w="1204" h="181" extrusionOk="0">
                  <a:moveTo>
                    <a:pt x="435" y="0"/>
                  </a:moveTo>
                  <a:cubicBezTo>
                    <a:pt x="300" y="0"/>
                    <a:pt x="164" y="14"/>
                    <a:pt x="27" y="42"/>
                  </a:cubicBezTo>
                  <a:cubicBezTo>
                    <a:pt x="0" y="42"/>
                    <a:pt x="14" y="96"/>
                    <a:pt x="41" y="96"/>
                  </a:cubicBezTo>
                  <a:cubicBezTo>
                    <a:pt x="183" y="66"/>
                    <a:pt x="328" y="51"/>
                    <a:pt x="471" y="51"/>
                  </a:cubicBezTo>
                  <a:cubicBezTo>
                    <a:pt x="710" y="51"/>
                    <a:pt x="946" y="93"/>
                    <a:pt x="1167" y="178"/>
                  </a:cubicBezTo>
                  <a:cubicBezTo>
                    <a:pt x="1170" y="180"/>
                    <a:pt x="1174" y="181"/>
                    <a:pt x="1177" y="181"/>
                  </a:cubicBezTo>
                  <a:cubicBezTo>
                    <a:pt x="1197" y="181"/>
                    <a:pt x="1204" y="149"/>
                    <a:pt x="1180" y="137"/>
                  </a:cubicBezTo>
                  <a:cubicBezTo>
                    <a:pt x="941" y="49"/>
                    <a:pt x="690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7"/>
            <p:cNvSpPr/>
            <p:nvPr/>
          </p:nvSpPr>
          <p:spPr>
            <a:xfrm>
              <a:off x="2497300" y="4312750"/>
              <a:ext cx="27825" cy="11325"/>
            </a:xfrm>
            <a:custGeom>
              <a:avLst/>
              <a:gdLst/>
              <a:ahLst/>
              <a:cxnLst/>
              <a:rect l="l" t="t" r="r" b="b"/>
              <a:pathLst>
                <a:path w="1113" h="453" extrusionOk="0">
                  <a:moveTo>
                    <a:pt x="437" y="0"/>
                  </a:moveTo>
                  <a:cubicBezTo>
                    <a:pt x="284" y="0"/>
                    <a:pt x="131" y="56"/>
                    <a:pt x="0" y="157"/>
                  </a:cubicBezTo>
                  <a:cubicBezTo>
                    <a:pt x="149" y="279"/>
                    <a:pt x="312" y="374"/>
                    <a:pt x="502" y="428"/>
                  </a:cubicBezTo>
                  <a:cubicBezTo>
                    <a:pt x="564" y="444"/>
                    <a:pt x="628" y="452"/>
                    <a:pt x="691" y="452"/>
                  </a:cubicBezTo>
                  <a:cubicBezTo>
                    <a:pt x="835" y="452"/>
                    <a:pt x="980" y="412"/>
                    <a:pt x="1112" y="347"/>
                  </a:cubicBezTo>
                  <a:lnTo>
                    <a:pt x="1071" y="333"/>
                  </a:lnTo>
                  <a:cubicBezTo>
                    <a:pt x="949" y="184"/>
                    <a:pt x="787" y="75"/>
                    <a:pt x="597" y="21"/>
                  </a:cubicBezTo>
                  <a:cubicBezTo>
                    <a:pt x="544" y="7"/>
                    <a:pt x="491" y="0"/>
                    <a:pt x="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7"/>
            <p:cNvSpPr/>
            <p:nvPr/>
          </p:nvSpPr>
          <p:spPr>
            <a:xfrm>
              <a:off x="2535600" y="4304700"/>
              <a:ext cx="10825" cy="22175"/>
            </a:xfrm>
            <a:custGeom>
              <a:avLst/>
              <a:gdLst/>
              <a:ahLst/>
              <a:cxnLst/>
              <a:rect l="l" t="t" r="r" b="b"/>
              <a:pathLst>
                <a:path w="433" h="887" extrusionOk="0">
                  <a:moveTo>
                    <a:pt x="390" y="0"/>
                  </a:moveTo>
                  <a:cubicBezTo>
                    <a:pt x="386" y="0"/>
                    <a:pt x="383" y="1"/>
                    <a:pt x="380" y="4"/>
                  </a:cubicBezTo>
                  <a:lnTo>
                    <a:pt x="380" y="18"/>
                  </a:lnTo>
                  <a:cubicBezTo>
                    <a:pt x="177" y="262"/>
                    <a:pt x="55" y="546"/>
                    <a:pt x="1" y="858"/>
                  </a:cubicBezTo>
                  <a:cubicBezTo>
                    <a:pt x="1" y="875"/>
                    <a:pt x="16" y="887"/>
                    <a:pt x="31" y="887"/>
                  </a:cubicBezTo>
                  <a:cubicBezTo>
                    <a:pt x="40" y="887"/>
                    <a:pt x="50" y="882"/>
                    <a:pt x="55" y="872"/>
                  </a:cubicBezTo>
                  <a:cubicBezTo>
                    <a:pt x="96" y="574"/>
                    <a:pt x="218" y="289"/>
                    <a:pt x="421" y="45"/>
                  </a:cubicBezTo>
                  <a:cubicBezTo>
                    <a:pt x="432" y="23"/>
                    <a:pt x="407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7"/>
            <p:cNvSpPr/>
            <p:nvPr/>
          </p:nvSpPr>
          <p:spPr>
            <a:xfrm>
              <a:off x="2531200" y="4314625"/>
              <a:ext cx="8825" cy="21725"/>
            </a:xfrm>
            <a:custGeom>
              <a:avLst/>
              <a:gdLst/>
              <a:ahLst/>
              <a:cxnLst/>
              <a:rect l="l" t="t" r="r" b="b"/>
              <a:pathLst>
                <a:path w="353" h="869" extrusionOk="0">
                  <a:moveTo>
                    <a:pt x="339" y="0"/>
                  </a:moveTo>
                  <a:lnTo>
                    <a:pt x="339" y="0"/>
                  </a:lnTo>
                  <a:cubicBezTo>
                    <a:pt x="190" y="55"/>
                    <a:pt x="82" y="190"/>
                    <a:pt x="41" y="353"/>
                  </a:cubicBezTo>
                  <a:cubicBezTo>
                    <a:pt x="0" y="516"/>
                    <a:pt x="0" y="678"/>
                    <a:pt x="55" y="841"/>
                  </a:cubicBezTo>
                  <a:lnTo>
                    <a:pt x="41" y="868"/>
                  </a:lnTo>
                  <a:cubicBezTo>
                    <a:pt x="177" y="787"/>
                    <a:pt x="272" y="651"/>
                    <a:pt x="312" y="489"/>
                  </a:cubicBezTo>
                  <a:cubicBezTo>
                    <a:pt x="353" y="326"/>
                    <a:pt x="353" y="163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7"/>
            <p:cNvSpPr/>
            <p:nvPr/>
          </p:nvSpPr>
          <p:spPr>
            <a:xfrm>
              <a:off x="2495600" y="4329200"/>
              <a:ext cx="26025" cy="5850"/>
            </a:xfrm>
            <a:custGeom>
              <a:avLst/>
              <a:gdLst/>
              <a:ahLst/>
              <a:cxnLst/>
              <a:rect l="l" t="t" r="r" b="b"/>
              <a:pathLst>
                <a:path w="1041" h="234" extrusionOk="0">
                  <a:moveTo>
                    <a:pt x="245" y="1"/>
                  </a:moveTo>
                  <a:cubicBezTo>
                    <a:pt x="173" y="1"/>
                    <a:pt x="100" y="5"/>
                    <a:pt x="27" y="14"/>
                  </a:cubicBezTo>
                  <a:cubicBezTo>
                    <a:pt x="3" y="14"/>
                    <a:pt x="1" y="57"/>
                    <a:pt x="19" y="57"/>
                  </a:cubicBezTo>
                  <a:cubicBezTo>
                    <a:pt x="22" y="57"/>
                    <a:pt x="24" y="56"/>
                    <a:pt x="27" y="55"/>
                  </a:cubicBezTo>
                  <a:cubicBezTo>
                    <a:pt x="90" y="47"/>
                    <a:pt x="153" y="43"/>
                    <a:pt x="216" y="43"/>
                  </a:cubicBezTo>
                  <a:cubicBezTo>
                    <a:pt x="482" y="43"/>
                    <a:pt x="749" y="110"/>
                    <a:pt x="990" y="231"/>
                  </a:cubicBezTo>
                  <a:cubicBezTo>
                    <a:pt x="994" y="233"/>
                    <a:pt x="998" y="234"/>
                    <a:pt x="1001" y="234"/>
                  </a:cubicBezTo>
                  <a:cubicBezTo>
                    <a:pt x="1024" y="234"/>
                    <a:pt x="1041" y="200"/>
                    <a:pt x="1017" y="177"/>
                  </a:cubicBezTo>
                  <a:cubicBezTo>
                    <a:pt x="772" y="60"/>
                    <a:pt x="510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7"/>
            <p:cNvSpPr/>
            <p:nvPr/>
          </p:nvSpPr>
          <p:spPr>
            <a:xfrm>
              <a:off x="2508475" y="4327600"/>
              <a:ext cx="23750" cy="10375"/>
            </a:xfrm>
            <a:custGeom>
              <a:avLst/>
              <a:gdLst/>
              <a:ahLst/>
              <a:cxnLst/>
              <a:rect l="l" t="t" r="r" b="b"/>
              <a:pathLst>
                <a:path w="950" h="415" extrusionOk="0">
                  <a:moveTo>
                    <a:pt x="332" y="0"/>
                  </a:moveTo>
                  <a:cubicBezTo>
                    <a:pt x="218" y="0"/>
                    <a:pt x="104" y="36"/>
                    <a:pt x="1" y="105"/>
                  </a:cubicBezTo>
                  <a:cubicBezTo>
                    <a:pt x="109" y="214"/>
                    <a:pt x="258" y="309"/>
                    <a:pt x="407" y="376"/>
                  </a:cubicBezTo>
                  <a:cubicBezTo>
                    <a:pt x="487" y="401"/>
                    <a:pt x="569" y="414"/>
                    <a:pt x="651" y="414"/>
                  </a:cubicBezTo>
                  <a:cubicBezTo>
                    <a:pt x="752" y="414"/>
                    <a:pt x="853" y="394"/>
                    <a:pt x="950" y="349"/>
                  </a:cubicBezTo>
                  <a:lnTo>
                    <a:pt x="909" y="349"/>
                  </a:lnTo>
                  <a:cubicBezTo>
                    <a:pt x="814" y="200"/>
                    <a:pt x="692" y="92"/>
                    <a:pt x="530" y="37"/>
                  </a:cubicBezTo>
                  <a:cubicBezTo>
                    <a:pt x="465" y="12"/>
                    <a:pt x="39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7"/>
            <p:cNvSpPr/>
            <p:nvPr/>
          </p:nvSpPr>
          <p:spPr>
            <a:xfrm>
              <a:off x="2541700" y="4321800"/>
              <a:ext cx="10675" cy="20350"/>
            </a:xfrm>
            <a:custGeom>
              <a:avLst/>
              <a:gdLst/>
              <a:ahLst/>
              <a:cxnLst/>
              <a:rect l="l" t="t" r="r" b="b"/>
              <a:pathLst>
                <a:path w="427" h="814" extrusionOk="0">
                  <a:moveTo>
                    <a:pt x="397" y="0"/>
                  </a:moveTo>
                  <a:cubicBezTo>
                    <a:pt x="391" y="0"/>
                    <a:pt x="384" y="4"/>
                    <a:pt x="380" y="12"/>
                  </a:cubicBezTo>
                  <a:cubicBezTo>
                    <a:pt x="177" y="229"/>
                    <a:pt x="55" y="500"/>
                    <a:pt x="1" y="785"/>
                  </a:cubicBezTo>
                  <a:cubicBezTo>
                    <a:pt x="1" y="801"/>
                    <a:pt x="16" y="813"/>
                    <a:pt x="28" y="813"/>
                  </a:cubicBezTo>
                  <a:cubicBezTo>
                    <a:pt x="35" y="813"/>
                    <a:pt x="41" y="809"/>
                    <a:pt x="41" y="798"/>
                  </a:cubicBezTo>
                  <a:cubicBezTo>
                    <a:pt x="96" y="513"/>
                    <a:pt x="218" y="256"/>
                    <a:pt x="408" y="39"/>
                  </a:cubicBezTo>
                  <a:cubicBezTo>
                    <a:pt x="427" y="20"/>
                    <a:pt x="412" y="0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7"/>
            <p:cNvSpPr/>
            <p:nvPr/>
          </p:nvSpPr>
          <p:spPr>
            <a:xfrm>
              <a:off x="2537625" y="4330550"/>
              <a:ext cx="8500" cy="20375"/>
            </a:xfrm>
            <a:custGeom>
              <a:avLst/>
              <a:gdLst/>
              <a:ahLst/>
              <a:cxnLst/>
              <a:rect l="l" t="t" r="r" b="b"/>
              <a:pathLst>
                <a:path w="340" h="815" extrusionOk="0">
                  <a:moveTo>
                    <a:pt x="326" y="1"/>
                  </a:moveTo>
                  <a:lnTo>
                    <a:pt x="326" y="1"/>
                  </a:lnTo>
                  <a:cubicBezTo>
                    <a:pt x="177" y="55"/>
                    <a:pt x="82" y="177"/>
                    <a:pt x="42" y="326"/>
                  </a:cubicBezTo>
                  <a:cubicBezTo>
                    <a:pt x="1" y="475"/>
                    <a:pt x="1" y="625"/>
                    <a:pt x="42" y="774"/>
                  </a:cubicBezTo>
                  <a:lnTo>
                    <a:pt x="15" y="814"/>
                  </a:lnTo>
                  <a:cubicBezTo>
                    <a:pt x="150" y="733"/>
                    <a:pt x="245" y="611"/>
                    <a:pt x="286" y="462"/>
                  </a:cubicBezTo>
                  <a:cubicBezTo>
                    <a:pt x="326" y="313"/>
                    <a:pt x="340" y="150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7"/>
            <p:cNvSpPr/>
            <p:nvPr/>
          </p:nvSpPr>
          <p:spPr>
            <a:xfrm>
              <a:off x="2504400" y="4342950"/>
              <a:ext cx="24350" cy="6000"/>
            </a:xfrm>
            <a:custGeom>
              <a:avLst/>
              <a:gdLst/>
              <a:ahLst/>
              <a:cxnLst/>
              <a:rect l="l" t="t" r="r" b="b"/>
              <a:pathLst>
                <a:path w="974" h="240" extrusionOk="0">
                  <a:moveTo>
                    <a:pt x="164" y="1"/>
                  </a:moveTo>
                  <a:cubicBezTo>
                    <a:pt x="118" y="1"/>
                    <a:pt x="73" y="3"/>
                    <a:pt x="28" y="6"/>
                  </a:cubicBezTo>
                  <a:cubicBezTo>
                    <a:pt x="1" y="6"/>
                    <a:pt x="1" y="47"/>
                    <a:pt x="28" y="47"/>
                  </a:cubicBezTo>
                  <a:cubicBezTo>
                    <a:pt x="59" y="46"/>
                    <a:pt x="89" y="45"/>
                    <a:pt x="120" y="45"/>
                  </a:cubicBezTo>
                  <a:cubicBezTo>
                    <a:pt x="401" y="45"/>
                    <a:pt x="678" y="102"/>
                    <a:pt x="923" y="237"/>
                  </a:cubicBezTo>
                  <a:cubicBezTo>
                    <a:pt x="927" y="239"/>
                    <a:pt x="931" y="240"/>
                    <a:pt x="934" y="240"/>
                  </a:cubicBezTo>
                  <a:cubicBezTo>
                    <a:pt x="957" y="240"/>
                    <a:pt x="974" y="208"/>
                    <a:pt x="950" y="196"/>
                  </a:cubicBezTo>
                  <a:cubicBezTo>
                    <a:pt x="707" y="69"/>
                    <a:pt x="433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7"/>
            <p:cNvSpPr/>
            <p:nvPr/>
          </p:nvSpPr>
          <p:spPr>
            <a:xfrm>
              <a:off x="2516275" y="4341975"/>
              <a:ext cx="21725" cy="9975"/>
            </a:xfrm>
            <a:custGeom>
              <a:avLst/>
              <a:gdLst/>
              <a:ahLst/>
              <a:cxnLst/>
              <a:rect l="l" t="t" r="r" b="b"/>
              <a:pathLst>
                <a:path w="869" h="399" extrusionOk="0">
                  <a:moveTo>
                    <a:pt x="297" y="0"/>
                  </a:moveTo>
                  <a:cubicBezTo>
                    <a:pt x="194" y="0"/>
                    <a:pt x="92" y="28"/>
                    <a:pt x="1" y="86"/>
                  </a:cubicBezTo>
                  <a:cubicBezTo>
                    <a:pt x="95" y="195"/>
                    <a:pt x="231" y="290"/>
                    <a:pt x="367" y="357"/>
                  </a:cubicBezTo>
                  <a:cubicBezTo>
                    <a:pt x="448" y="385"/>
                    <a:pt x="536" y="398"/>
                    <a:pt x="623" y="398"/>
                  </a:cubicBezTo>
                  <a:cubicBezTo>
                    <a:pt x="709" y="398"/>
                    <a:pt x="794" y="385"/>
                    <a:pt x="869" y="357"/>
                  </a:cubicBezTo>
                  <a:lnTo>
                    <a:pt x="828" y="344"/>
                  </a:lnTo>
                  <a:cubicBezTo>
                    <a:pt x="760" y="208"/>
                    <a:pt x="638" y="100"/>
                    <a:pt x="489" y="32"/>
                  </a:cubicBezTo>
                  <a:cubicBezTo>
                    <a:pt x="426" y="11"/>
                    <a:pt x="361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7"/>
            <p:cNvSpPr/>
            <p:nvPr/>
          </p:nvSpPr>
          <p:spPr>
            <a:xfrm>
              <a:off x="2452525" y="4217075"/>
              <a:ext cx="107525" cy="228700"/>
            </a:xfrm>
            <a:custGeom>
              <a:avLst/>
              <a:gdLst/>
              <a:ahLst/>
              <a:cxnLst/>
              <a:rect l="l" t="t" r="r" b="b"/>
              <a:pathLst>
                <a:path w="4301" h="9148" extrusionOk="0">
                  <a:moveTo>
                    <a:pt x="80" y="0"/>
                  </a:moveTo>
                  <a:cubicBezTo>
                    <a:pt x="37" y="0"/>
                    <a:pt x="1" y="64"/>
                    <a:pt x="42" y="105"/>
                  </a:cubicBezTo>
                  <a:cubicBezTo>
                    <a:pt x="869" y="1014"/>
                    <a:pt x="1615" y="2004"/>
                    <a:pt x="2239" y="3061"/>
                  </a:cubicBezTo>
                  <a:cubicBezTo>
                    <a:pt x="2985" y="4268"/>
                    <a:pt x="3541" y="5570"/>
                    <a:pt x="3880" y="6940"/>
                  </a:cubicBezTo>
                  <a:cubicBezTo>
                    <a:pt x="4056" y="7645"/>
                    <a:pt x="4097" y="8378"/>
                    <a:pt x="4029" y="9096"/>
                  </a:cubicBezTo>
                  <a:cubicBezTo>
                    <a:pt x="4022" y="9130"/>
                    <a:pt x="4049" y="9147"/>
                    <a:pt x="4080" y="9147"/>
                  </a:cubicBezTo>
                  <a:cubicBezTo>
                    <a:pt x="4110" y="9147"/>
                    <a:pt x="4144" y="9130"/>
                    <a:pt x="4151" y="9096"/>
                  </a:cubicBezTo>
                  <a:cubicBezTo>
                    <a:pt x="4300" y="7754"/>
                    <a:pt x="3934" y="6398"/>
                    <a:pt x="3432" y="5164"/>
                  </a:cubicBezTo>
                  <a:cubicBezTo>
                    <a:pt x="2876" y="3875"/>
                    <a:pt x="2184" y="2655"/>
                    <a:pt x="1357" y="1515"/>
                  </a:cubicBezTo>
                  <a:cubicBezTo>
                    <a:pt x="977" y="1000"/>
                    <a:pt x="570" y="498"/>
                    <a:pt x="123" y="24"/>
                  </a:cubicBezTo>
                  <a:cubicBezTo>
                    <a:pt x="110" y="7"/>
                    <a:pt x="95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7"/>
            <p:cNvSpPr/>
            <p:nvPr/>
          </p:nvSpPr>
          <p:spPr>
            <a:xfrm>
              <a:off x="2790225" y="4184775"/>
              <a:ext cx="60375" cy="82075"/>
            </a:xfrm>
            <a:custGeom>
              <a:avLst/>
              <a:gdLst/>
              <a:ahLst/>
              <a:cxnLst/>
              <a:rect l="l" t="t" r="r" b="b"/>
              <a:pathLst>
                <a:path w="2415" h="3283" extrusionOk="0">
                  <a:moveTo>
                    <a:pt x="1506" y="0"/>
                  </a:moveTo>
                  <a:lnTo>
                    <a:pt x="1506" y="0"/>
                  </a:lnTo>
                  <a:cubicBezTo>
                    <a:pt x="421" y="515"/>
                    <a:pt x="1" y="2048"/>
                    <a:pt x="652" y="3052"/>
                  </a:cubicBezTo>
                  <a:lnTo>
                    <a:pt x="841" y="3282"/>
                  </a:lnTo>
                  <a:cubicBezTo>
                    <a:pt x="2048" y="2767"/>
                    <a:pt x="2415" y="949"/>
                    <a:pt x="1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7"/>
            <p:cNvSpPr/>
            <p:nvPr/>
          </p:nvSpPr>
          <p:spPr>
            <a:xfrm>
              <a:off x="2810900" y="4255150"/>
              <a:ext cx="61075" cy="43800"/>
            </a:xfrm>
            <a:custGeom>
              <a:avLst/>
              <a:gdLst/>
              <a:ahLst/>
              <a:cxnLst/>
              <a:rect l="l" t="t" r="r" b="b"/>
              <a:pathLst>
                <a:path w="2443" h="1752" extrusionOk="0">
                  <a:moveTo>
                    <a:pt x="1758" y="0"/>
                  </a:moveTo>
                  <a:cubicBezTo>
                    <a:pt x="1003" y="0"/>
                    <a:pt x="238" y="506"/>
                    <a:pt x="42" y="1240"/>
                  </a:cubicBezTo>
                  <a:cubicBezTo>
                    <a:pt x="1" y="1321"/>
                    <a:pt x="1" y="1416"/>
                    <a:pt x="42" y="1498"/>
                  </a:cubicBezTo>
                  <a:cubicBezTo>
                    <a:pt x="82" y="1566"/>
                    <a:pt x="150" y="1620"/>
                    <a:pt x="231" y="1647"/>
                  </a:cubicBezTo>
                  <a:cubicBezTo>
                    <a:pt x="420" y="1718"/>
                    <a:pt x="613" y="1752"/>
                    <a:pt x="803" y="1752"/>
                  </a:cubicBezTo>
                  <a:cubicBezTo>
                    <a:pt x="1448" y="1752"/>
                    <a:pt x="2055" y="1364"/>
                    <a:pt x="2306" y="725"/>
                  </a:cubicBezTo>
                  <a:lnTo>
                    <a:pt x="2442" y="155"/>
                  </a:lnTo>
                  <a:cubicBezTo>
                    <a:pt x="2226" y="49"/>
                    <a:pt x="1993" y="0"/>
                    <a:pt x="1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7"/>
            <p:cNvSpPr/>
            <p:nvPr/>
          </p:nvSpPr>
          <p:spPr>
            <a:xfrm>
              <a:off x="2752925" y="4253925"/>
              <a:ext cx="33925" cy="63775"/>
            </a:xfrm>
            <a:custGeom>
              <a:avLst/>
              <a:gdLst/>
              <a:ahLst/>
              <a:cxnLst/>
              <a:rect l="l" t="t" r="r" b="b"/>
              <a:pathLst>
                <a:path w="1357" h="2551" extrusionOk="0">
                  <a:moveTo>
                    <a:pt x="814" y="1"/>
                  </a:moveTo>
                  <a:lnTo>
                    <a:pt x="720" y="136"/>
                  </a:lnTo>
                  <a:cubicBezTo>
                    <a:pt x="136" y="747"/>
                    <a:pt x="1" y="1655"/>
                    <a:pt x="367" y="2415"/>
                  </a:cubicBezTo>
                  <a:cubicBezTo>
                    <a:pt x="408" y="2483"/>
                    <a:pt x="448" y="2550"/>
                    <a:pt x="516" y="2550"/>
                  </a:cubicBezTo>
                  <a:cubicBezTo>
                    <a:pt x="570" y="2550"/>
                    <a:pt x="638" y="2523"/>
                    <a:pt x="665" y="2469"/>
                  </a:cubicBezTo>
                  <a:cubicBezTo>
                    <a:pt x="1303" y="1777"/>
                    <a:pt x="1357" y="747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7"/>
            <p:cNvSpPr/>
            <p:nvPr/>
          </p:nvSpPr>
          <p:spPr>
            <a:xfrm>
              <a:off x="2695300" y="4226125"/>
              <a:ext cx="52900" cy="60050"/>
            </a:xfrm>
            <a:custGeom>
              <a:avLst/>
              <a:gdLst/>
              <a:ahLst/>
              <a:cxnLst/>
              <a:rect l="l" t="t" r="r" b="b"/>
              <a:pathLst>
                <a:path w="2116" h="2402" extrusionOk="0">
                  <a:moveTo>
                    <a:pt x="1912" y="1"/>
                  </a:moveTo>
                  <a:lnTo>
                    <a:pt x="1912" y="1"/>
                  </a:lnTo>
                  <a:cubicBezTo>
                    <a:pt x="814" y="123"/>
                    <a:pt x="0" y="1343"/>
                    <a:pt x="312" y="2401"/>
                  </a:cubicBezTo>
                  <a:lnTo>
                    <a:pt x="434" y="2279"/>
                  </a:lnTo>
                  <a:cubicBezTo>
                    <a:pt x="1465" y="2048"/>
                    <a:pt x="2116" y="103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7"/>
            <p:cNvSpPr/>
            <p:nvPr/>
          </p:nvSpPr>
          <p:spPr>
            <a:xfrm>
              <a:off x="2704450" y="4308925"/>
              <a:ext cx="47150" cy="35550"/>
            </a:xfrm>
            <a:custGeom>
              <a:avLst/>
              <a:gdLst/>
              <a:ahLst/>
              <a:cxnLst/>
              <a:rect l="l" t="t" r="r" b="b"/>
              <a:pathLst>
                <a:path w="1886" h="1422" extrusionOk="0">
                  <a:moveTo>
                    <a:pt x="1220" y="0"/>
                  </a:moveTo>
                  <a:cubicBezTo>
                    <a:pt x="1040" y="0"/>
                    <a:pt x="862" y="27"/>
                    <a:pt x="692" y="106"/>
                  </a:cubicBezTo>
                  <a:cubicBezTo>
                    <a:pt x="299" y="296"/>
                    <a:pt x="0" y="825"/>
                    <a:pt x="190" y="1191"/>
                  </a:cubicBezTo>
                  <a:cubicBezTo>
                    <a:pt x="283" y="1350"/>
                    <a:pt x="450" y="1422"/>
                    <a:pt x="634" y="1422"/>
                  </a:cubicBezTo>
                  <a:cubicBezTo>
                    <a:pt x="825" y="1422"/>
                    <a:pt x="1034" y="1343"/>
                    <a:pt x="1194" y="1205"/>
                  </a:cubicBezTo>
                  <a:cubicBezTo>
                    <a:pt x="1506" y="947"/>
                    <a:pt x="1682" y="527"/>
                    <a:pt x="1845" y="147"/>
                  </a:cubicBezTo>
                  <a:lnTo>
                    <a:pt x="1886" y="79"/>
                  </a:lnTo>
                  <a:cubicBezTo>
                    <a:pt x="1668" y="42"/>
                    <a:pt x="1443" y="0"/>
                    <a:pt x="1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7"/>
            <p:cNvSpPr/>
            <p:nvPr/>
          </p:nvSpPr>
          <p:spPr>
            <a:xfrm>
              <a:off x="2658675" y="4259025"/>
              <a:ext cx="42750" cy="64550"/>
            </a:xfrm>
            <a:custGeom>
              <a:avLst/>
              <a:gdLst/>
              <a:ahLst/>
              <a:cxnLst/>
              <a:rect l="l" t="t" r="r" b="b"/>
              <a:pathLst>
                <a:path w="1710" h="2582" extrusionOk="0">
                  <a:moveTo>
                    <a:pt x="1" y="0"/>
                  </a:moveTo>
                  <a:lnTo>
                    <a:pt x="1" y="0"/>
                  </a:lnTo>
                  <a:cubicBezTo>
                    <a:pt x="28" y="570"/>
                    <a:pt x="68" y="1180"/>
                    <a:pt x="326" y="1695"/>
                  </a:cubicBezTo>
                  <a:cubicBezTo>
                    <a:pt x="569" y="2169"/>
                    <a:pt x="1065" y="2581"/>
                    <a:pt x="1610" y="2581"/>
                  </a:cubicBezTo>
                  <a:cubicBezTo>
                    <a:pt x="1643" y="2581"/>
                    <a:pt x="1676" y="2580"/>
                    <a:pt x="1709" y="2577"/>
                  </a:cubicBezTo>
                  <a:lnTo>
                    <a:pt x="1669" y="1750"/>
                  </a:lnTo>
                  <a:cubicBezTo>
                    <a:pt x="1506" y="882"/>
                    <a:pt x="855" y="20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7"/>
            <p:cNvSpPr/>
            <p:nvPr/>
          </p:nvSpPr>
          <p:spPr>
            <a:xfrm>
              <a:off x="2755650" y="4362125"/>
              <a:ext cx="68850" cy="28650"/>
            </a:xfrm>
            <a:custGeom>
              <a:avLst/>
              <a:gdLst/>
              <a:ahLst/>
              <a:cxnLst/>
              <a:rect l="l" t="t" r="r" b="b"/>
              <a:pathLst>
                <a:path w="2754" h="1146" extrusionOk="0">
                  <a:moveTo>
                    <a:pt x="1801" y="1"/>
                  </a:moveTo>
                  <a:cubicBezTo>
                    <a:pt x="1135" y="1"/>
                    <a:pt x="523" y="237"/>
                    <a:pt x="52" y="766"/>
                  </a:cubicBezTo>
                  <a:lnTo>
                    <a:pt x="52" y="766"/>
                  </a:lnTo>
                  <a:cubicBezTo>
                    <a:pt x="34" y="751"/>
                    <a:pt x="17" y="734"/>
                    <a:pt x="0" y="718"/>
                  </a:cubicBezTo>
                  <a:lnTo>
                    <a:pt x="0" y="826"/>
                  </a:lnTo>
                  <a:cubicBezTo>
                    <a:pt x="17" y="806"/>
                    <a:pt x="35" y="786"/>
                    <a:pt x="52" y="766"/>
                  </a:cubicBezTo>
                  <a:lnTo>
                    <a:pt x="52" y="766"/>
                  </a:lnTo>
                  <a:cubicBezTo>
                    <a:pt x="344" y="1025"/>
                    <a:pt x="728" y="1145"/>
                    <a:pt x="1117" y="1145"/>
                  </a:cubicBezTo>
                  <a:cubicBezTo>
                    <a:pt x="1796" y="1145"/>
                    <a:pt x="2492" y="780"/>
                    <a:pt x="2753" y="148"/>
                  </a:cubicBezTo>
                  <a:cubicBezTo>
                    <a:pt x="2430" y="52"/>
                    <a:pt x="2110" y="1"/>
                    <a:pt x="1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7"/>
            <p:cNvSpPr/>
            <p:nvPr/>
          </p:nvSpPr>
          <p:spPr>
            <a:xfrm>
              <a:off x="2653525" y="4225575"/>
              <a:ext cx="171725" cy="279175"/>
            </a:xfrm>
            <a:custGeom>
              <a:avLst/>
              <a:gdLst/>
              <a:ahLst/>
              <a:cxnLst/>
              <a:rect l="l" t="t" r="r" b="b"/>
              <a:pathLst>
                <a:path w="6869" h="11167" extrusionOk="0">
                  <a:moveTo>
                    <a:pt x="6757" y="0"/>
                  </a:moveTo>
                  <a:cubicBezTo>
                    <a:pt x="6721" y="0"/>
                    <a:pt x="6686" y="20"/>
                    <a:pt x="6676" y="63"/>
                  </a:cubicBezTo>
                  <a:cubicBezTo>
                    <a:pt x="6214" y="1826"/>
                    <a:pt x="5401" y="3481"/>
                    <a:pt x="4302" y="4932"/>
                  </a:cubicBezTo>
                  <a:cubicBezTo>
                    <a:pt x="3299" y="6248"/>
                    <a:pt x="1997" y="7319"/>
                    <a:pt x="1047" y="8675"/>
                  </a:cubicBezTo>
                  <a:cubicBezTo>
                    <a:pt x="518" y="9380"/>
                    <a:pt x="166" y="10194"/>
                    <a:pt x="17" y="11062"/>
                  </a:cubicBezTo>
                  <a:cubicBezTo>
                    <a:pt x="1" y="11126"/>
                    <a:pt x="56" y="11167"/>
                    <a:pt x="106" y="11167"/>
                  </a:cubicBezTo>
                  <a:cubicBezTo>
                    <a:pt x="141" y="11167"/>
                    <a:pt x="174" y="11147"/>
                    <a:pt x="179" y="11103"/>
                  </a:cubicBezTo>
                  <a:cubicBezTo>
                    <a:pt x="424" y="9475"/>
                    <a:pt x="1549" y="8228"/>
                    <a:pt x="2634" y="7061"/>
                  </a:cubicBezTo>
                  <a:cubicBezTo>
                    <a:pt x="3204" y="6451"/>
                    <a:pt x="3800" y="5854"/>
                    <a:pt x="4316" y="5203"/>
                  </a:cubicBezTo>
                  <a:cubicBezTo>
                    <a:pt x="5496" y="3698"/>
                    <a:pt x="6350" y="1962"/>
                    <a:pt x="6852" y="118"/>
                  </a:cubicBezTo>
                  <a:cubicBezTo>
                    <a:pt x="6868" y="44"/>
                    <a:pt x="6811" y="0"/>
                    <a:pt x="6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7"/>
            <p:cNvSpPr/>
            <p:nvPr/>
          </p:nvSpPr>
          <p:spPr>
            <a:xfrm>
              <a:off x="2789500" y="4276800"/>
              <a:ext cx="44725" cy="28525"/>
            </a:xfrm>
            <a:custGeom>
              <a:avLst/>
              <a:gdLst/>
              <a:ahLst/>
              <a:cxnLst/>
              <a:rect l="l" t="t" r="r" b="b"/>
              <a:pathLst>
                <a:path w="1789" h="1141" extrusionOk="0">
                  <a:moveTo>
                    <a:pt x="1660" y="0"/>
                  </a:moveTo>
                  <a:cubicBezTo>
                    <a:pt x="1641" y="0"/>
                    <a:pt x="1621" y="7"/>
                    <a:pt x="1603" y="21"/>
                  </a:cubicBezTo>
                  <a:cubicBezTo>
                    <a:pt x="1155" y="428"/>
                    <a:pt x="640" y="754"/>
                    <a:pt x="84" y="984"/>
                  </a:cubicBezTo>
                  <a:cubicBezTo>
                    <a:pt x="0" y="1020"/>
                    <a:pt x="54" y="1141"/>
                    <a:pt x="142" y="1141"/>
                  </a:cubicBezTo>
                  <a:cubicBezTo>
                    <a:pt x="154" y="1141"/>
                    <a:pt x="166" y="1138"/>
                    <a:pt x="179" y="1134"/>
                  </a:cubicBezTo>
                  <a:cubicBezTo>
                    <a:pt x="735" y="889"/>
                    <a:pt x="1264" y="550"/>
                    <a:pt x="1725" y="144"/>
                  </a:cubicBezTo>
                  <a:cubicBezTo>
                    <a:pt x="1788" y="80"/>
                    <a:pt x="1728" y="0"/>
                    <a:pt x="1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7"/>
            <p:cNvSpPr/>
            <p:nvPr/>
          </p:nvSpPr>
          <p:spPr>
            <a:xfrm>
              <a:off x="2761075" y="4288025"/>
              <a:ext cx="13875" cy="45925"/>
            </a:xfrm>
            <a:custGeom>
              <a:avLst/>
              <a:gdLst/>
              <a:ahLst/>
              <a:cxnLst/>
              <a:rect l="l" t="t" r="r" b="b"/>
              <a:pathLst>
                <a:path w="555" h="1837" extrusionOk="0">
                  <a:moveTo>
                    <a:pt x="430" y="0"/>
                  </a:moveTo>
                  <a:cubicBezTo>
                    <a:pt x="406" y="0"/>
                    <a:pt x="382" y="10"/>
                    <a:pt x="366" y="34"/>
                  </a:cubicBezTo>
                  <a:cubicBezTo>
                    <a:pt x="0" y="562"/>
                    <a:pt x="0" y="1268"/>
                    <a:pt x="366" y="1797"/>
                  </a:cubicBezTo>
                  <a:cubicBezTo>
                    <a:pt x="387" y="1825"/>
                    <a:pt x="413" y="1836"/>
                    <a:pt x="438" y="1836"/>
                  </a:cubicBezTo>
                  <a:cubicBezTo>
                    <a:pt x="498" y="1836"/>
                    <a:pt x="554" y="1772"/>
                    <a:pt x="516" y="1715"/>
                  </a:cubicBezTo>
                  <a:cubicBezTo>
                    <a:pt x="177" y="1227"/>
                    <a:pt x="177" y="603"/>
                    <a:pt x="516" y="129"/>
                  </a:cubicBezTo>
                  <a:cubicBezTo>
                    <a:pt x="554" y="61"/>
                    <a:pt x="490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7"/>
            <p:cNvSpPr/>
            <p:nvPr/>
          </p:nvSpPr>
          <p:spPr>
            <a:xfrm>
              <a:off x="2686900" y="4249350"/>
              <a:ext cx="37150" cy="184350"/>
            </a:xfrm>
            <a:custGeom>
              <a:avLst/>
              <a:gdLst/>
              <a:ahLst/>
              <a:cxnLst/>
              <a:rect l="l" t="t" r="r" b="b"/>
              <a:pathLst>
                <a:path w="1486" h="7374" extrusionOk="0">
                  <a:moveTo>
                    <a:pt x="1377" y="0"/>
                  </a:moveTo>
                  <a:cubicBezTo>
                    <a:pt x="1356" y="0"/>
                    <a:pt x="1333" y="10"/>
                    <a:pt x="1313" y="35"/>
                  </a:cubicBezTo>
                  <a:cubicBezTo>
                    <a:pt x="675" y="821"/>
                    <a:pt x="458" y="1784"/>
                    <a:pt x="431" y="2788"/>
                  </a:cubicBezTo>
                  <a:cubicBezTo>
                    <a:pt x="418" y="3289"/>
                    <a:pt x="445" y="3791"/>
                    <a:pt x="472" y="4293"/>
                  </a:cubicBezTo>
                  <a:cubicBezTo>
                    <a:pt x="513" y="4768"/>
                    <a:pt x="526" y="5242"/>
                    <a:pt x="513" y="5731"/>
                  </a:cubicBezTo>
                  <a:cubicBezTo>
                    <a:pt x="485" y="6259"/>
                    <a:pt x="323" y="6788"/>
                    <a:pt x="38" y="7249"/>
                  </a:cubicBezTo>
                  <a:cubicBezTo>
                    <a:pt x="1" y="7314"/>
                    <a:pt x="59" y="7373"/>
                    <a:pt x="117" y="7373"/>
                  </a:cubicBezTo>
                  <a:cubicBezTo>
                    <a:pt x="143" y="7373"/>
                    <a:pt x="170" y="7361"/>
                    <a:pt x="187" y="7331"/>
                  </a:cubicBezTo>
                  <a:cubicBezTo>
                    <a:pt x="431" y="6951"/>
                    <a:pt x="580" y="6517"/>
                    <a:pt x="648" y="6070"/>
                  </a:cubicBezTo>
                  <a:cubicBezTo>
                    <a:pt x="689" y="5622"/>
                    <a:pt x="702" y="5174"/>
                    <a:pt x="662" y="4741"/>
                  </a:cubicBezTo>
                  <a:cubicBezTo>
                    <a:pt x="607" y="3750"/>
                    <a:pt x="513" y="2720"/>
                    <a:pt x="702" y="1743"/>
                  </a:cubicBezTo>
                  <a:cubicBezTo>
                    <a:pt x="811" y="1160"/>
                    <a:pt x="1069" y="618"/>
                    <a:pt x="1435" y="157"/>
                  </a:cubicBezTo>
                  <a:cubicBezTo>
                    <a:pt x="1485" y="86"/>
                    <a:pt x="1438" y="0"/>
                    <a:pt x="1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7"/>
            <p:cNvSpPr/>
            <p:nvPr/>
          </p:nvSpPr>
          <p:spPr>
            <a:xfrm>
              <a:off x="2698800" y="4325125"/>
              <a:ext cx="27925" cy="22950"/>
            </a:xfrm>
            <a:custGeom>
              <a:avLst/>
              <a:gdLst/>
              <a:ahLst/>
              <a:cxnLst/>
              <a:rect l="l" t="t" r="r" b="b"/>
              <a:pathLst>
                <a:path w="1117" h="918" extrusionOk="0">
                  <a:moveTo>
                    <a:pt x="992" y="1"/>
                  </a:moveTo>
                  <a:cubicBezTo>
                    <a:pt x="972" y="1"/>
                    <a:pt x="951" y="9"/>
                    <a:pt x="932" y="28"/>
                  </a:cubicBezTo>
                  <a:cubicBezTo>
                    <a:pt x="647" y="272"/>
                    <a:pt x="362" y="530"/>
                    <a:pt x="64" y="774"/>
                  </a:cubicBezTo>
                  <a:cubicBezTo>
                    <a:pt x="0" y="837"/>
                    <a:pt x="60" y="917"/>
                    <a:pt x="129" y="917"/>
                  </a:cubicBezTo>
                  <a:cubicBezTo>
                    <a:pt x="148" y="917"/>
                    <a:pt x="168" y="911"/>
                    <a:pt x="186" y="896"/>
                  </a:cubicBezTo>
                  <a:lnTo>
                    <a:pt x="1054" y="150"/>
                  </a:lnTo>
                  <a:cubicBezTo>
                    <a:pt x="1116" y="87"/>
                    <a:pt x="1059" y="1"/>
                    <a:pt x="992" y="1"/>
                  </a:cubicBezTo>
                  <a:close/>
                </a:path>
              </a:pathLst>
            </a:custGeom>
            <a:solidFill>
              <a:srgbClr val="2E6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7"/>
            <p:cNvSpPr/>
            <p:nvPr/>
          </p:nvSpPr>
          <p:spPr>
            <a:xfrm>
              <a:off x="2738300" y="4372300"/>
              <a:ext cx="58050" cy="10600"/>
            </a:xfrm>
            <a:custGeom>
              <a:avLst/>
              <a:gdLst/>
              <a:ahLst/>
              <a:cxnLst/>
              <a:rect l="l" t="t" r="r" b="b"/>
              <a:pathLst>
                <a:path w="2322" h="424" extrusionOk="0">
                  <a:moveTo>
                    <a:pt x="2192" y="1"/>
                  </a:moveTo>
                  <a:cubicBezTo>
                    <a:pt x="2177" y="1"/>
                    <a:pt x="2162" y="4"/>
                    <a:pt x="2145" y="12"/>
                  </a:cubicBezTo>
                  <a:cubicBezTo>
                    <a:pt x="1778" y="172"/>
                    <a:pt x="1379" y="252"/>
                    <a:pt x="979" y="252"/>
                  </a:cubicBezTo>
                  <a:cubicBezTo>
                    <a:pt x="699" y="252"/>
                    <a:pt x="420" y="213"/>
                    <a:pt x="152" y="134"/>
                  </a:cubicBezTo>
                  <a:cubicBezTo>
                    <a:pt x="139" y="130"/>
                    <a:pt x="128" y="128"/>
                    <a:pt x="117" y="128"/>
                  </a:cubicBezTo>
                  <a:cubicBezTo>
                    <a:pt x="23" y="128"/>
                    <a:pt x="0" y="273"/>
                    <a:pt x="98" y="297"/>
                  </a:cubicBezTo>
                  <a:cubicBezTo>
                    <a:pt x="388" y="381"/>
                    <a:pt x="688" y="423"/>
                    <a:pt x="987" y="423"/>
                  </a:cubicBezTo>
                  <a:cubicBezTo>
                    <a:pt x="1415" y="423"/>
                    <a:pt x="1842" y="337"/>
                    <a:pt x="2240" y="162"/>
                  </a:cubicBezTo>
                  <a:cubicBezTo>
                    <a:pt x="2321" y="115"/>
                    <a:pt x="2274" y="1"/>
                    <a:pt x="2192" y="1"/>
                  </a:cubicBezTo>
                  <a:close/>
                </a:path>
              </a:pathLst>
            </a:custGeom>
            <a:solidFill>
              <a:srgbClr val="2E6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7"/>
            <p:cNvSpPr/>
            <p:nvPr/>
          </p:nvSpPr>
          <p:spPr>
            <a:xfrm>
              <a:off x="2517975" y="4325000"/>
              <a:ext cx="298050" cy="212275"/>
            </a:xfrm>
            <a:custGeom>
              <a:avLst/>
              <a:gdLst/>
              <a:ahLst/>
              <a:cxnLst/>
              <a:rect l="l" t="t" r="r" b="b"/>
              <a:pathLst>
                <a:path w="11922" h="8491" extrusionOk="0">
                  <a:moveTo>
                    <a:pt x="6894" y="0"/>
                  </a:moveTo>
                  <a:cubicBezTo>
                    <a:pt x="6322" y="0"/>
                    <a:pt x="5748" y="393"/>
                    <a:pt x="5154" y="507"/>
                  </a:cubicBezTo>
                  <a:cubicBezTo>
                    <a:pt x="4996" y="539"/>
                    <a:pt x="4836" y="550"/>
                    <a:pt x="4676" y="550"/>
                  </a:cubicBezTo>
                  <a:cubicBezTo>
                    <a:pt x="4355" y="550"/>
                    <a:pt x="4033" y="507"/>
                    <a:pt x="3716" y="507"/>
                  </a:cubicBezTo>
                  <a:cubicBezTo>
                    <a:pt x="2048" y="507"/>
                    <a:pt x="489" y="1864"/>
                    <a:pt x="244" y="3505"/>
                  </a:cubicBezTo>
                  <a:cubicBezTo>
                    <a:pt x="0" y="5146"/>
                    <a:pt x="1099" y="6895"/>
                    <a:pt x="2686" y="7397"/>
                  </a:cubicBezTo>
                  <a:lnTo>
                    <a:pt x="1885" y="7383"/>
                  </a:lnTo>
                  <a:lnTo>
                    <a:pt x="1885" y="7383"/>
                  </a:lnTo>
                  <a:cubicBezTo>
                    <a:pt x="3273" y="8024"/>
                    <a:pt x="4800" y="8491"/>
                    <a:pt x="6312" y="8491"/>
                  </a:cubicBezTo>
                  <a:cubicBezTo>
                    <a:pt x="6912" y="8491"/>
                    <a:pt x="7511" y="8417"/>
                    <a:pt x="8097" y="8251"/>
                  </a:cubicBezTo>
                  <a:cubicBezTo>
                    <a:pt x="10172" y="7668"/>
                    <a:pt x="11921" y="5675"/>
                    <a:pt x="11664" y="3545"/>
                  </a:cubicBezTo>
                  <a:cubicBezTo>
                    <a:pt x="11582" y="2962"/>
                    <a:pt x="11392" y="2406"/>
                    <a:pt x="11121" y="1877"/>
                  </a:cubicBezTo>
                  <a:cubicBezTo>
                    <a:pt x="10823" y="1294"/>
                    <a:pt x="10402" y="697"/>
                    <a:pt x="9792" y="521"/>
                  </a:cubicBezTo>
                  <a:cubicBezTo>
                    <a:pt x="9621" y="472"/>
                    <a:pt x="9444" y="457"/>
                    <a:pt x="9264" y="457"/>
                  </a:cubicBezTo>
                  <a:cubicBezTo>
                    <a:pt x="9018" y="457"/>
                    <a:pt x="8768" y="484"/>
                    <a:pt x="8523" y="484"/>
                  </a:cubicBezTo>
                  <a:cubicBezTo>
                    <a:pt x="8307" y="484"/>
                    <a:pt x="8095" y="463"/>
                    <a:pt x="7893" y="385"/>
                  </a:cubicBezTo>
                  <a:cubicBezTo>
                    <a:pt x="7663" y="291"/>
                    <a:pt x="7459" y="128"/>
                    <a:pt x="7215" y="46"/>
                  </a:cubicBezTo>
                  <a:cubicBezTo>
                    <a:pt x="7108" y="14"/>
                    <a:pt x="7001" y="0"/>
                    <a:pt x="6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7"/>
            <p:cNvSpPr/>
            <p:nvPr/>
          </p:nvSpPr>
          <p:spPr>
            <a:xfrm>
              <a:off x="2559000" y="4348875"/>
              <a:ext cx="94275" cy="157800"/>
            </a:xfrm>
            <a:custGeom>
              <a:avLst/>
              <a:gdLst/>
              <a:ahLst/>
              <a:cxnLst/>
              <a:rect l="l" t="t" r="r" b="b"/>
              <a:pathLst>
                <a:path w="3771" h="6312" extrusionOk="0">
                  <a:moveTo>
                    <a:pt x="3608" y="0"/>
                  </a:moveTo>
                  <a:cubicBezTo>
                    <a:pt x="2591" y="0"/>
                    <a:pt x="1641" y="461"/>
                    <a:pt x="1004" y="1248"/>
                  </a:cubicBezTo>
                  <a:cubicBezTo>
                    <a:pt x="312" y="2129"/>
                    <a:pt x="0" y="3241"/>
                    <a:pt x="136" y="4353"/>
                  </a:cubicBezTo>
                  <a:cubicBezTo>
                    <a:pt x="204" y="5018"/>
                    <a:pt x="394" y="5655"/>
                    <a:pt x="678" y="6252"/>
                  </a:cubicBezTo>
                  <a:cubicBezTo>
                    <a:pt x="695" y="6294"/>
                    <a:pt x="727" y="6311"/>
                    <a:pt x="762" y="6311"/>
                  </a:cubicBezTo>
                  <a:cubicBezTo>
                    <a:pt x="839" y="6311"/>
                    <a:pt x="929" y="6224"/>
                    <a:pt x="882" y="6130"/>
                  </a:cubicBezTo>
                  <a:cubicBezTo>
                    <a:pt x="421" y="5140"/>
                    <a:pt x="204" y="3987"/>
                    <a:pt x="461" y="2902"/>
                  </a:cubicBezTo>
                  <a:cubicBezTo>
                    <a:pt x="665" y="1953"/>
                    <a:pt x="1262" y="1139"/>
                    <a:pt x="2102" y="637"/>
                  </a:cubicBezTo>
                  <a:cubicBezTo>
                    <a:pt x="2530" y="379"/>
                    <a:pt x="3031" y="243"/>
                    <a:pt x="3536" y="243"/>
                  </a:cubicBezTo>
                  <a:cubicBezTo>
                    <a:pt x="3560" y="243"/>
                    <a:pt x="3584" y="244"/>
                    <a:pt x="3608" y="244"/>
                  </a:cubicBezTo>
                  <a:cubicBezTo>
                    <a:pt x="3771" y="244"/>
                    <a:pt x="3771" y="0"/>
                    <a:pt x="3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7"/>
            <p:cNvSpPr/>
            <p:nvPr/>
          </p:nvSpPr>
          <p:spPr>
            <a:xfrm>
              <a:off x="2650125" y="4345575"/>
              <a:ext cx="23150" cy="169150"/>
            </a:xfrm>
            <a:custGeom>
              <a:avLst/>
              <a:gdLst/>
              <a:ahLst/>
              <a:cxnLst/>
              <a:rect l="l" t="t" r="r" b="b"/>
              <a:pathLst>
                <a:path w="926" h="6766" extrusionOk="0">
                  <a:moveTo>
                    <a:pt x="168" y="0"/>
                  </a:moveTo>
                  <a:cubicBezTo>
                    <a:pt x="85" y="0"/>
                    <a:pt x="0" y="86"/>
                    <a:pt x="58" y="173"/>
                  </a:cubicBezTo>
                  <a:cubicBezTo>
                    <a:pt x="641" y="1027"/>
                    <a:pt x="654" y="2071"/>
                    <a:pt x="573" y="3061"/>
                  </a:cubicBezTo>
                  <a:cubicBezTo>
                    <a:pt x="465" y="4255"/>
                    <a:pt x="302" y="5435"/>
                    <a:pt x="71" y="6615"/>
                  </a:cubicBezTo>
                  <a:cubicBezTo>
                    <a:pt x="55" y="6705"/>
                    <a:pt x="134" y="6766"/>
                    <a:pt x="204" y="6766"/>
                  </a:cubicBezTo>
                  <a:cubicBezTo>
                    <a:pt x="249" y="6766"/>
                    <a:pt x="291" y="6741"/>
                    <a:pt x="302" y="6682"/>
                  </a:cubicBezTo>
                  <a:cubicBezTo>
                    <a:pt x="478" y="5720"/>
                    <a:pt x="627" y="4743"/>
                    <a:pt x="749" y="3767"/>
                  </a:cubicBezTo>
                  <a:cubicBezTo>
                    <a:pt x="844" y="2939"/>
                    <a:pt x="926" y="2099"/>
                    <a:pt x="763" y="1285"/>
                  </a:cubicBezTo>
                  <a:cubicBezTo>
                    <a:pt x="682" y="837"/>
                    <a:pt x="519" y="430"/>
                    <a:pt x="261" y="51"/>
                  </a:cubicBezTo>
                  <a:cubicBezTo>
                    <a:pt x="237" y="15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7"/>
            <p:cNvSpPr/>
            <p:nvPr/>
          </p:nvSpPr>
          <p:spPr>
            <a:xfrm>
              <a:off x="2657950" y="4345700"/>
              <a:ext cx="94675" cy="181600"/>
            </a:xfrm>
            <a:custGeom>
              <a:avLst/>
              <a:gdLst/>
              <a:ahLst/>
              <a:cxnLst/>
              <a:rect l="l" t="t" r="r" b="b"/>
              <a:pathLst>
                <a:path w="3787" h="7264" extrusionOk="0">
                  <a:moveTo>
                    <a:pt x="169" y="0"/>
                  </a:moveTo>
                  <a:cubicBezTo>
                    <a:pt x="36" y="0"/>
                    <a:pt x="1" y="198"/>
                    <a:pt x="138" y="236"/>
                  </a:cubicBezTo>
                  <a:cubicBezTo>
                    <a:pt x="1115" y="493"/>
                    <a:pt x="1833" y="1239"/>
                    <a:pt x="2349" y="2080"/>
                  </a:cubicBezTo>
                  <a:cubicBezTo>
                    <a:pt x="2932" y="3043"/>
                    <a:pt x="3298" y="4128"/>
                    <a:pt x="3406" y="5253"/>
                  </a:cubicBezTo>
                  <a:cubicBezTo>
                    <a:pt x="3474" y="5877"/>
                    <a:pt x="3474" y="6515"/>
                    <a:pt x="3393" y="7152"/>
                  </a:cubicBezTo>
                  <a:cubicBezTo>
                    <a:pt x="3379" y="7227"/>
                    <a:pt x="3434" y="7264"/>
                    <a:pt x="3495" y="7264"/>
                  </a:cubicBezTo>
                  <a:cubicBezTo>
                    <a:pt x="3556" y="7264"/>
                    <a:pt x="3623" y="7227"/>
                    <a:pt x="3637" y="7152"/>
                  </a:cubicBezTo>
                  <a:cubicBezTo>
                    <a:pt x="3786" y="5959"/>
                    <a:pt x="3678" y="4752"/>
                    <a:pt x="3312" y="3612"/>
                  </a:cubicBezTo>
                  <a:cubicBezTo>
                    <a:pt x="2986" y="2595"/>
                    <a:pt x="2457" y="1578"/>
                    <a:pt x="1671" y="832"/>
                  </a:cubicBezTo>
                  <a:cubicBezTo>
                    <a:pt x="1250" y="439"/>
                    <a:pt x="748" y="154"/>
                    <a:pt x="206" y="5"/>
                  </a:cubicBezTo>
                  <a:cubicBezTo>
                    <a:pt x="193" y="2"/>
                    <a:pt x="180" y="0"/>
                    <a:pt x="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7"/>
            <p:cNvSpPr/>
            <p:nvPr/>
          </p:nvSpPr>
          <p:spPr>
            <a:xfrm>
              <a:off x="2661775" y="4340550"/>
              <a:ext cx="128650" cy="143025"/>
            </a:xfrm>
            <a:custGeom>
              <a:avLst/>
              <a:gdLst/>
              <a:ahLst/>
              <a:cxnLst/>
              <a:rect l="l" t="t" r="r" b="b"/>
              <a:pathLst>
                <a:path w="5146" h="5721" extrusionOk="0">
                  <a:moveTo>
                    <a:pt x="1154" y="0"/>
                  </a:moveTo>
                  <a:cubicBezTo>
                    <a:pt x="806" y="0"/>
                    <a:pt x="461" y="67"/>
                    <a:pt x="134" y="197"/>
                  </a:cubicBezTo>
                  <a:cubicBezTo>
                    <a:pt x="1" y="246"/>
                    <a:pt x="41" y="436"/>
                    <a:pt x="149" y="436"/>
                  </a:cubicBezTo>
                  <a:cubicBezTo>
                    <a:pt x="161" y="436"/>
                    <a:pt x="174" y="434"/>
                    <a:pt x="188" y="428"/>
                  </a:cubicBezTo>
                  <a:cubicBezTo>
                    <a:pt x="495" y="301"/>
                    <a:pt x="811" y="243"/>
                    <a:pt x="1125" y="243"/>
                  </a:cubicBezTo>
                  <a:cubicBezTo>
                    <a:pt x="1786" y="243"/>
                    <a:pt x="2440" y="498"/>
                    <a:pt x="2982" y="903"/>
                  </a:cubicBezTo>
                  <a:cubicBezTo>
                    <a:pt x="3877" y="1554"/>
                    <a:pt x="4366" y="2598"/>
                    <a:pt x="4623" y="3656"/>
                  </a:cubicBezTo>
                  <a:cubicBezTo>
                    <a:pt x="4759" y="4293"/>
                    <a:pt x="4854" y="4944"/>
                    <a:pt x="4894" y="5609"/>
                  </a:cubicBezTo>
                  <a:cubicBezTo>
                    <a:pt x="4901" y="5683"/>
                    <a:pt x="4966" y="5720"/>
                    <a:pt x="5027" y="5720"/>
                  </a:cubicBezTo>
                  <a:cubicBezTo>
                    <a:pt x="5088" y="5720"/>
                    <a:pt x="5145" y="5683"/>
                    <a:pt x="5139" y="5609"/>
                  </a:cubicBezTo>
                  <a:cubicBezTo>
                    <a:pt x="5044" y="4388"/>
                    <a:pt x="4867" y="3154"/>
                    <a:pt x="4284" y="2069"/>
                  </a:cubicBezTo>
                  <a:cubicBezTo>
                    <a:pt x="3782" y="1093"/>
                    <a:pt x="2901" y="374"/>
                    <a:pt x="1843" y="89"/>
                  </a:cubicBezTo>
                  <a:cubicBezTo>
                    <a:pt x="1616" y="29"/>
                    <a:pt x="1385" y="0"/>
                    <a:pt x="1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7"/>
            <p:cNvSpPr/>
            <p:nvPr/>
          </p:nvSpPr>
          <p:spPr>
            <a:xfrm>
              <a:off x="2620700" y="4288175"/>
              <a:ext cx="42075" cy="64775"/>
            </a:xfrm>
            <a:custGeom>
              <a:avLst/>
              <a:gdLst/>
              <a:ahLst/>
              <a:cxnLst/>
              <a:rect l="l" t="t" r="r" b="b"/>
              <a:pathLst>
                <a:path w="1683" h="2591" extrusionOk="0">
                  <a:moveTo>
                    <a:pt x="679" y="0"/>
                  </a:moveTo>
                  <a:cubicBezTo>
                    <a:pt x="624" y="0"/>
                    <a:pt x="584" y="0"/>
                    <a:pt x="530" y="14"/>
                  </a:cubicBezTo>
                  <a:cubicBezTo>
                    <a:pt x="150" y="123"/>
                    <a:pt x="1" y="584"/>
                    <a:pt x="245" y="909"/>
                  </a:cubicBezTo>
                  <a:cubicBezTo>
                    <a:pt x="638" y="1424"/>
                    <a:pt x="991" y="1967"/>
                    <a:pt x="1316" y="2537"/>
                  </a:cubicBezTo>
                  <a:lnTo>
                    <a:pt x="1682" y="2591"/>
                  </a:lnTo>
                  <a:cubicBezTo>
                    <a:pt x="1655" y="1858"/>
                    <a:pt x="1479" y="1126"/>
                    <a:pt x="1153" y="462"/>
                  </a:cubicBezTo>
                  <a:cubicBezTo>
                    <a:pt x="1058" y="245"/>
                    <a:pt x="909" y="14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7"/>
            <p:cNvSpPr/>
            <p:nvPr/>
          </p:nvSpPr>
          <p:spPr>
            <a:xfrm>
              <a:off x="2651925" y="4292550"/>
              <a:ext cx="82925" cy="55300"/>
            </a:xfrm>
            <a:custGeom>
              <a:avLst/>
              <a:gdLst/>
              <a:ahLst/>
              <a:cxnLst/>
              <a:rect l="l" t="t" r="r" b="b"/>
              <a:pathLst>
                <a:path w="3317" h="2212" extrusionOk="0">
                  <a:moveTo>
                    <a:pt x="1736" y="175"/>
                  </a:moveTo>
                  <a:cubicBezTo>
                    <a:pt x="1826" y="175"/>
                    <a:pt x="1874" y="294"/>
                    <a:pt x="1912" y="368"/>
                  </a:cubicBezTo>
                  <a:cubicBezTo>
                    <a:pt x="1952" y="476"/>
                    <a:pt x="1952" y="598"/>
                    <a:pt x="1912" y="707"/>
                  </a:cubicBezTo>
                  <a:cubicBezTo>
                    <a:pt x="1898" y="754"/>
                    <a:pt x="1880" y="799"/>
                    <a:pt x="1859" y="840"/>
                  </a:cubicBezTo>
                  <a:lnTo>
                    <a:pt x="1859" y="840"/>
                  </a:lnTo>
                  <a:cubicBezTo>
                    <a:pt x="1827" y="822"/>
                    <a:pt x="1794" y="800"/>
                    <a:pt x="1762" y="775"/>
                  </a:cubicBezTo>
                  <a:cubicBezTo>
                    <a:pt x="1681" y="721"/>
                    <a:pt x="1627" y="639"/>
                    <a:pt x="1600" y="544"/>
                  </a:cubicBezTo>
                  <a:cubicBezTo>
                    <a:pt x="1559" y="436"/>
                    <a:pt x="1559" y="205"/>
                    <a:pt x="1708" y="178"/>
                  </a:cubicBezTo>
                  <a:cubicBezTo>
                    <a:pt x="1718" y="176"/>
                    <a:pt x="1727" y="175"/>
                    <a:pt x="1736" y="175"/>
                  </a:cubicBezTo>
                  <a:close/>
                  <a:moveTo>
                    <a:pt x="697" y="346"/>
                  </a:moveTo>
                  <a:cubicBezTo>
                    <a:pt x="847" y="346"/>
                    <a:pt x="999" y="477"/>
                    <a:pt x="1044" y="598"/>
                  </a:cubicBezTo>
                  <a:cubicBezTo>
                    <a:pt x="1106" y="795"/>
                    <a:pt x="1039" y="1009"/>
                    <a:pt x="936" y="1194"/>
                  </a:cubicBezTo>
                  <a:lnTo>
                    <a:pt x="936" y="1194"/>
                  </a:lnTo>
                  <a:cubicBezTo>
                    <a:pt x="864" y="1166"/>
                    <a:pt x="795" y="1126"/>
                    <a:pt x="732" y="1073"/>
                  </a:cubicBezTo>
                  <a:cubicBezTo>
                    <a:pt x="582" y="938"/>
                    <a:pt x="325" y="517"/>
                    <a:pt x="596" y="368"/>
                  </a:cubicBezTo>
                  <a:cubicBezTo>
                    <a:pt x="629" y="353"/>
                    <a:pt x="663" y="346"/>
                    <a:pt x="697" y="346"/>
                  </a:cubicBezTo>
                  <a:close/>
                  <a:moveTo>
                    <a:pt x="1722" y="0"/>
                  </a:moveTo>
                  <a:cubicBezTo>
                    <a:pt x="1499" y="0"/>
                    <a:pt x="1377" y="308"/>
                    <a:pt x="1423" y="517"/>
                  </a:cubicBezTo>
                  <a:cubicBezTo>
                    <a:pt x="1465" y="719"/>
                    <a:pt x="1591" y="884"/>
                    <a:pt x="1761" y="987"/>
                  </a:cubicBezTo>
                  <a:lnTo>
                    <a:pt x="1761" y="987"/>
                  </a:lnTo>
                  <a:cubicBezTo>
                    <a:pt x="1619" y="1152"/>
                    <a:pt x="1411" y="1244"/>
                    <a:pt x="1199" y="1244"/>
                  </a:cubicBezTo>
                  <a:cubicBezTo>
                    <a:pt x="1167" y="1244"/>
                    <a:pt x="1135" y="1241"/>
                    <a:pt x="1103" y="1237"/>
                  </a:cubicBezTo>
                  <a:lnTo>
                    <a:pt x="1103" y="1237"/>
                  </a:lnTo>
                  <a:cubicBezTo>
                    <a:pt x="1237" y="979"/>
                    <a:pt x="1319" y="657"/>
                    <a:pt x="1139" y="409"/>
                  </a:cubicBezTo>
                  <a:cubicBezTo>
                    <a:pt x="1036" y="260"/>
                    <a:pt x="877" y="181"/>
                    <a:pt x="713" y="181"/>
                  </a:cubicBezTo>
                  <a:cubicBezTo>
                    <a:pt x="637" y="181"/>
                    <a:pt x="560" y="198"/>
                    <a:pt x="488" y="232"/>
                  </a:cubicBezTo>
                  <a:cubicBezTo>
                    <a:pt x="203" y="422"/>
                    <a:pt x="325" y="856"/>
                    <a:pt x="515" y="1073"/>
                  </a:cubicBezTo>
                  <a:cubicBezTo>
                    <a:pt x="604" y="1186"/>
                    <a:pt x="719" y="1276"/>
                    <a:pt x="848" y="1335"/>
                  </a:cubicBezTo>
                  <a:lnTo>
                    <a:pt x="848" y="1335"/>
                  </a:lnTo>
                  <a:cubicBezTo>
                    <a:pt x="818" y="1377"/>
                    <a:pt x="788" y="1417"/>
                    <a:pt x="759" y="1453"/>
                  </a:cubicBezTo>
                  <a:cubicBezTo>
                    <a:pt x="569" y="1683"/>
                    <a:pt x="338" y="1887"/>
                    <a:pt x="81" y="2050"/>
                  </a:cubicBezTo>
                  <a:cubicBezTo>
                    <a:pt x="1" y="2107"/>
                    <a:pt x="55" y="2211"/>
                    <a:pt x="123" y="2211"/>
                  </a:cubicBezTo>
                  <a:cubicBezTo>
                    <a:pt x="136" y="2211"/>
                    <a:pt x="149" y="2207"/>
                    <a:pt x="162" y="2199"/>
                  </a:cubicBezTo>
                  <a:cubicBezTo>
                    <a:pt x="499" y="1997"/>
                    <a:pt x="782" y="1714"/>
                    <a:pt x="1012" y="1392"/>
                  </a:cubicBezTo>
                  <a:lnTo>
                    <a:pt x="1012" y="1392"/>
                  </a:lnTo>
                  <a:cubicBezTo>
                    <a:pt x="1078" y="1408"/>
                    <a:pt x="1145" y="1416"/>
                    <a:pt x="1214" y="1416"/>
                  </a:cubicBezTo>
                  <a:cubicBezTo>
                    <a:pt x="1270" y="1416"/>
                    <a:pt x="1326" y="1410"/>
                    <a:pt x="1383" y="1399"/>
                  </a:cubicBezTo>
                  <a:cubicBezTo>
                    <a:pt x="1599" y="1345"/>
                    <a:pt x="1785" y="1225"/>
                    <a:pt x="1914" y="1059"/>
                  </a:cubicBezTo>
                  <a:lnTo>
                    <a:pt x="1914" y="1059"/>
                  </a:lnTo>
                  <a:cubicBezTo>
                    <a:pt x="1978" y="1080"/>
                    <a:pt x="2045" y="1095"/>
                    <a:pt x="2115" y="1100"/>
                  </a:cubicBezTo>
                  <a:cubicBezTo>
                    <a:pt x="2134" y="1101"/>
                    <a:pt x="2152" y="1102"/>
                    <a:pt x="2170" y="1102"/>
                  </a:cubicBezTo>
                  <a:cubicBezTo>
                    <a:pt x="2581" y="1102"/>
                    <a:pt x="2942" y="818"/>
                    <a:pt x="3241" y="571"/>
                  </a:cubicBezTo>
                  <a:cubicBezTo>
                    <a:pt x="3316" y="518"/>
                    <a:pt x="3255" y="429"/>
                    <a:pt x="3178" y="429"/>
                  </a:cubicBezTo>
                  <a:cubicBezTo>
                    <a:pt x="3159" y="429"/>
                    <a:pt x="3138" y="435"/>
                    <a:pt x="3119" y="449"/>
                  </a:cubicBezTo>
                  <a:cubicBezTo>
                    <a:pt x="2858" y="662"/>
                    <a:pt x="2514" y="923"/>
                    <a:pt x="2172" y="923"/>
                  </a:cubicBezTo>
                  <a:cubicBezTo>
                    <a:pt x="2118" y="923"/>
                    <a:pt x="2064" y="916"/>
                    <a:pt x="2011" y="902"/>
                  </a:cubicBezTo>
                  <a:lnTo>
                    <a:pt x="2011" y="902"/>
                  </a:lnTo>
                  <a:cubicBezTo>
                    <a:pt x="2031" y="861"/>
                    <a:pt x="2047" y="819"/>
                    <a:pt x="2061" y="775"/>
                  </a:cubicBezTo>
                  <a:cubicBezTo>
                    <a:pt x="2156" y="531"/>
                    <a:pt x="2115" y="151"/>
                    <a:pt x="1844" y="29"/>
                  </a:cubicBezTo>
                  <a:cubicBezTo>
                    <a:pt x="1801" y="9"/>
                    <a:pt x="1760" y="0"/>
                    <a:pt x="1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7"/>
            <p:cNvSpPr/>
            <p:nvPr/>
          </p:nvSpPr>
          <p:spPr>
            <a:xfrm>
              <a:off x="3142850" y="4470550"/>
              <a:ext cx="9100" cy="40100"/>
            </a:xfrm>
            <a:custGeom>
              <a:avLst/>
              <a:gdLst/>
              <a:ahLst/>
              <a:cxnLst/>
              <a:rect l="l" t="t" r="r" b="b"/>
              <a:pathLst>
                <a:path w="364" h="1604" extrusionOk="0">
                  <a:moveTo>
                    <a:pt x="219" y="1"/>
                  </a:moveTo>
                  <a:cubicBezTo>
                    <a:pt x="182" y="1"/>
                    <a:pt x="146" y="21"/>
                    <a:pt x="136" y="70"/>
                  </a:cubicBezTo>
                  <a:cubicBezTo>
                    <a:pt x="0" y="558"/>
                    <a:pt x="0" y="1060"/>
                    <a:pt x="149" y="1534"/>
                  </a:cubicBezTo>
                  <a:cubicBezTo>
                    <a:pt x="165" y="1582"/>
                    <a:pt x="204" y="1603"/>
                    <a:pt x="243" y="1603"/>
                  </a:cubicBezTo>
                  <a:cubicBezTo>
                    <a:pt x="304" y="1603"/>
                    <a:pt x="364" y="1554"/>
                    <a:pt x="339" y="1480"/>
                  </a:cubicBezTo>
                  <a:cubicBezTo>
                    <a:pt x="203" y="1046"/>
                    <a:pt x="190" y="571"/>
                    <a:pt x="312" y="124"/>
                  </a:cubicBezTo>
                  <a:cubicBezTo>
                    <a:pt x="337" y="50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7"/>
            <p:cNvSpPr/>
            <p:nvPr/>
          </p:nvSpPr>
          <p:spPr>
            <a:xfrm>
              <a:off x="2548825" y="4620100"/>
              <a:ext cx="218700" cy="264825"/>
            </a:xfrm>
            <a:custGeom>
              <a:avLst/>
              <a:gdLst/>
              <a:ahLst/>
              <a:cxnLst/>
              <a:rect l="l" t="t" r="r" b="b"/>
              <a:pathLst>
                <a:path w="8748" h="10593" fill="none" extrusionOk="0">
                  <a:moveTo>
                    <a:pt x="0" y="1"/>
                  </a:moveTo>
                  <a:cubicBezTo>
                    <a:pt x="109" y="326"/>
                    <a:pt x="136" y="6171"/>
                    <a:pt x="150" y="9521"/>
                  </a:cubicBezTo>
                  <a:cubicBezTo>
                    <a:pt x="150" y="10267"/>
                    <a:pt x="1099" y="10592"/>
                    <a:pt x="1574" y="9996"/>
                  </a:cubicBezTo>
                  <a:lnTo>
                    <a:pt x="8748" y="760"/>
                  </a:lnTo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miter lim="135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7"/>
            <p:cNvSpPr/>
            <p:nvPr/>
          </p:nvSpPr>
          <p:spPr>
            <a:xfrm>
              <a:off x="2885500" y="4762150"/>
              <a:ext cx="222100" cy="201300"/>
            </a:xfrm>
            <a:custGeom>
              <a:avLst/>
              <a:gdLst/>
              <a:ahLst/>
              <a:cxnLst/>
              <a:rect l="l" t="t" r="r" b="b"/>
              <a:pathLst>
                <a:path w="8884" h="8052" extrusionOk="0">
                  <a:moveTo>
                    <a:pt x="4430" y="1"/>
                  </a:moveTo>
                  <a:cubicBezTo>
                    <a:pt x="2628" y="1"/>
                    <a:pt x="991" y="1225"/>
                    <a:pt x="543" y="3052"/>
                  </a:cubicBezTo>
                  <a:cubicBezTo>
                    <a:pt x="0" y="5209"/>
                    <a:pt x="1316" y="7392"/>
                    <a:pt x="3472" y="7935"/>
                  </a:cubicBezTo>
                  <a:cubicBezTo>
                    <a:pt x="3795" y="8014"/>
                    <a:pt x="4118" y="8052"/>
                    <a:pt x="4435" y="8052"/>
                  </a:cubicBezTo>
                  <a:cubicBezTo>
                    <a:pt x="6244" y="8052"/>
                    <a:pt x="7891" y="6826"/>
                    <a:pt x="8341" y="4992"/>
                  </a:cubicBezTo>
                  <a:cubicBezTo>
                    <a:pt x="8884" y="2835"/>
                    <a:pt x="7568" y="652"/>
                    <a:pt x="5412" y="123"/>
                  </a:cubicBezTo>
                  <a:cubicBezTo>
                    <a:pt x="5083" y="40"/>
                    <a:pt x="4754" y="1"/>
                    <a:pt x="4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7"/>
            <p:cNvSpPr/>
            <p:nvPr/>
          </p:nvSpPr>
          <p:spPr>
            <a:xfrm>
              <a:off x="2947200" y="4813350"/>
              <a:ext cx="98700" cy="99025"/>
            </a:xfrm>
            <a:custGeom>
              <a:avLst/>
              <a:gdLst/>
              <a:ahLst/>
              <a:cxnLst/>
              <a:rect l="l" t="t" r="r" b="b"/>
              <a:pathLst>
                <a:path w="3948" h="3961" extrusionOk="0">
                  <a:moveTo>
                    <a:pt x="1981" y="1"/>
                  </a:moveTo>
                  <a:cubicBezTo>
                    <a:pt x="882" y="1"/>
                    <a:pt x="1" y="882"/>
                    <a:pt x="1" y="1981"/>
                  </a:cubicBezTo>
                  <a:cubicBezTo>
                    <a:pt x="1" y="3066"/>
                    <a:pt x="882" y="3961"/>
                    <a:pt x="1981" y="3961"/>
                  </a:cubicBezTo>
                  <a:cubicBezTo>
                    <a:pt x="3066" y="3961"/>
                    <a:pt x="3947" y="3066"/>
                    <a:pt x="3947" y="1981"/>
                  </a:cubicBezTo>
                  <a:cubicBezTo>
                    <a:pt x="3947" y="882"/>
                    <a:pt x="3066" y="1"/>
                    <a:pt x="1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7"/>
            <p:cNvSpPr/>
            <p:nvPr/>
          </p:nvSpPr>
          <p:spPr>
            <a:xfrm>
              <a:off x="2872950" y="4608575"/>
              <a:ext cx="141425" cy="272950"/>
            </a:xfrm>
            <a:custGeom>
              <a:avLst/>
              <a:gdLst/>
              <a:ahLst/>
              <a:cxnLst/>
              <a:rect l="l" t="t" r="r" b="b"/>
              <a:pathLst>
                <a:path w="5657" h="10918" extrusionOk="0">
                  <a:moveTo>
                    <a:pt x="1004" y="0"/>
                  </a:moveTo>
                  <a:lnTo>
                    <a:pt x="1" y="448"/>
                  </a:lnTo>
                  <a:lnTo>
                    <a:pt x="4666" y="10918"/>
                  </a:lnTo>
                  <a:lnTo>
                    <a:pt x="5656" y="1047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7"/>
            <p:cNvSpPr/>
            <p:nvPr/>
          </p:nvSpPr>
          <p:spPr>
            <a:xfrm>
              <a:off x="2476163" y="4407825"/>
              <a:ext cx="591225" cy="288625"/>
            </a:xfrm>
            <a:custGeom>
              <a:avLst/>
              <a:gdLst/>
              <a:ahLst/>
              <a:cxnLst/>
              <a:rect l="l" t="t" r="r" b="b"/>
              <a:pathLst>
                <a:path w="23649" h="11545" extrusionOk="0">
                  <a:moveTo>
                    <a:pt x="1153" y="1"/>
                  </a:moveTo>
                  <a:cubicBezTo>
                    <a:pt x="505" y="1"/>
                    <a:pt x="0" y="594"/>
                    <a:pt x="132" y="1250"/>
                  </a:cubicBezTo>
                  <a:lnTo>
                    <a:pt x="1990" y="10703"/>
                  </a:lnTo>
                  <a:cubicBezTo>
                    <a:pt x="2096" y="11195"/>
                    <a:pt x="2529" y="11544"/>
                    <a:pt x="3045" y="11544"/>
                  </a:cubicBezTo>
                  <a:cubicBezTo>
                    <a:pt x="3055" y="11544"/>
                    <a:pt x="3065" y="11544"/>
                    <a:pt x="3075" y="11544"/>
                  </a:cubicBezTo>
                  <a:lnTo>
                    <a:pt x="20705" y="10839"/>
                  </a:lnTo>
                  <a:cubicBezTo>
                    <a:pt x="21180" y="10825"/>
                    <a:pt x="21573" y="10499"/>
                    <a:pt x="21695" y="10038"/>
                  </a:cubicBezTo>
                  <a:lnTo>
                    <a:pt x="23499" y="2525"/>
                  </a:lnTo>
                  <a:cubicBezTo>
                    <a:pt x="23648" y="1888"/>
                    <a:pt x="23187" y="1264"/>
                    <a:pt x="22536" y="1223"/>
                  </a:cubicBezTo>
                  <a:lnTo>
                    <a:pt x="1217" y="3"/>
                  </a:lnTo>
                  <a:cubicBezTo>
                    <a:pt x="1195" y="1"/>
                    <a:pt x="1174" y="1"/>
                    <a:pt x="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7"/>
            <p:cNvSpPr/>
            <p:nvPr/>
          </p:nvSpPr>
          <p:spPr>
            <a:xfrm>
              <a:off x="2215200" y="4243075"/>
              <a:ext cx="291275" cy="196000"/>
            </a:xfrm>
            <a:custGeom>
              <a:avLst/>
              <a:gdLst/>
              <a:ahLst/>
              <a:cxnLst/>
              <a:rect l="l" t="t" r="r" b="b"/>
              <a:pathLst>
                <a:path w="11651" h="7840" fill="none" extrusionOk="0">
                  <a:moveTo>
                    <a:pt x="1" y="1"/>
                  </a:moveTo>
                  <a:cubicBezTo>
                    <a:pt x="204" y="313"/>
                    <a:pt x="3567" y="814"/>
                    <a:pt x="5819" y="1126"/>
                  </a:cubicBezTo>
                  <a:cubicBezTo>
                    <a:pt x="7080" y="1303"/>
                    <a:pt x="8206" y="2049"/>
                    <a:pt x="8870" y="3147"/>
                  </a:cubicBezTo>
                  <a:lnTo>
                    <a:pt x="11650" y="7839"/>
                  </a:lnTo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miter lim="135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7"/>
            <p:cNvSpPr/>
            <p:nvPr/>
          </p:nvSpPr>
          <p:spPr>
            <a:xfrm>
              <a:off x="2193500" y="4229650"/>
              <a:ext cx="135650" cy="52400"/>
            </a:xfrm>
            <a:custGeom>
              <a:avLst/>
              <a:gdLst/>
              <a:ahLst/>
              <a:cxnLst/>
              <a:rect l="l" t="t" r="r" b="b"/>
              <a:pathLst>
                <a:path w="5426" h="2096" extrusionOk="0">
                  <a:moveTo>
                    <a:pt x="711" y="1"/>
                  </a:moveTo>
                  <a:cubicBezTo>
                    <a:pt x="400" y="1"/>
                    <a:pt x="131" y="218"/>
                    <a:pt x="82" y="524"/>
                  </a:cubicBezTo>
                  <a:lnTo>
                    <a:pt x="55" y="633"/>
                  </a:lnTo>
                  <a:cubicBezTo>
                    <a:pt x="1" y="985"/>
                    <a:pt x="231" y="1311"/>
                    <a:pt x="570" y="1379"/>
                  </a:cubicBezTo>
                  <a:lnTo>
                    <a:pt x="4612" y="2084"/>
                  </a:lnTo>
                  <a:cubicBezTo>
                    <a:pt x="4653" y="2092"/>
                    <a:pt x="4694" y="2096"/>
                    <a:pt x="4735" y="2096"/>
                  </a:cubicBezTo>
                  <a:cubicBezTo>
                    <a:pt x="5037" y="2096"/>
                    <a:pt x="5296" y="1880"/>
                    <a:pt x="5344" y="1568"/>
                  </a:cubicBezTo>
                  <a:lnTo>
                    <a:pt x="5371" y="1460"/>
                  </a:lnTo>
                  <a:cubicBezTo>
                    <a:pt x="5425" y="1107"/>
                    <a:pt x="5195" y="782"/>
                    <a:pt x="4856" y="728"/>
                  </a:cubicBezTo>
                  <a:lnTo>
                    <a:pt x="814" y="9"/>
                  </a:lnTo>
                  <a:cubicBezTo>
                    <a:pt x="780" y="3"/>
                    <a:pt x="745" y="1"/>
                    <a:pt x="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7"/>
            <p:cNvSpPr/>
            <p:nvPr/>
          </p:nvSpPr>
          <p:spPr>
            <a:xfrm>
              <a:off x="2481350" y="4451600"/>
              <a:ext cx="580475" cy="45125"/>
            </a:xfrm>
            <a:custGeom>
              <a:avLst/>
              <a:gdLst/>
              <a:ahLst/>
              <a:cxnLst/>
              <a:rect l="l" t="t" r="r" b="b"/>
              <a:pathLst>
                <a:path w="23219" h="1805" extrusionOk="0">
                  <a:moveTo>
                    <a:pt x="1" y="0"/>
                  </a:moveTo>
                  <a:lnTo>
                    <a:pt x="177" y="855"/>
                  </a:lnTo>
                  <a:lnTo>
                    <a:pt x="23015" y="1804"/>
                  </a:lnTo>
                  <a:lnTo>
                    <a:pt x="23219" y="9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345FC82-45BD-2A87-BE11-374665B1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92" y="2881936"/>
            <a:ext cx="3343742" cy="1686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7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CONTENTS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23" name="Google Shape;1023;p57"/>
          <p:cNvSpPr txBox="1">
            <a:spLocks noGrp="1"/>
          </p:cNvSpPr>
          <p:nvPr>
            <p:ph type="subTitle" idx="3"/>
          </p:nvPr>
        </p:nvSpPr>
        <p:spPr>
          <a:xfrm>
            <a:off x="1164809" y="1538562"/>
            <a:ext cx="2980861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INTRODUCTION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25" name="Google Shape;1025;p57"/>
          <p:cNvSpPr txBox="1">
            <a:spLocks noGrp="1"/>
          </p:cNvSpPr>
          <p:nvPr>
            <p:ph type="subTitle" idx="5"/>
          </p:nvPr>
        </p:nvSpPr>
        <p:spPr>
          <a:xfrm>
            <a:off x="4998331" y="1570942"/>
            <a:ext cx="3478530" cy="462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RESULTS AND DISCUSSION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27" name="Google Shape;1027;p57"/>
          <p:cNvSpPr txBox="1">
            <a:spLocks noGrp="1"/>
          </p:cNvSpPr>
          <p:nvPr>
            <p:ph type="subTitle" idx="7"/>
          </p:nvPr>
        </p:nvSpPr>
        <p:spPr>
          <a:xfrm>
            <a:off x="1164811" y="3390157"/>
            <a:ext cx="3336746" cy="378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MATERIALS AND METHOD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A0086-9D9E-5421-35FF-CDD91809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7142"/>
            <a:ext cx="3219899" cy="676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13C39-1DF9-5FCA-C085-D0C6E2CB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80" y="4476755"/>
            <a:ext cx="3219899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A7483-EF67-A771-F24D-61883009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20" y="4507142"/>
            <a:ext cx="3219899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E5AC1-D65F-2DC7-0FD7-5517C8C5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19" y="3877091"/>
            <a:ext cx="3219899" cy="676369"/>
          </a:xfrm>
          <a:prstGeom prst="rect">
            <a:avLst/>
          </a:prstGeom>
        </p:spPr>
      </p:pic>
      <p:sp>
        <p:nvSpPr>
          <p:cNvPr id="43" name="Google Shape;1021;p57">
            <a:extLst>
              <a:ext uri="{FF2B5EF4-FFF2-40B4-BE49-F238E27FC236}">
                <a16:creationId xmlns:a16="http://schemas.microsoft.com/office/drawing/2014/main" id="{AFFE712E-095A-CBCB-7230-2BDD3C1FC75E}"/>
              </a:ext>
            </a:extLst>
          </p:cNvPr>
          <p:cNvSpPr txBox="1">
            <a:spLocks/>
          </p:cNvSpPr>
          <p:nvPr/>
        </p:nvSpPr>
        <p:spPr>
          <a:xfrm>
            <a:off x="1164808" y="2464359"/>
            <a:ext cx="2980861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atrick Hand"/>
              <a:buNone/>
              <a:defRPr sz="2200" b="0" i="0" u="none" strike="noStrike" cap="none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BACKGROUND</a:t>
            </a:r>
          </a:p>
        </p:txBody>
      </p:sp>
      <p:sp>
        <p:nvSpPr>
          <p:cNvPr id="46" name="Google Shape;1025;p57">
            <a:extLst>
              <a:ext uri="{FF2B5EF4-FFF2-40B4-BE49-F238E27FC236}">
                <a16:creationId xmlns:a16="http://schemas.microsoft.com/office/drawing/2014/main" id="{494805DA-68B7-E86A-3D12-8CC052BCC952}"/>
              </a:ext>
            </a:extLst>
          </p:cNvPr>
          <p:cNvSpPr txBox="1">
            <a:spLocks/>
          </p:cNvSpPr>
          <p:nvPr/>
        </p:nvSpPr>
        <p:spPr>
          <a:xfrm>
            <a:off x="4998331" y="2458801"/>
            <a:ext cx="2909669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atrick Hand"/>
              <a:buNone/>
              <a:defRPr sz="2200" b="0" i="0" u="none" strike="noStrike" cap="none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CONCLUSIONS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0BB94A9-220E-950A-528D-E95501CEB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D91651-8164-6F1A-BF3B-FB649AA26AAA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156;p59">
            <a:extLst>
              <a:ext uri="{FF2B5EF4-FFF2-40B4-BE49-F238E27FC236}">
                <a16:creationId xmlns:a16="http://schemas.microsoft.com/office/drawing/2014/main" id="{C3D7A913-64DF-A9BC-FA7F-57E9ACB51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7500" y="416947"/>
            <a:ext cx="47490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Introduction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4" name="Google Shape;1023;p57">
            <a:extLst>
              <a:ext uri="{FF2B5EF4-FFF2-40B4-BE49-F238E27FC236}">
                <a16:creationId xmlns:a16="http://schemas.microsoft.com/office/drawing/2014/main" id="{C3DDF65E-8BAA-BC4D-52E7-342DA8560367}"/>
              </a:ext>
            </a:extLst>
          </p:cNvPr>
          <p:cNvSpPr txBox="1">
            <a:spLocks/>
          </p:cNvSpPr>
          <p:nvPr/>
        </p:nvSpPr>
        <p:spPr>
          <a:xfrm>
            <a:off x="413013" y="2555927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Precision Agriculture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DF2BE8-38B0-BD1D-90BA-C4151075ECA7}"/>
              </a:ext>
            </a:extLst>
          </p:cNvPr>
          <p:cNvSpPr txBox="1"/>
          <p:nvPr/>
        </p:nvSpPr>
        <p:spPr>
          <a:xfrm>
            <a:off x="822543" y="28711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 method for managing farms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C58664-A723-9902-208D-8F954C67748F}"/>
              </a:ext>
            </a:extLst>
          </p:cNvPr>
          <p:cNvSpPr txBox="1"/>
          <p:nvPr/>
        </p:nvSpPr>
        <p:spPr>
          <a:xfrm>
            <a:off x="822543" y="31818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uses information technology (IT)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Google Shape;1023;p57">
            <a:extLst>
              <a:ext uri="{FF2B5EF4-FFF2-40B4-BE49-F238E27FC236}">
                <a16:creationId xmlns:a16="http://schemas.microsoft.com/office/drawing/2014/main" id="{FC893794-4CB8-24E6-EB4E-CF69DB25DC2D}"/>
              </a:ext>
            </a:extLst>
          </p:cNvPr>
          <p:cNvSpPr txBox="1">
            <a:spLocks/>
          </p:cNvSpPr>
          <p:nvPr/>
        </p:nvSpPr>
        <p:spPr>
          <a:xfrm>
            <a:off x="413014" y="996936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Agriculture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FF8E753-56B4-C6BC-189A-4AC6EC2DC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5C5642B-8F35-E152-0D2C-854803C22761}"/>
              </a:ext>
            </a:extLst>
          </p:cNvPr>
          <p:cNvSpPr txBox="1"/>
          <p:nvPr/>
        </p:nvSpPr>
        <p:spPr>
          <a:xfrm>
            <a:off x="822543" y="1399253"/>
            <a:ext cx="6123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the activity of raising plants and animals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9C7830-DF94-D342-10CC-0ACC7DB1068A}"/>
              </a:ext>
            </a:extLst>
          </p:cNvPr>
          <p:cNvSpPr txBox="1"/>
          <p:nvPr/>
        </p:nvSpPr>
        <p:spPr>
          <a:xfrm>
            <a:off x="822541" y="1687841"/>
            <a:ext cx="7498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important development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in the rise of </a:t>
            </a:r>
            <a:r>
              <a:rPr lang="en-US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sedentary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 </a:t>
            </a:r>
            <a:r>
              <a:rPr lang="en-US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human civilization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143EF0-D403-696A-8B79-2D1C2982FE91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050B1-017F-8452-90D7-7AD91980157D}"/>
              </a:ext>
            </a:extLst>
          </p:cNvPr>
          <p:cNvSpPr txBox="1"/>
          <p:nvPr/>
        </p:nvSpPr>
        <p:spPr>
          <a:xfrm>
            <a:off x="822541" y="2016246"/>
            <a:ext cx="6790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growing crop, herding and breeding wild animal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2D152-B333-7D23-6CFB-6A369C0F8E0D}"/>
              </a:ext>
            </a:extLst>
          </p:cNvPr>
          <p:cNvSpPr txBox="1"/>
          <p:nvPr/>
        </p:nvSpPr>
        <p:spPr>
          <a:xfrm>
            <a:off x="822541" y="3500927"/>
            <a:ext cx="6728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ensure crop and soil receive exact nutrients require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FBEF56-4067-D117-FE67-EF3045A434C6}"/>
              </a:ext>
            </a:extLst>
          </p:cNvPr>
          <p:cNvSpPr txBox="1"/>
          <p:nvPr/>
        </p:nvSpPr>
        <p:spPr>
          <a:xfrm>
            <a:off x="1592578" y="3920818"/>
            <a:ext cx="6728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achieving the highest levels of profitability, sustainability, and environmental protection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F29B8A3-4DC7-C8E9-A9CE-ECF8524EAEF5}"/>
              </a:ext>
            </a:extLst>
          </p:cNvPr>
          <p:cNvSpPr/>
          <p:nvPr/>
        </p:nvSpPr>
        <p:spPr>
          <a:xfrm>
            <a:off x="1007224" y="4130040"/>
            <a:ext cx="317272" cy="45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6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9" grpId="0"/>
      <p:bldP spid="62" grpId="0"/>
      <p:bldP spid="64" grpId="0"/>
      <p:bldP spid="66" grpId="0"/>
      <p:bldP spid="16" grpId="0"/>
      <p:bldP spid="17" grpId="0"/>
      <p:bldP spid="19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57">
            <a:extLst>
              <a:ext uri="{FF2B5EF4-FFF2-40B4-BE49-F238E27FC236}">
                <a16:creationId xmlns:a16="http://schemas.microsoft.com/office/drawing/2014/main" id="{E9C06455-9FAD-47C4-87AF-75753E77601D}"/>
              </a:ext>
            </a:extLst>
          </p:cNvPr>
          <p:cNvSpPr txBox="1">
            <a:spLocks/>
          </p:cNvSpPr>
          <p:nvPr/>
        </p:nvSpPr>
        <p:spPr>
          <a:xfrm>
            <a:off x="413014" y="293534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UAV in Agriculture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0D475-D5A9-23C0-EBF0-C814368D0403}"/>
              </a:ext>
            </a:extLst>
          </p:cNvPr>
          <p:cNvSpPr txBox="1"/>
          <p:nvPr/>
        </p:nvSpPr>
        <p:spPr>
          <a:xfrm>
            <a:off x="822544" y="3293278"/>
            <a:ext cx="3284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large area from above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FFAC-1763-FCD3-B408-8BBEFFC9FDE7}"/>
              </a:ext>
            </a:extLst>
          </p:cNvPr>
          <p:cNvSpPr txBox="1"/>
          <p:nvPr/>
        </p:nvSpPr>
        <p:spPr>
          <a:xfrm>
            <a:off x="822544" y="3571057"/>
            <a:ext cx="3063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provide more information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96723E-7AAB-58E2-B747-BC1AC1FF1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21" name="Google Shape;1156;p59">
            <a:extLst>
              <a:ext uri="{FF2B5EF4-FFF2-40B4-BE49-F238E27FC236}">
                <a16:creationId xmlns:a16="http://schemas.microsoft.com/office/drawing/2014/main" id="{1C4A217B-0DA4-012E-EE65-879A099CA5CD}"/>
              </a:ext>
            </a:extLst>
          </p:cNvPr>
          <p:cNvSpPr txBox="1">
            <a:spLocks/>
          </p:cNvSpPr>
          <p:nvPr/>
        </p:nvSpPr>
        <p:spPr>
          <a:xfrm>
            <a:off x="2197500" y="416947"/>
            <a:ext cx="47490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22" name="Google Shape;1023;p57">
            <a:extLst>
              <a:ext uri="{FF2B5EF4-FFF2-40B4-BE49-F238E27FC236}">
                <a16:creationId xmlns:a16="http://schemas.microsoft.com/office/drawing/2014/main" id="{463D9AD7-8879-15F3-0277-E2FA19D003E9}"/>
              </a:ext>
            </a:extLst>
          </p:cNvPr>
          <p:cNvSpPr txBox="1">
            <a:spLocks/>
          </p:cNvSpPr>
          <p:nvPr/>
        </p:nvSpPr>
        <p:spPr>
          <a:xfrm>
            <a:off x="413014" y="996936"/>
            <a:ext cx="6533486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Unmanned Aerial Vehicle (UAV)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2DA161-23B4-85CB-FA1B-BC75543AB4DF}"/>
              </a:ext>
            </a:extLst>
          </p:cNvPr>
          <p:cNvSpPr txBox="1"/>
          <p:nvPr/>
        </p:nvSpPr>
        <p:spPr>
          <a:xfrm>
            <a:off x="822544" y="1399253"/>
            <a:ext cx="3696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an </a:t>
            </a:r>
            <a:r>
              <a:rPr lang="en-US" i="0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aircraft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BF00B-1396-3E2E-A055-A59335EF8751}"/>
              </a:ext>
            </a:extLst>
          </p:cNvPr>
          <p:cNvSpPr txBox="1"/>
          <p:nvPr/>
        </p:nvSpPr>
        <p:spPr>
          <a:xfrm>
            <a:off x="632044" y="5291875"/>
            <a:ext cx="5983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a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component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 of an 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U</a:t>
            </a:r>
            <a:r>
              <a:rPr lang="en-US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nmanned Aircraft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</a:t>
            </a:r>
            <a:r>
              <a:rPr lang="en-US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ystem</a:t>
            </a:r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 (UAS)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EA959-4042-2407-D523-8828CE1EF348}"/>
              </a:ext>
            </a:extLst>
          </p:cNvPr>
          <p:cNvSpPr txBox="1"/>
          <p:nvPr/>
        </p:nvSpPr>
        <p:spPr>
          <a:xfrm>
            <a:off x="1022464" y="5569654"/>
            <a:ext cx="4000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a ground-based controller </a:t>
            </a:r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E7AC45-D0C5-D558-7A63-D07496C5E6A7}"/>
              </a:ext>
            </a:extLst>
          </p:cNvPr>
          <p:cNvSpPr txBox="1"/>
          <p:nvPr/>
        </p:nvSpPr>
        <p:spPr>
          <a:xfrm>
            <a:off x="1022464" y="5844993"/>
            <a:ext cx="4858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system of communications with the UAV</a:t>
            </a:r>
            <a:endParaRPr lang="en-US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10B4ED-0CA8-6AD5-DEAF-130B15716B70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EC2C3-88C7-B861-3CB4-6DE3B182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895" y="1264180"/>
            <a:ext cx="4388710" cy="14828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0FCC44-7527-0D85-8D9A-B6752A364C5D}"/>
              </a:ext>
            </a:extLst>
          </p:cNvPr>
          <p:cNvSpPr txBox="1"/>
          <p:nvPr/>
        </p:nvSpPr>
        <p:spPr>
          <a:xfrm>
            <a:off x="1022464" y="1679521"/>
            <a:ext cx="36961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o human </a:t>
            </a:r>
            <a:r>
              <a:rPr lang="en-US" i="0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pilot</a:t>
            </a:r>
            <a:endParaRPr lang="en-US" strike="noStrike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o crew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passengers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8EC7B-20C1-50B0-9045-EC618783DBE5}"/>
              </a:ext>
            </a:extLst>
          </p:cNvPr>
          <p:cNvSpPr txBox="1"/>
          <p:nvPr/>
        </p:nvSpPr>
        <p:spPr>
          <a:xfrm>
            <a:off x="4158986" y="3258987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high spatial/spectral resolution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available all time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not sensitive to clouds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accurate position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difficult areas accessibility </a:t>
            </a:r>
          </a:p>
        </p:txBody>
      </p:sp>
    </p:spTree>
    <p:extLst>
      <p:ext uri="{BB962C8B-B14F-4D97-AF65-F5344CB8AC3E}">
        <p14:creationId xmlns:p14="http://schemas.microsoft.com/office/powerpoint/2010/main" val="253013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F166D-60A8-3380-091C-710374D12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33144-424E-2B6D-279C-AE7ACDF56B42}"/>
              </a:ext>
            </a:extLst>
          </p:cNvPr>
          <p:cNvSpPr txBox="1"/>
          <p:nvPr/>
        </p:nvSpPr>
        <p:spPr>
          <a:xfrm>
            <a:off x="927652" y="1371543"/>
            <a:ext cx="4766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Study precision agriculture</a:t>
            </a:r>
          </a:p>
        </p:txBody>
      </p:sp>
      <p:sp>
        <p:nvSpPr>
          <p:cNvPr id="7" name="Google Shape;1156;p59">
            <a:extLst>
              <a:ext uri="{FF2B5EF4-FFF2-40B4-BE49-F238E27FC236}">
                <a16:creationId xmlns:a16="http://schemas.microsoft.com/office/drawing/2014/main" id="{868943F1-F206-AA18-638B-BC58CD58B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7500" y="416947"/>
            <a:ext cx="47490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Introduction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Google Shape;1023;p57">
            <a:extLst>
              <a:ext uri="{FF2B5EF4-FFF2-40B4-BE49-F238E27FC236}">
                <a16:creationId xmlns:a16="http://schemas.microsoft.com/office/drawing/2014/main" id="{BE89ABBB-0537-D961-56FA-C6BA481E4B63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Internship 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BA7D-53E1-E437-0AD2-823FC07E7A8E}"/>
              </a:ext>
            </a:extLst>
          </p:cNvPr>
          <p:cNvSpPr txBox="1"/>
          <p:nvPr/>
        </p:nvSpPr>
        <p:spPr>
          <a:xfrm>
            <a:off x="927651" y="1876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Research in semantic 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D0757-6FD5-FED8-F07A-2BEF31729CD4}"/>
              </a:ext>
            </a:extLst>
          </p:cNvPr>
          <p:cNvSpPr txBox="1"/>
          <p:nvPr/>
        </p:nvSpPr>
        <p:spPr>
          <a:xfrm>
            <a:off x="934579" y="2347201"/>
            <a:ext cx="7364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Create a deep learning model –  uses multispectral images for crop/weed mapping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3C473B-93A4-FB4E-DF0A-DE16E37C7805}"/>
              </a:ext>
            </a:extLst>
          </p:cNvPr>
          <p:cNvSpPr txBox="1"/>
          <p:nvPr/>
        </p:nvSpPr>
        <p:spPr>
          <a:xfrm>
            <a:off x="934580" y="2817084"/>
            <a:ext cx="7364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Implemented model – help scientists and farmers choose which algorithms to use.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EA030-BA9E-F0E9-CB8D-17EF7544D87A}"/>
              </a:ext>
            </a:extLst>
          </p:cNvPr>
          <p:cNvSpPr txBox="1"/>
          <p:nvPr/>
        </p:nvSpPr>
        <p:spPr>
          <a:xfrm>
            <a:off x="2796546" y="3502410"/>
            <a:ext cx="5027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accurately analyzing different crop/weed locations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237981E-C127-850E-39AC-EC60C88F2FE8}"/>
              </a:ext>
            </a:extLst>
          </p:cNvPr>
          <p:cNvSpPr/>
          <p:nvPr/>
        </p:nvSpPr>
        <p:spPr>
          <a:xfrm>
            <a:off x="2292928" y="3633438"/>
            <a:ext cx="256309" cy="45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9BC23-1210-25A0-8CCF-CBDFF7108C47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159611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56;p59">
            <a:extLst>
              <a:ext uri="{FF2B5EF4-FFF2-40B4-BE49-F238E27FC236}">
                <a16:creationId xmlns:a16="http://schemas.microsoft.com/office/drawing/2014/main" id="{BD32F964-E838-1462-1185-DCB59CDA5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7500" y="416947"/>
            <a:ext cx="47490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Background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E2700-2160-CE45-816C-5100F4F5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2AFE4A-6468-6174-81BA-6152AF99C721}"/>
              </a:ext>
            </a:extLst>
          </p:cNvPr>
          <p:cNvSpPr txBox="1"/>
          <p:nvPr/>
        </p:nvSpPr>
        <p:spPr>
          <a:xfrm>
            <a:off x="786239" y="1458852"/>
            <a:ext cx="7013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Vision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task –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specific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regions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of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image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will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labelled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C497E-31E7-1D35-065E-DCAA6A300374}"/>
              </a:ext>
            </a:extLst>
          </p:cNvPr>
          <p:cNvSpPr txBox="1"/>
          <p:nvPr/>
        </p:nvSpPr>
        <p:spPr>
          <a:xfrm>
            <a:off x="786239" y="1990172"/>
            <a:ext cx="4766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Aim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assign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class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each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pixel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66B21-E702-C56B-ECE7-8FC79B591E97}"/>
              </a:ext>
            </a:extLst>
          </p:cNvPr>
          <p:cNvSpPr txBox="1"/>
          <p:nvPr/>
        </p:nvSpPr>
        <p:spPr>
          <a:xfrm>
            <a:off x="786239" y="2563808"/>
            <a:ext cx="5958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Corresponds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to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concept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being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represented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2EA8E-429C-8E00-036C-146B00B44273}"/>
              </a:ext>
            </a:extLst>
          </p:cNvPr>
          <p:cNvSpPr txBox="1"/>
          <p:nvPr/>
        </p:nvSpPr>
        <p:spPr>
          <a:xfrm>
            <a:off x="994057" y="6025473"/>
            <a:ext cx="2225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Autonomous vehicles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F19FC-51F9-CF36-F9A6-94628D9F39ED}"/>
              </a:ext>
            </a:extLst>
          </p:cNvPr>
          <p:cNvSpPr txBox="1"/>
          <p:nvPr/>
        </p:nvSpPr>
        <p:spPr>
          <a:xfrm>
            <a:off x="994057" y="6338194"/>
            <a:ext cx="2964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BioMedical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Image Diagnosis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F914B-DC64-9449-C941-8313CBBBF766}"/>
              </a:ext>
            </a:extLst>
          </p:cNvPr>
          <p:cNvSpPr txBox="1"/>
          <p:nvPr/>
        </p:nvSpPr>
        <p:spPr>
          <a:xfrm>
            <a:off x="1027389" y="6688105"/>
            <a:ext cx="1395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Geo Sensing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59AF6-5B63-1F22-CC61-A5BA07725E57}"/>
              </a:ext>
            </a:extLst>
          </p:cNvPr>
          <p:cNvSpPr txBox="1"/>
          <p:nvPr/>
        </p:nvSpPr>
        <p:spPr>
          <a:xfrm>
            <a:off x="3595259" y="988369"/>
            <a:ext cx="256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Precision Agriculture</a:t>
            </a:r>
          </a:p>
        </p:txBody>
      </p:sp>
      <p:sp>
        <p:nvSpPr>
          <p:cNvPr id="22" name="Google Shape;1023;p57">
            <a:extLst>
              <a:ext uri="{FF2B5EF4-FFF2-40B4-BE49-F238E27FC236}">
                <a16:creationId xmlns:a16="http://schemas.microsoft.com/office/drawing/2014/main" id="{64DDB558-703F-CC3C-9765-C631D5766289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Semantic segmentation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05FEC-8529-58B1-B9D7-2A15CE7F0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1442858"/>
            <a:ext cx="5657850" cy="3233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A31530-BA51-10C5-BB8B-FDB1C6EBA648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85523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56;p59">
            <a:extLst>
              <a:ext uri="{FF2B5EF4-FFF2-40B4-BE49-F238E27FC236}">
                <a16:creationId xmlns:a16="http://schemas.microsoft.com/office/drawing/2014/main" id="{BD32F964-E838-1462-1185-DCB59CDA5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7500" y="416947"/>
            <a:ext cx="47490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Background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E2700-2160-CE45-816C-5100F4F5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22" name="Google Shape;1023;p57">
            <a:extLst>
              <a:ext uri="{FF2B5EF4-FFF2-40B4-BE49-F238E27FC236}">
                <a16:creationId xmlns:a16="http://schemas.microsoft.com/office/drawing/2014/main" id="{64DDB558-703F-CC3C-9765-C631D5766289}"/>
              </a:ext>
            </a:extLst>
          </p:cNvPr>
          <p:cNvSpPr txBox="1">
            <a:spLocks/>
          </p:cNvSpPr>
          <p:nvPr/>
        </p:nvSpPr>
        <p:spPr>
          <a:xfrm>
            <a:off x="579267" y="1110193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Convolution operation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3EFA8-FAF7-9EFD-20F1-513F6451C8C3}"/>
              </a:ext>
            </a:extLst>
          </p:cNvPr>
          <p:cNvSpPr txBox="1"/>
          <p:nvPr/>
        </p:nvSpPr>
        <p:spPr>
          <a:xfrm>
            <a:off x="701596" y="1368047"/>
            <a:ext cx="4634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process of transforming an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74301-A301-F606-4BD7-47E705D4455A}"/>
              </a:ext>
            </a:extLst>
          </p:cNvPr>
          <p:cNvSpPr txBox="1"/>
          <p:nvPr/>
        </p:nvSpPr>
        <p:spPr>
          <a:xfrm>
            <a:off x="701596" y="1645046"/>
            <a:ext cx="4634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applying a kernel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D8D9E-3B2E-936D-3CC7-53DA4A7B9524}"/>
              </a:ext>
            </a:extLst>
          </p:cNvPr>
          <p:cNvSpPr txBox="1"/>
          <p:nvPr/>
        </p:nvSpPr>
        <p:spPr>
          <a:xfrm>
            <a:off x="0" y="5765344"/>
            <a:ext cx="7682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arrays could be of different sizes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0DE3A-3C82-7ED5-BD71-9458BE4925B6}"/>
              </a:ext>
            </a:extLst>
          </p:cNvPr>
          <p:cNvSpPr txBox="1"/>
          <p:nvPr/>
        </p:nvSpPr>
        <p:spPr>
          <a:xfrm>
            <a:off x="-111760" y="6189836"/>
            <a:ext cx="7682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the dimensions should be the same for both 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554043-2A9B-EBDB-0867-F2D2A831A5FD}"/>
              </a:ext>
            </a:extLst>
          </p:cNvPr>
          <p:cNvSpPr txBox="1"/>
          <p:nvPr/>
        </p:nvSpPr>
        <p:spPr>
          <a:xfrm>
            <a:off x="9210023" y="211428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Figure: Convolution operation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35D79A9-7179-DEC2-4EA2-DF403A8C0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618" y="971888"/>
            <a:ext cx="3656113" cy="1412589"/>
          </a:xfrm>
          <a:prstGeom prst="rect">
            <a:avLst/>
          </a:prstGeom>
        </p:spPr>
      </p:pic>
      <p:sp>
        <p:nvSpPr>
          <p:cNvPr id="11" name="Google Shape;1023;p57">
            <a:extLst>
              <a:ext uri="{FF2B5EF4-FFF2-40B4-BE49-F238E27FC236}">
                <a16:creationId xmlns:a16="http://schemas.microsoft.com/office/drawing/2014/main" id="{CCC402AB-629B-5039-97F7-A3D2005BB010}"/>
              </a:ext>
            </a:extLst>
          </p:cNvPr>
          <p:cNvSpPr txBox="1">
            <a:spLocks/>
          </p:cNvSpPr>
          <p:nvPr/>
        </p:nvSpPr>
        <p:spPr>
          <a:xfrm>
            <a:off x="583086" y="2792283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Max pooling operation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929BF-974E-AB3D-65AB-9C2A90BF64CF}"/>
              </a:ext>
            </a:extLst>
          </p:cNvPr>
          <p:cNvSpPr txBox="1"/>
          <p:nvPr/>
        </p:nvSpPr>
        <p:spPr>
          <a:xfrm>
            <a:off x="701596" y="3069282"/>
            <a:ext cx="4088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make the feature map smaller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B0032-5150-5402-BAC9-2435BD30B8B8}"/>
              </a:ext>
            </a:extLst>
          </p:cNvPr>
          <p:cNvSpPr txBox="1"/>
          <p:nvPr/>
        </p:nvSpPr>
        <p:spPr>
          <a:xfrm>
            <a:off x="701597" y="3412163"/>
            <a:ext cx="4088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eliminate unnecessary 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10391-6B57-49DD-A51A-31A41E6B2F54}"/>
              </a:ext>
            </a:extLst>
          </p:cNvPr>
          <p:cNvSpPr txBox="1"/>
          <p:nvPr/>
        </p:nvSpPr>
        <p:spPr>
          <a:xfrm>
            <a:off x="701597" y="3783777"/>
            <a:ext cx="4088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reduce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7827A-7F22-1C73-2B50-BF53CA077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619" y="2801033"/>
            <a:ext cx="3771618" cy="15740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D4108E-4B6A-2182-8338-0100892D7EEE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4D4FF-30DA-16E8-EA6A-88AC85F2244F}"/>
              </a:ext>
            </a:extLst>
          </p:cNvPr>
          <p:cNvSpPr txBox="1"/>
          <p:nvPr/>
        </p:nvSpPr>
        <p:spPr>
          <a:xfrm>
            <a:off x="1524037" y="2083247"/>
            <a:ext cx="4634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-&gt;  feature map</a:t>
            </a:r>
          </a:p>
        </p:txBody>
      </p:sp>
    </p:spTree>
    <p:extLst>
      <p:ext uri="{BB962C8B-B14F-4D97-AF65-F5344CB8AC3E}">
        <p14:creationId xmlns:p14="http://schemas.microsoft.com/office/powerpoint/2010/main" val="320222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56;p59">
            <a:extLst>
              <a:ext uri="{FF2B5EF4-FFF2-40B4-BE49-F238E27FC236}">
                <a16:creationId xmlns:a16="http://schemas.microsoft.com/office/drawing/2014/main" id="{BD32F964-E838-1462-1185-DCB59CDA5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7500" y="416947"/>
            <a:ext cx="47490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Background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E2700-2160-CE45-816C-5100F4F5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22" name="Google Shape;1023;p57">
            <a:extLst>
              <a:ext uri="{FF2B5EF4-FFF2-40B4-BE49-F238E27FC236}">
                <a16:creationId xmlns:a16="http://schemas.microsoft.com/office/drawing/2014/main" id="{64DDB558-703F-CC3C-9765-C631D5766289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Transposed Convolution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3EFA8-FAF7-9EFD-20F1-513F6451C8C3}"/>
              </a:ext>
            </a:extLst>
          </p:cNvPr>
          <p:cNvSpPr txBox="1"/>
          <p:nvPr/>
        </p:nvSpPr>
        <p:spPr>
          <a:xfrm>
            <a:off x="705428" y="1502064"/>
            <a:ext cx="3203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method for carrying out up-sampling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74301-A301-F606-4BD7-47E705D4455A}"/>
              </a:ext>
            </a:extLst>
          </p:cNvPr>
          <p:cNvSpPr txBox="1"/>
          <p:nvPr/>
        </p:nvSpPr>
        <p:spPr>
          <a:xfrm>
            <a:off x="705428" y="2147768"/>
            <a:ext cx="3325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the precise revert of a traditional convolution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D8D9E-3B2E-936D-3CC7-53DA4A7B9524}"/>
              </a:ext>
            </a:extLst>
          </p:cNvPr>
          <p:cNvSpPr txBox="1"/>
          <p:nvPr/>
        </p:nvSpPr>
        <p:spPr>
          <a:xfrm>
            <a:off x="682431" y="2893712"/>
            <a:ext cx="32036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input  -  low quality images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0DE3A-3C82-7ED5-BD71-9458BE4925B6}"/>
              </a:ext>
            </a:extLst>
          </p:cNvPr>
          <p:cNvSpPr txBox="1"/>
          <p:nvPr/>
        </p:nvSpPr>
        <p:spPr>
          <a:xfrm>
            <a:off x="705428" y="3424213"/>
            <a:ext cx="32036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output  -  high quality images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50CD899-E8A4-07AD-C224-C805250DA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6062" y="1235309"/>
            <a:ext cx="4971242" cy="2129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BC06B7-6C1A-F777-BBA1-35E7CE8F52E1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8</a:t>
            </a:r>
          </a:p>
        </p:txBody>
      </p:sp>
    </p:spTree>
    <p:extLst>
      <p:ext uri="{BB962C8B-B14F-4D97-AF65-F5344CB8AC3E}">
        <p14:creationId xmlns:p14="http://schemas.microsoft.com/office/powerpoint/2010/main" val="5631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F6A3C-F1DD-5913-D335-BA25E39B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21" y="119723"/>
            <a:ext cx="1111917" cy="594448"/>
          </a:xfrm>
          <a:prstGeom prst="rect">
            <a:avLst/>
          </a:prstGeom>
        </p:spPr>
      </p:pic>
      <p:sp>
        <p:nvSpPr>
          <p:cNvPr id="4" name="Google Shape;1156;p59">
            <a:extLst>
              <a:ext uri="{FF2B5EF4-FFF2-40B4-BE49-F238E27FC236}">
                <a16:creationId xmlns:a16="http://schemas.microsoft.com/office/drawing/2014/main" id="{19AD4455-4D43-F603-0789-2BFDD88DB1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723" y="416947"/>
            <a:ext cx="7281798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Materials and Methods</a:t>
            </a:r>
            <a:endParaRPr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215E5-AF1C-CACC-855C-56278B3CBE17}"/>
              </a:ext>
            </a:extLst>
          </p:cNvPr>
          <p:cNvSpPr txBox="1"/>
          <p:nvPr/>
        </p:nvSpPr>
        <p:spPr>
          <a:xfrm>
            <a:off x="744216" y="1313721"/>
            <a:ext cx="7471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Data used filtered from original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2018 Weed Map Dataset: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F03B-D978-CF33-CA0C-812B106665E3}"/>
              </a:ext>
            </a:extLst>
          </p:cNvPr>
          <p:cNvSpPr txBox="1"/>
          <p:nvPr/>
        </p:nvSpPr>
        <p:spPr>
          <a:xfrm>
            <a:off x="745155" y="2400504"/>
            <a:ext cx="7125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Only RGB images, mask and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groundtruth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(green: crop; weed: red)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A0F06-02D5-10D3-7A5C-8DE1CB1E854A}"/>
              </a:ext>
            </a:extLst>
          </p:cNvPr>
          <p:cNvSpPr txBox="1"/>
          <p:nvPr/>
        </p:nvSpPr>
        <p:spPr>
          <a:xfrm>
            <a:off x="751910" y="28143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Stored into 3 directories, 1668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png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files</a:t>
            </a:r>
          </a:p>
        </p:txBody>
      </p:sp>
      <p:sp>
        <p:nvSpPr>
          <p:cNvPr id="11" name="Google Shape;1023;p57">
            <a:extLst>
              <a:ext uri="{FF2B5EF4-FFF2-40B4-BE49-F238E27FC236}">
                <a16:creationId xmlns:a16="http://schemas.microsoft.com/office/drawing/2014/main" id="{82C6DE66-E964-5A68-8BB7-C9A6342A2EAC}"/>
              </a:ext>
            </a:extLst>
          </p:cNvPr>
          <p:cNvSpPr txBox="1">
            <a:spLocks/>
          </p:cNvSpPr>
          <p:nvPr/>
        </p:nvSpPr>
        <p:spPr>
          <a:xfrm>
            <a:off x="579268" y="983081"/>
            <a:ext cx="4434557" cy="25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Data preparation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2E9AB-FEEA-773B-A051-F6A34C4C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52" y="3316446"/>
            <a:ext cx="1400842" cy="1050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4B3352-AAC3-B338-C20A-00DEB45C8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871" y="3316444"/>
            <a:ext cx="1400843" cy="1050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606696-A459-2880-3FC7-2D02A25B9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634" y="3316444"/>
            <a:ext cx="1400842" cy="10506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5CD61E-9832-B04F-90F0-F8BF44BD43B3}"/>
              </a:ext>
            </a:extLst>
          </p:cNvPr>
          <p:cNvSpPr txBox="1"/>
          <p:nvPr/>
        </p:nvSpPr>
        <p:spPr>
          <a:xfrm>
            <a:off x="1174549" y="4367077"/>
            <a:ext cx="1066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RGB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CDA02-8758-342B-F640-8C0CADA53B0F}"/>
              </a:ext>
            </a:extLst>
          </p:cNvPr>
          <p:cNvSpPr txBox="1"/>
          <p:nvPr/>
        </p:nvSpPr>
        <p:spPr>
          <a:xfrm>
            <a:off x="3705236" y="4366599"/>
            <a:ext cx="11941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mask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C0526-154A-8AF7-5E0C-00E9A0BBF2BF}"/>
              </a:ext>
            </a:extLst>
          </p:cNvPr>
          <p:cNvSpPr txBox="1"/>
          <p:nvPr/>
        </p:nvSpPr>
        <p:spPr>
          <a:xfrm>
            <a:off x="6080615" y="4366600"/>
            <a:ext cx="17899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groundtruth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80463-B171-3E49-90D7-4DCD2CFC8EE3}"/>
              </a:ext>
            </a:extLst>
          </p:cNvPr>
          <p:cNvSpPr txBox="1"/>
          <p:nvPr/>
        </p:nvSpPr>
        <p:spPr>
          <a:xfrm>
            <a:off x="1174549" y="16253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Public in ASL Datasets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AE4F8-65A9-37A5-BC02-BAEE45A5D32C}"/>
              </a:ext>
            </a:extLst>
          </p:cNvPr>
          <p:cNvSpPr txBox="1"/>
          <p:nvPr/>
        </p:nvSpPr>
        <p:spPr>
          <a:xfrm>
            <a:off x="1174549" y="1969616"/>
            <a:ext cx="66959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Divided into 129 directories and 18746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png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picture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1A6BD8-5F7D-C9C9-D293-73FFF8071891}"/>
              </a:ext>
            </a:extLst>
          </p:cNvPr>
          <p:cNvSpPr txBox="1"/>
          <p:nvPr/>
        </p:nvSpPr>
        <p:spPr>
          <a:xfrm>
            <a:off x="8276861" y="4656484"/>
            <a:ext cx="867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Page 9</a:t>
            </a:r>
          </a:p>
        </p:txBody>
      </p:sp>
    </p:spTree>
    <p:extLst>
      <p:ext uri="{BB962C8B-B14F-4D97-AF65-F5344CB8AC3E}">
        <p14:creationId xmlns:p14="http://schemas.microsoft.com/office/powerpoint/2010/main" val="275866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5" grpId="0"/>
      <p:bldP spid="16" grpId="0"/>
      <p:bldP spid="17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 Farm Production Thesis XL by Slidesgo">
  <a:themeElements>
    <a:clrScheme name="Simple Light">
      <a:dk1>
        <a:srgbClr val="FFF8E7"/>
      </a:dk1>
      <a:lt1>
        <a:srgbClr val="FFFFFF"/>
      </a:lt1>
      <a:dk2>
        <a:srgbClr val="84B100"/>
      </a:dk2>
      <a:lt2>
        <a:srgbClr val="52321D"/>
      </a:lt2>
      <a:accent1>
        <a:srgbClr val="FAAA17"/>
      </a:accent1>
      <a:accent2>
        <a:srgbClr val="84B100"/>
      </a:accent2>
      <a:accent3>
        <a:srgbClr val="AFD43F"/>
      </a:accent3>
      <a:accent4>
        <a:srgbClr val="E33B3A"/>
      </a:accent4>
      <a:accent5>
        <a:srgbClr val="EBC590"/>
      </a:accent5>
      <a:accent6>
        <a:srgbClr val="52321D"/>
      </a:accent6>
      <a:hlink>
        <a:srgbClr val="84B1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1016</Words>
  <Application>Microsoft Office PowerPoint</Application>
  <PresentationFormat>On-screen Show (16:9)</PresentationFormat>
  <Paragraphs>236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Poppins Light</vt:lpstr>
      <vt:lpstr>Arial</vt:lpstr>
      <vt:lpstr>Wingdings</vt:lpstr>
      <vt:lpstr>Poppins</vt:lpstr>
      <vt:lpstr>Lucida Console</vt:lpstr>
      <vt:lpstr>Patrick Hand</vt:lpstr>
      <vt:lpstr>Montserrat</vt:lpstr>
      <vt:lpstr> Farm Production Thesis XL by Slidesgo</vt:lpstr>
      <vt:lpstr>1</vt:lpstr>
      <vt:lpstr>CONTENTS</vt:lpstr>
      <vt:lpstr>Introduction</vt:lpstr>
      <vt:lpstr>PowerPoint Presentation</vt:lpstr>
      <vt:lpstr>Introduction</vt:lpstr>
      <vt:lpstr>Background</vt:lpstr>
      <vt:lpstr>Background</vt:lpstr>
      <vt:lpstr>Background</vt:lpstr>
      <vt:lpstr>Materials and Methods</vt:lpstr>
      <vt:lpstr>Materials and Methods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cp:lastModifiedBy>Phúc Phạm Gia</cp:lastModifiedBy>
  <cp:revision>61</cp:revision>
  <dcterms:modified xsi:type="dcterms:W3CDTF">2022-07-26T05:35:19Z</dcterms:modified>
</cp:coreProperties>
</file>