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Tajawal"/>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qj/zsDxZxtGOuIHxDuwR4vbvt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DA356A-9357-421F-99BE-772D2CAF6473}">
  <a:tblStyle styleId="{2BDA356A-9357-421F-99BE-772D2CAF64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jawal-bold.fntdata"/><Relationship Id="rId25" Type="http://schemas.openxmlformats.org/officeDocument/2006/relationships/font" Target="fonts/Tajawal-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4" name="Google Shape;10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Compare features:</a:t>
            </a:r>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lang="en-US"/>
              <a:t>Explain resize, resolution, contrast, texture, histogram WITH HIGHLIGHTED parts</a:t>
            </a:r>
            <a:br>
              <a:rPr lang="en-US"/>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8" name="Google Shape;1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100"/>
              <a:buChar char="●"/>
            </a:pPr>
            <a:r>
              <a:rPr lang="en-US" sz="1800">
                <a:latin typeface="Bookman Old Style"/>
                <a:ea typeface="Bookman Old Style"/>
                <a:cs typeface="Bookman Old Style"/>
                <a:sym typeface="Bookman Old Style"/>
              </a:rPr>
              <a:t>The Inceptionv3 model has the fastest feature extraction time at 6.34 seconds, which is significantly faster than the other models. This could make it a preferred choice for applications where speed is a critical factor.</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The VGG19 model has the fastest prediction time at 0.79 seconds, despite having a relatively high feature extraction time. This suggests that once the features are extracted, VGG19 can make predictions more quickly than the other models.</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The ResNet50V2, Inceptionv3, and Xception models all use a feature shape of (8, 14, 2048) or (6, 11, 2048), which is larger than the feature shape used by VGG19. This could potentially result in more detailed feature representations, but at the cost of increased computational complexity.</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The CustomCNN model has the highest prediction time at 3.45 seconds, which is considerably slower than the other models. This might make it less suitable for applications that require real-time predictions.</a:t>
            </a:r>
            <a:endParaRPr sz="1800">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2" name="Google Shape;1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Position of input image and the neighbors of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0" name="Google Shape;12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07000"/>
              </a:lnSpc>
              <a:spcBef>
                <a:spcPts val="0"/>
              </a:spcBef>
              <a:spcAft>
                <a:spcPts val="0"/>
              </a:spcAft>
              <a:buSzPts val="1100"/>
              <a:buChar char="●"/>
            </a:pPr>
            <a:r>
              <a:rPr lang="en-US" sz="1800">
                <a:latin typeface="Bookman Old Style"/>
                <a:ea typeface="Bookman Old Style"/>
                <a:cs typeface="Bookman Old Style"/>
                <a:sym typeface="Bookman Old Style"/>
              </a:rPr>
              <a:t>Based on the provided table, we can conclude the following:</a:t>
            </a:r>
            <a:endParaRPr sz="1800">
              <a:latin typeface="Calibri"/>
              <a:ea typeface="Calibri"/>
              <a:cs typeface="Calibri"/>
              <a:sym typeface="Calibri"/>
            </a:endParaRPr>
          </a:p>
          <a:p>
            <a:pPr indent="-228600" lvl="0" marL="22860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 </a:t>
            </a:r>
            <a:endParaRPr sz="1800">
              <a:latin typeface="Calibri"/>
              <a:ea typeface="Calibri"/>
              <a:cs typeface="Calibri"/>
              <a:sym typeface="Calibri"/>
            </a:endParaRPr>
          </a:p>
          <a:p>
            <a:pPr indent="-342900" lvl="0" marL="342900" marR="0" rtl="0" algn="l">
              <a:lnSpc>
                <a:spcPct val="107000"/>
              </a:lnSpc>
              <a:spcBef>
                <a:spcPts val="800"/>
              </a:spcBef>
              <a:spcAft>
                <a:spcPts val="0"/>
              </a:spcAft>
              <a:buSzPts val="1100"/>
              <a:buFont typeface="Bookman Old Style"/>
              <a:buChar char="-"/>
            </a:pPr>
            <a:r>
              <a:rPr lang="en-US" sz="1800">
                <a:latin typeface="Bookman Old Style"/>
                <a:ea typeface="Bookman Old Style"/>
                <a:cs typeface="Bookman Old Style"/>
                <a:sym typeface="Bookman Old Style"/>
              </a:rPr>
              <a:t>ResNet50V2 and CustomCNN models have the highest average cosine similarity scores, both approximately 85%, indicating that these models are most effective in terms of cosine similarity when using Euclidean distance.</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The CustomCNN model has the highest average structural similarity score at 37.09%. This suggests that this model is more capable of preserving the structural information of the images.</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The Xception model has the highest average histogram similarity score at 50.92%, indicating that this model is most effective in terms of histogram similarity.</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The VGG19 model has the lowest scores across all three metrics, suggesting that it might be less effective for this particular task compared to the other models.</a:t>
            </a:r>
            <a:endParaRPr sz="1800">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4" name="Google Shape;13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9" name="Google Shape;14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100"/>
              <a:buChar char="●"/>
            </a:pPr>
            <a:r>
              <a:rPr lang="en-US" sz="1800">
                <a:latin typeface="Bookman Old Style"/>
                <a:ea typeface="Bookman Old Style"/>
                <a:cs typeface="Bookman Old Style"/>
                <a:sym typeface="Bookman Old Style"/>
              </a:rPr>
              <a:t>In the digital age, the abundance of visually appealing content has led to an ever-growing collection of wallpapers. Over the years, I have manually curated a diverse gallery of the digital </a:t>
            </a:r>
            <a:r>
              <a:rPr lang="en-US" sz="1800">
                <a:latin typeface="Cambria"/>
                <a:ea typeface="Cambria"/>
                <a:cs typeface="Cambria"/>
                <a:sym typeface="Cambria"/>
              </a:rPr>
              <a:t>art-style </a:t>
            </a:r>
            <a:r>
              <a:rPr lang="en-US" sz="1800">
                <a:latin typeface="Bookman Old Style"/>
                <a:ea typeface="Bookman Old Style"/>
                <a:cs typeface="Bookman Old Style"/>
                <a:sym typeface="Bookman Old Style"/>
              </a:rPr>
              <a:t>images, meticulously selecting each one based on its unique aesthetic appeal. However, as the number of images has grown, managing it also becomes more complex.</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One particular challenge that has emerged is the inadvertent downloading of duplicate or near-identical images. Given the vastness of the internet and the sheer volume of visually similar content, it is increasingly difficult to remember every image that has been downloaded. This not only leads to unnecessary redundancy in the dataset but also consumes valuable storage space and manual effort in identifying and removing these duplicates.</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To address this issue, I designed the program to identify similar images within my gallery. This tool will streamline the management of the collection by preventing the download of duplicate images, thereby ensuring the uniqueness of each wallpaper. This initiative represents a significant step towards efficient data management, and paving the way for more focused curation efforts in the future.</a:t>
            </a:r>
            <a:endParaRPr sz="1800">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100"/>
              <a:buChar char="●"/>
            </a:pPr>
            <a:r>
              <a:rPr lang="en-US" sz="1800">
                <a:latin typeface="Bookman Old Style"/>
                <a:ea typeface="Bookman Old Style"/>
                <a:cs typeface="Bookman Old Style"/>
                <a:sym typeface="Bookman Old Style"/>
              </a:rPr>
              <a:t>So, I have this dataset, which is a unique collection of 1209 art-drawing-style, which each has been carefully curated over the time, reflecting a wide range of artistic expressions and styles.</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The original resolution and type of these images vary, as they have been sourced from diverse platforms and mediums. However, as to maintain the consistency and efficient processing, all the images have been converted to a standard resolution of 240x426 pixels and saved in the universally accepted JPEG format.</a:t>
            </a:r>
            <a:endParaRPr sz="1800">
              <a:latin typeface="Calibri"/>
              <a:ea typeface="Calibri"/>
              <a:cs typeface="Calibri"/>
              <a:sym typeface="Calibri"/>
            </a:endParaRPr>
          </a:p>
          <a:p>
            <a:pPr indent="-298450" lvl="0" marL="457200" rtl="0" algn="l">
              <a:lnSpc>
                <a:spcPct val="100000"/>
              </a:lnSpc>
              <a:spcBef>
                <a:spcPts val="800"/>
              </a:spcBef>
              <a:spcAft>
                <a:spcPts val="0"/>
              </a:spcAft>
              <a:buSzPts val="1100"/>
              <a:buChar char="●"/>
            </a:pPr>
            <a:r>
              <a:rPr lang="en-US" sz="1800">
                <a:latin typeface="Bookman Old Style"/>
                <a:ea typeface="Bookman Old Style"/>
                <a:cs typeface="Bookman Old Style"/>
                <a:sym typeface="Bookman Old Style"/>
              </a:rPr>
              <a:t>It’s important to note that the images in this dataset are unlabeled. This presents an exciting opportunity for unsupervised learning tasks, such as clustering or anomaly detection, where the inherent patterns and structures within the data can be explored without preconceived notions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sz="1800">
                <a:latin typeface="Bookman Old Style"/>
                <a:ea typeface="Bookman Old Style"/>
                <a:cs typeface="Bookman Old Style"/>
                <a:sym typeface="Bookman Old Style"/>
              </a:rPr>
              <a:t>It’s important to note that the images in this dataset are unlabeled. This presents an exciting opportunity for unsupervised learning tasks, such as clustering or anomaly detection, where the inherent patterns and structures within the data can be explored without preconceived notions.</a:t>
            </a:r>
            <a:endParaRPr sz="18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100"/>
              <a:buChar char="●"/>
            </a:pPr>
            <a:r>
              <a:rPr lang="en-US" sz="1800">
                <a:latin typeface="Bookman Old Style"/>
                <a:ea typeface="Bookman Old Style"/>
                <a:cs typeface="Bookman Old Style"/>
                <a:sym typeface="Bookman Old Style"/>
              </a:rPr>
              <a:t>The implementation of this project involves the use of five different models:</a:t>
            </a:r>
            <a:endParaRPr sz="1800">
              <a:latin typeface="Calibri"/>
              <a:ea typeface="Calibri"/>
              <a:cs typeface="Calibri"/>
              <a:sym typeface="Calibri"/>
            </a:endParaRPr>
          </a:p>
          <a:p>
            <a:pPr indent="-342900" lvl="0" marL="342900" marR="0" rtl="0" algn="l">
              <a:lnSpc>
                <a:spcPct val="107000"/>
              </a:lnSpc>
              <a:spcBef>
                <a:spcPts val="800"/>
              </a:spcBef>
              <a:spcAft>
                <a:spcPts val="0"/>
              </a:spcAft>
              <a:buSzPts val="1100"/>
              <a:buFont typeface="Bookman Old Style"/>
              <a:buChar char="-"/>
            </a:pPr>
            <a:r>
              <a:rPr lang="en-US" sz="1800">
                <a:latin typeface="Bookman Old Style"/>
                <a:ea typeface="Bookman Old Style"/>
                <a:cs typeface="Bookman Old Style"/>
                <a:sym typeface="Bookman Old Style"/>
              </a:rPr>
              <a:t>a custom CNN autoencoder:</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VGG19,</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Resnet50V2,</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InceptionV3,</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And Xception.</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Where the last four models are pre-trained models, widely recognized for their performance in image classification tasks.</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br>
              <a:rPr lang="en-US"/>
            </a:br>
            <a:r>
              <a:rPr lang="en-US" sz="1800">
                <a:latin typeface="Bookman Old Style"/>
                <a:ea typeface="Bookman Old Style"/>
                <a:cs typeface="Bookman Old Style"/>
                <a:sym typeface="Bookman Old Style"/>
              </a:rPr>
              <a:t>About the custom CNN autoencoder model, it is trained on the features extracted from dataset.</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In the Encoder part, the model takes input data and compresses it into a lower-dimensional representation.</a:t>
            </a:r>
            <a:endParaRPr sz="1800">
              <a:latin typeface="Calibri"/>
              <a:ea typeface="Calibri"/>
              <a:cs typeface="Calibri"/>
              <a:sym typeface="Calibri"/>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The decoder part of the autoencoder takes the compressed representation and reconstructs the original input data. The decoder mirrors the encoder in terms of layer structure.</a:t>
            </a:r>
            <a:endParaRPr sz="1800">
              <a:latin typeface="Calibri"/>
              <a:ea typeface="Calibri"/>
              <a:cs typeface="Calibri"/>
              <a:sym typeface="Calibri"/>
            </a:endParaRPr>
          </a:p>
          <a:p>
            <a:pPr indent="69850" lvl="0" marL="0" marR="0" rtl="0" algn="l">
              <a:lnSpc>
                <a:spcPct val="107000"/>
              </a:lnSpc>
              <a:spcBef>
                <a:spcPts val="800"/>
              </a:spcBef>
              <a:spcAft>
                <a:spcPts val="0"/>
              </a:spcAft>
              <a:buSzPts val="1100"/>
              <a:buNone/>
            </a:pPr>
            <a:r>
              <a:t/>
            </a:r>
            <a:endParaRPr sz="1800">
              <a:latin typeface="Bookman Old Style"/>
              <a:ea typeface="Bookman Old Style"/>
              <a:cs typeface="Bookman Old Style"/>
              <a:sym typeface="Bookman Old Style"/>
            </a:endParaRPr>
          </a:p>
          <a:p>
            <a:pPr indent="0" lvl="0" marL="0" marR="0" rtl="0" algn="l">
              <a:lnSpc>
                <a:spcPct val="107000"/>
              </a:lnSpc>
              <a:spcBef>
                <a:spcPts val="800"/>
              </a:spcBef>
              <a:spcAft>
                <a:spcPts val="0"/>
              </a:spcAft>
              <a:buClr>
                <a:srgbClr val="000000"/>
              </a:buClr>
              <a:buSzPts val="1100"/>
              <a:buFont typeface="Arial"/>
              <a:buChar char="●"/>
            </a:pPr>
            <a:r>
              <a:rPr lang="en-US" sz="1800">
                <a:latin typeface="Bookman Old Style"/>
                <a:ea typeface="Bookman Old Style"/>
                <a:cs typeface="Bookman Old Style"/>
                <a:sym typeface="Bookman Old Style"/>
              </a:rPr>
              <a:t>Along the process, the input image is converted into a numpy array and then passed through each of these models. The output is a set of features that capture the essential characteristics of the image.</a:t>
            </a:r>
            <a:endParaRPr sz="1800">
              <a:latin typeface="Calibri"/>
              <a:ea typeface="Calibri"/>
              <a:cs typeface="Calibri"/>
              <a:sym typeface="Calibri"/>
            </a:endParaRPr>
          </a:p>
          <a:p>
            <a:pPr indent="69850" lvl="0" marL="0" marR="0" rtl="0" algn="l">
              <a:lnSpc>
                <a:spcPct val="107000"/>
              </a:lnSpc>
              <a:spcBef>
                <a:spcPts val="800"/>
              </a:spcBef>
              <a:spcAft>
                <a:spcPts val="0"/>
              </a:spcAft>
              <a:buSzPts val="1100"/>
              <a:buNone/>
            </a:pPr>
            <a:r>
              <a:t/>
            </a:r>
            <a:endParaRPr sz="1800">
              <a:latin typeface="Bookman Old Style"/>
              <a:ea typeface="Bookman Old Style"/>
              <a:cs typeface="Bookman Old Style"/>
              <a:sym typeface="Bookman Old Style"/>
            </a:endParaRPr>
          </a:p>
          <a:p>
            <a:pPr indent="0" lvl="0" marL="0" marR="0" rtl="0" algn="l">
              <a:lnSpc>
                <a:spcPct val="107000"/>
              </a:lnSpc>
              <a:spcBef>
                <a:spcPts val="800"/>
              </a:spcBef>
              <a:spcAft>
                <a:spcPts val="0"/>
              </a:spcAft>
              <a:buSzPts val="1100"/>
              <a:buChar char="●"/>
            </a:pPr>
            <a:r>
              <a:rPr lang="en-US" sz="1800">
                <a:latin typeface="Bookman Old Style"/>
                <a:ea typeface="Bookman Old Style"/>
                <a:cs typeface="Bookman Old Style"/>
                <a:sym typeface="Bookman Old Style"/>
              </a:rPr>
              <a:t> </a:t>
            </a:r>
            <a:endParaRPr sz="1800">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100"/>
              <a:buFont typeface="Arial"/>
              <a:buNone/>
            </a:pPr>
            <a:r>
              <a:rPr lang="en-US" sz="1800">
                <a:latin typeface="Bookman Old Style"/>
                <a:ea typeface="Bookman Old Style"/>
                <a:cs typeface="Bookman Old Style"/>
                <a:sym typeface="Bookman Old Style"/>
              </a:rPr>
              <a:t>The last 4 pretrained models are used for comparing the results to the CNN.</a:t>
            </a:r>
            <a:endParaRPr sz="18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0" name="Google Shape;8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800"/>
              </a:spcAft>
              <a:buSzPts val="1100"/>
              <a:buChar char="●"/>
            </a:pPr>
            <a:r>
              <a:rPr lang="en-US" sz="1800">
                <a:latin typeface="Bookman Old Style"/>
                <a:ea typeface="Bookman Old Style"/>
                <a:cs typeface="Bookman Old Style"/>
                <a:sym typeface="Bookman Old Style"/>
              </a:rPr>
              <a:t>After the feature extraction process, the next step is to use K-Nearest Neighbor clustering algorithm to group similar images together. In the context of our task, we use k-NN with the number of nearest neighbors is 6 for its ability to find the ‘nearest’ neighbors in the feature space. The ‘nearest’ images are considered the most similar to the input image.</a:t>
            </a:r>
            <a:endParaRPr sz="18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4" name="Google Shape;8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100"/>
              <a:buChar char="●"/>
            </a:pPr>
            <a:r>
              <a:rPr lang="en-US" sz="1800">
                <a:latin typeface="Bookman Old Style"/>
                <a:ea typeface="Bookman Old Style"/>
                <a:cs typeface="Bookman Old Style"/>
                <a:sym typeface="Bookman Old Style"/>
              </a:rPr>
              <a:t>To evaluate the effectiveness of our model in identifying similar images, we use three key metrics, where:</a:t>
            </a:r>
            <a:endParaRPr sz="1800">
              <a:latin typeface="Calibri"/>
              <a:ea typeface="Calibri"/>
              <a:cs typeface="Calibri"/>
              <a:sym typeface="Calibri"/>
            </a:endParaRPr>
          </a:p>
          <a:p>
            <a:pPr indent="-342900" lvl="0" marL="342900" marR="0" rtl="0" algn="l">
              <a:lnSpc>
                <a:spcPct val="107000"/>
              </a:lnSpc>
              <a:spcBef>
                <a:spcPts val="800"/>
              </a:spcBef>
              <a:spcAft>
                <a:spcPts val="0"/>
              </a:spcAft>
              <a:buSzPts val="1100"/>
              <a:buFont typeface="Bookman Old Style"/>
              <a:buChar char="-"/>
            </a:pPr>
            <a:r>
              <a:rPr lang="en-US" sz="1800">
                <a:latin typeface="Bookman Old Style"/>
                <a:ea typeface="Bookman Old Style"/>
                <a:cs typeface="Bookman Old Style"/>
                <a:sym typeface="Bookman Old Style"/>
              </a:rPr>
              <a:t>Cosine Similarity measures the cosine of the angle between two vectors. In our case, these vectors are the feature vectors of two images. A smaller angle (and thus a larger cosine similarity) indicates more similar images</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Structural Similarity Index (SSIM) to considers changes in texture, brightness, and contrast when determining similarity, making it a more comprehensive measure than simple pixel-based comparisons.</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100"/>
              <a:buFont typeface="Bookman Old Style"/>
              <a:buChar char="-"/>
            </a:pPr>
            <a:r>
              <a:rPr lang="en-US" sz="1800">
                <a:latin typeface="Bookman Old Style"/>
                <a:ea typeface="Bookman Old Style"/>
                <a:cs typeface="Bookman Old Style"/>
                <a:sym typeface="Bookman Old Style"/>
              </a:rPr>
              <a:t>Histogram Similarity to compares the color histograms of two images. A color histogram represents the distribution of colors in an image. By comparing these distributions, we can get a sense of how similar two images are in terms of color composition.</a:t>
            </a:r>
            <a:endParaRPr sz="1800">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100"/>
              <a:buFont typeface="Arial"/>
              <a:buNone/>
            </a:pPr>
            <a:br>
              <a:rPr lang="en-US"/>
            </a:br>
            <a:r>
              <a:rPr lang="en-US" sz="1800">
                <a:latin typeface="Bookman Old Style"/>
                <a:ea typeface="Bookman Old Style"/>
                <a:cs typeface="Bookman Old Style"/>
                <a:sym typeface="Bookman Old Style"/>
              </a:rPr>
              <a:t>Thus, capture different aspects of image similarity and thereby obtain a more holistic evaluation of model’s performance.</a:t>
            </a:r>
            <a:endParaRPr sz="1800">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0" name="Google Shape;9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Explain resize, resolution, contrast, texture, histogram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7"/>
          <p:cNvSpPr/>
          <p:nvPr/>
        </p:nvSpPr>
        <p:spPr>
          <a:xfrm rot="-240787">
            <a:off x="-1383188" y="-1908008"/>
            <a:ext cx="4247719" cy="3764542"/>
          </a:xfrm>
          <a:custGeom>
            <a:rect b="b" l="l" r="r" t="t"/>
            <a:pathLst>
              <a:path extrusionOk="0" h="37990" w="42866">
                <a:moveTo>
                  <a:pt x="18611" y="1"/>
                </a:moveTo>
                <a:cubicBezTo>
                  <a:pt x="16852" y="1"/>
                  <a:pt x="15115" y="218"/>
                  <a:pt x="13518" y="622"/>
                </a:cubicBezTo>
                <a:cubicBezTo>
                  <a:pt x="11022" y="1252"/>
                  <a:pt x="8432" y="1934"/>
                  <a:pt x="6484" y="3616"/>
                </a:cubicBezTo>
                <a:cubicBezTo>
                  <a:pt x="5152" y="4765"/>
                  <a:pt x="4221" y="6304"/>
                  <a:pt x="3421" y="7871"/>
                </a:cubicBezTo>
                <a:cubicBezTo>
                  <a:pt x="1341" y="11954"/>
                  <a:pt x="0" y="16635"/>
                  <a:pt x="949" y="21116"/>
                </a:cubicBezTo>
                <a:cubicBezTo>
                  <a:pt x="1897" y="25597"/>
                  <a:pt x="5627" y="29692"/>
                  <a:pt x="10203" y="29921"/>
                </a:cubicBezTo>
                <a:cubicBezTo>
                  <a:pt x="10356" y="29928"/>
                  <a:pt x="10508" y="29932"/>
                  <a:pt x="10660" y="29932"/>
                </a:cubicBezTo>
                <a:cubicBezTo>
                  <a:pt x="12158" y="29932"/>
                  <a:pt x="13645" y="29591"/>
                  <a:pt x="15145" y="29505"/>
                </a:cubicBezTo>
                <a:cubicBezTo>
                  <a:pt x="15396" y="29491"/>
                  <a:pt x="15647" y="29483"/>
                  <a:pt x="15898" y="29483"/>
                </a:cubicBezTo>
                <a:cubicBezTo>
                  <a:pt x="18511" y="29483"/>
                  <a:pt x="21122" y="30266"/>
                  <a:pt x="23299" y="31714"/>
                </a:cubicBezTo>
                <a:cubicBezTo>
                  <a:pt x="26059" y="33548"/>
                  <a:pt x="28164" y="36419"/>
                  <a:pt x="31279" y="37548"/>
                </a:cubicBezTo>
                <a:cubicBezTo>
                  <a:pt x="32108" y="37847"/>
                  <a:pt x="32982" y="37989"/>
                  <a:pt x="33857" y="37989"/>
                </a:cubicBezTo>
                <a:cubicBezTo>
                  <a:pt x="36791" y="37989"/>
                  <a:pt x="39749" y="36395"/>
                  <a:pt x="41164" y="33800"/>
                </a:cubicBezTo>
                <a:cubicBezTo>
                  <a:pt x="42865" y="30677"/>
                  <a:pt x="42103" y="26460"/>
                  <a:pt x="39553" y="24027"/>
                </a:cubicBezTo>
                <a:cubicBezTo>
                  <a:pt x="37442" y="22013"/>
                  <a:pt x="34359" y="21133"/>
                  <a:pt x="33388" y="18125"/>
                </a:cubicBezTo>
                <a:cubicBezTo>
                  <a:pt x="32425" y="15148"/>
                  <a:pt x="33433" y="11948"/>
                  <a:pt x="32666" y="8931"/>
                </a:cubicBezTo>
                <a:cubicBezTo>
                  <a:pt x="31104" y="2797"/>
                  <a:pt x="25116" y="169"/>
                  <a:pt x="19202" y="9"/>
                </a:cubicBezTo>
                <a:cubicBezTo>
                  <a:pt x="19005" y="3"/>
                  <a:pt x="18808" y="1"/>
                  <a:pt x="186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7"/>
          <p:cNvSpPr/>
          <p:nvPr/>
        </p:nvSpPr>
        <p:spPr>
          <a:xfrm>
            <a:off x="6741551" y="2773801"/>
            <a:ext cx="3830300" cy="3246144"/>
          </a:xfrm>
          <a:custGeom>
            <a:rect b="b" l="l" r="r" t="t"/>
            <a:pathLst>
              <a:path extrusionOk="0" h="30985" w="36560">
                <a:moveTo>
                  <a:pt x="11155" y="1"/>
                </a:moveTo>
                <a:cubicBezTo>
                  <a:pt x="8758" y="1"/>
                  <a:pt x="6449" y="483"/>
                  <a:pt x="4674" y="1789"/>
                </a:cubicBezTo>
                <a:cubicBezTo>
                  <a:pt x="3287" y="2809"/>
                  <a:pt x="2370" y="4359"/>
                  <a:pt x="1820" y="5989"/>
                </a:cubicBezTo>
                <a:cubicBezTo>
                  <a:pt x="78" y="11152"/>
                  <a:pt x="1" y="17808"/>
                  <a:pt x="2531" y="22710"/>
                </a:cubicBezTo>
                <a:cubicBezTo>
                  <a:pt x="5747" y="28941"/>
                  <a:pt x="12925" y="30985"/>
                  <a:pt x="19822" y="30985"/>
                </a:cubicBezTo>
                <a:cubicBezTo>
                  <a:pt x="22559" y="30985"/>
                  <a:pt x="25252" y="30663"/>
                  <a:pt x="27635" y="30153"/>
                </a:cubicBezTo>
                <a:cubicBezTo>
                  <a:pt x="29113" y="29838"/>
                  <a:pt x="30569" y="29314"/>
                  <a:pt x="31844" y="28512"/>
                </a:cubicBezTo>
                <a:cubicBezTo>
                  <a:pt x="32414" y="28156"/>
                  <a:pt x="32947" y="27744"/>
                  <a:pt x="33428" y="27268"/>
                </a:cubicBezTo>
                <a:cubicBezTo>
                  <a:pt x="35654" y="25082"/>
                  <a:pt x="36560" y="21764"/>
                  <a:pt x="36202" y="18664"/>
                </a:cubicBezTo>
                <a:cubicBezTo>
                  <a:pt x="35843" y="15567"/>
                  <a:pt x="34334" y="12685"/>
                  <a:pt x="32342" y="10281"/>
                </a:cubicBezTo>
                <a:cubicBezTo>
                  <a:pt x="29067" y="6324"/>
                  <a:pt x="24598" y="3322"/>
                  <a:pt x="19764" y="1620"/>
                </a:cubicBezTo>
                <a:cubicBezTo>
                  <a:pt x="17349" y="769"/>
                  <a:pt x="14181" y="1"/>
                  <a:pt x="111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7"/>
          <p:cNvGrpSpPr/>
          <p:nvPr/>
        </p:nvGrpSpPr>
        <p:grpSpPr>
          <a:xfrm>
            <a:off x="378151" y="4063021"/>
            <a:ext cx="1850003" cy="1222660"/>
            <a:chOff x="-79055" y="4443125"/>
            <a:chExt cx="1272266" cy="840836"/>
          </a:xfrm>
        </p:grpSpPr>
        <p:sp>
          <p:nvSpPr>
            <p:cNvPr id="12" name="Google Shape;12;p17"/>
            <p:cNvSpPr/>
            <p:nvPr/>
          </p:nvSpPr>
          <p:spPr>
            <a:xfrm>
              <a:off x="-79055" y="4443125"/>
              <a:ext cx="1272266" cy="840836"/>
            </a:xfrm>
            <a:custGeom>
              <a:rect b="b" l="l" r="r" t="t"/>
              <a:pathLst>
                <a:path extrusionOk="0" h="11064" w="16742">
                  <a:moveTo>
                    <a:pt x="7838" y="0"/>
                  </a:moveTo>
                  <a:cubicBezTo>
                    <a:pt x="6841" y="0"/>
                    <a:pt x="5823" y="88"/>
                    <a:pt x="4848" y="354"/>
                  </a:cubicBezTo>
                  <a:cubicBezTo>
                    <a:pt x="2888" y="893"/>
                    <a:pt x="1358" y="2148"/>
                    <a:pt x="760" y="3712"/>
                  </a:cubicBezTo>
                  <a:cubicBezTo>
                    <a:pt x="439" y="4551"/>
                    <a:pt x="376" y="5457"/>
                    <a:pt x="318" y="6333"/>
                  </a:cubicBezTo>
                  <a:lnTo>
                    <a:pt x="0" y="11061"/>
                  </a:lnTo>
                  <a:lnTo>
                    <a:pt x="26" y="11064"/>
                  </a:lnTo>
                  <a:lnTo>
                    <a:pt x="344" y="6336"/>
                  </a:lnTo>
                  <a:cubicBezTo>
                    <a:pt x="404" y="5460"/>
                    <a:pt x="464" y="4557"/>
                    <a:pt x="785" y="3721"/>
                  </a:cubicBezTo>
                  <a:cubicBezTo>
                    <a:pt x="1381" y="2165"/>
                    <a:pt x="2903" y="916"/>
                    <a:pt x="4854" y="380"/>
                  </a:cubicBezTo>
                  <a:cubicBezTo>
                    <a:pt x="5824" y="114"/>
                    <a:pt x="6837" y="27"/>
                    <a:pt x="7830" y="27"/>
                  </a:cubicBezTo>
                  <a:cubicBezTo>
                    <a:pt x="8680" y="27"/>
                    <a:pt x="9514" y="91"/>
                    <a:pt x="10292" y="162"/>
                  </a:cubicBezTo>
                  <a:cubicBezTo>
                    <a:pt x="11283" y="251"/>
                    <a:pt x="12231" y="380"/>
                    <a:pt x="12942" y="964"/>
                  </a:cubicBezTo>
                  <a:cubicBezTo>
                    <a:pt x="14082" y="1901"/>
                    <a:pt x="14618" y="3317"/>
                    <a:pt x="15137" y="4686"/>
                  </a:cubicBezTo>
                  <a:cubicBezTo>
                    <a:pt x="15240" y="4958"/>
                    <a:pt x="15346" y="5242"/>
                    <a:pt x="15455" y="5511"/>
                  </a:cubicBezTo>
                  <a:cubicBezTo>
                    <a:pt x="16140" y="7204"/>
                    <a:pt x="16432" y="9035"/>
                    <a:pt x="16713" y="10809"/>
                  </a:cubicBezTo>
                  <a:lnTo>
                    <a:pt x="16741" y="10803"/>
                  </a:lnTo>
                  <a:cubicBezTo>
                    <a:pt x="16458" y="9030"/>
                    <a:pt x="16165" y="7199"/>
                    <a:pt x="15481" y="5500"/>
                  </a:cubicBezTo>
                  <a:cubicBezTo>
                    <a:pt x="15372" y="5230"/>
                    <a:pt x="15266" y="4950"/>
                    <a:pt x="15162" y="4675"/>
                  </a:cubicBezTo>
                  <a:cubicBezTo>
                    <a:pt x="14644" y="3302"/>
                    <a:pt x="14105" y="1884"/>
                    <a:pt x="12959" y="944"/>
                  </a:cubicBezTo>
                  <a:cubicBezTo>
                    <a:pt x="12240" y="354"/>
                    <a:pt x="11289" y="225"/>
                    <a:pt x="10295" y="133"/>
                  </a:cubicBezTo>
                  <a:cubicBezTo>
                    <a:pt x="9518" y="64"/>
                    <a:pt x="8686" y="0"/>
                    <a:pt x="7838"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a:off x="-21" y="4522768"/>
              <a:ext cx="1103107" cy="740520"/>
            </a:xfrm>
            <a:custGeom>
              <a:rect b="b" l="l" r="r" t="t"/>
              <a:pathLst>
                <a:path extrusionOk="0" h="9744" w="14516">
                  <a:moveTo>
                    <a:pt x="7578" y="1"/>
                  </a:moveTo>
                  <a:cubicBezTo>
                    <a:pt x="7522" y="1"/>
                    <a:pt x="7468" y="1"/>
                    <a:pt x="7415" y="2"/>
                  </a:cubicBezTo>
                  <a:cubicBezTo>
                    <a:pt x="6117" y="25"/>
                    <a:pt x="4860" y="337"/>
                    <a:pt x="3693" y="673"/>
                  </a:cubicBezTo>
                  <a:cubicBezTo>
                    <a:pt x="2914" y="896"/>
                    <a:pt x="2106" y="1163"/>
                    <a:pt x="1545" y="1741"/>
                  </a:cubicBezTo>
                  <a:cubicBezTo>
                    <a:pt x="914" y="2389"/>
                    <a:pt x="694" y="3314"/>
                    <a:pt x="536" y="4131"/>
                  </a:cubicBezTo>
                  <a:cubicBezTo>
                    <a:pt x="178" y="5976"/>
                    <a:pt x="0" y="7864"/>
                    <a:pt x="3" y="9744"/>
                  </a:cubicBezTo>
                  <a:lnTo>
                    <a:pt x="32" y="9744"/>
                  </a:lnTo>
                  <a:cubicBezTo>
                    <a:pt x="26" y="7867"/>
                    <a:pt x="207" y="5979"/>
                    <a:pt x="562" y="4137"/>
                  </a:cubicBezTo>
                  <a:cubicBezTo>
                    <a:pt x="719" y="3323"/>
                    <a:pt x="940" y="2400"/>
                    <a:pt x="1565" y="1759"/>
                  </a:cubicBezTo>
                  <a:cubicBezTo>
                    <a:pt x="2121" y="1186"/>
                    <a:pt x="2926" y="919"/>
                    <a:pt x="3699" y="698"/>
                  </a:cubicBezTo>
                  <a:cubicBezTo>
                    <a:pt x="4865" y="366"/>
                    <a:pt x="6120" y="54"/>
                    <a:pt x="7415" y="28"/>
                  </a:cubicBezTo>
                  <a:cubicBezTo>
                    <a:pt x="7462" y="27"/>
                    <a:pt x="7510" y="27"/>
                    <a:pt x="7559" y="27"/>
                  </a:cubicBezTo>
                  <a:cubicBezTo>
                    <a:pt x="8525" y="27"/>
                    <a:pt x="9860" y="199"/>
                    <a:pt x="11014" y="979"/>
                  </a:cubicBezTo>
                  <a:cubicBezTo>
                    <a:pt x="11991" y="1641"/>
                    <a:pt x="12779" y="2698"/>
                    <a:pt x="13355" y="4122"/>
                  </a:cubicBezTo>
                  <a:cubicBezTo>
                    <a:pt x="14151" y="6085"/>
                    <a:pt x="14489" y="7231"/>
                    <a:pt x="14148" y="9251"/>
                  </a:cubicBezTo>
                  <a:lnTo>
                    <a:pt x="14174" y="9257"/>
                  </a:lnTo>
                  <a:cubicBezTo>
                    <a:pt x="14515" y="7231"/>
                    <a:pt x="14177" y="6082"/>
                    <a:pt x="13380" y="4111"/>
                  </a:cubicBezTo>
                  <a:cubicBezTo>
                    <a:pt x="12802" y="2681"/>
                    <a:pt x="12011" y="1621"/>
                    <a:pt x="11028" y="956"/>
                  </a:cubicBezTo>
                  <a:cubicBezTo>
                    <a:pt x="9879" y="178"/>
                    <a:pt x="8545" y="1"/>
                    <a:pt x="757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7"/>
            <p:cNvSpPr/>
            <p:nvPr/>
          </p:nvSpPr>
          <p:spPr>
            <a:xfrm>
              <a:off x="55683" y="4589644"/>
              <a:ext cx="937595" cy="663230"/>
            </a:xfrm>
            <a:custGeom>
              <a:rect b="b" l="l" r="r" t="t"/>
              <a:pathLst>
                <a:path extrusionOk="0" h="8727" w="12338">
                  <a:moveTo>
                    <a:pt x="6227" y="0"/>
                  </a:moveTo>
                  <a:cubicBezTo>
                    <a:pt x="4365" y="0"/>
                    <a:pt x="2480" y="1108"/>
                    <a:pt x="1379" y="2870"/>
                  </a:cubicBezTo>
                  <a:cubicBezTo>
                    <a:pt x="396" y="4443"/>
                    <a:pt x="1" y="6523"/>
                    <a:pt x="267" y="8726"/>
                  </a:cubicBezTo>
                  <a:lnTo>
                    <a:pt x="296" y="8723"/>
                  </a:lnTo>
                  <a:cubicBezTo>
                    <a:pt x="29" y="6526"/>
                    <a:pt x="422" y="4451"/>
                    <a:pt x="1402" y="2884"/>
                  </a:cubicBezTo>
                  <a:cubicBezTo>
                    <a:pt x="2497" y="1131"/>
                    <a:pt x="4374" y="26"/>
                    <a:pt x="6227" y="26"/>
                  </a:cubicBezTo>
                  <a:cubicBezTo>
                    <a:pt x="6294" y="26"/>
                    <a:pt x="6361" y="28"/>
                    <a:pt x="6427" y="30"/>
                  </a:cubicBezTo>
                  <a:cubicBezTo>
                    <a:pt x="7335" y="71"/>
                    <a:pt x="8249" y="377"/>
                    <a:pt x="8997" y="899"/>
                  </a:cubicBezTo>
                  <a:cubicBezTo>
                    <a:pt x="9453" y="1214"/>
                    <a:pt x="9874" y="1621"/>
                    <a:pt x="10287" y="2136"/>
                  </a:cubicBezTo>
                  <a:cubicBezTo>
                    <a:pt x="11688" y="3898"/>
                    <a:pt x="12338" y="6190"/>
                    <a:pt x="12063" y="8425"/>
                  </a:cubicBezTo>
                  <a:lnTo>
                    <a:pt x="12092" y="8428"/>
                  </a:lnTo>
                  <a:cubicBezTo>
                    <a:pt x="12223" y="7334"/>
                    <a:pt x="12132" y="6182"/>
                    <a:pt x="11825" y="5096"/>
                  </a:cubicBezTo>
                  <a:cubicBezTo>
                    <a:pt x="11519" y="4010"/>
                    <a:pt x="10994" y="2982"/>
                    <a:pt x="10307" y="2119"/>
                  </a:cubicBezTo>
                  <a:cubicBezTo>
                    <a:pt x="9894" y="1601"/>
                    <a:pt x="9470" y="1194"/>
                    <a:pt x="9014" y="876"/>
                  </a:cubicBezTo>
                  <a:cubicBezTo>
                    <a:pt x="8261" y="354"/>
                    <a:pt x="7344" y="42"/>
                    <a:pt x="6427" y="5"/>
                  </a:cubicBezTo>
                  <a:cubicBezTo>
                    <a:pt x="6360" y="2"/>
                    <a:pt x="6294" y="0"/>
                    <a:pt x="622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p:nvPr/>
          </p:nvSpPr>
          <p:spPr>
            <a:xfrm>
              <a:off x="139505" y="4711388"/>
              <a:ext cx="772388" cy="528183"/>
            </a:xfrm>
            <a:custGeom>
              <a:rect b="b" l="l" r="r" t="t"/>
              <a:pathLst>
                <a:path extrusionOk="0" h="6950" w="10164">
                  <a:moveTo>
                    <a:pt x="6069" y="0"/>
                  </a:moveTo>
                  <a:cubicBezTo>
                    <a:pt x="5359" y="0"/>
                    <a:pt x="4563" y="152"/>
                    <a:pt x="3688" y="454"/>
                  </a:cubicBezTo>
                  <a:cubicBezTo>
                    <a:pt x="2961" y="703"/>
                    <a:pt x="1912" y="1130"/>
                    <a:pt x="1201" y="1932"/>
                  </a:cubicBezTo>
                  <a:cubicBezTo>
                    <a:pt x="668" y="2534"/>
                    <a:pt x="316" y="3336"/>
                    <a:pt x="150" y="4319"/>
                  </a:cubicBezTo>
                  <a:cubicBezTo>
                    <a:pt x="1" y="5190"/>
                    <a:pt x="18" y="6084"/>
                    <a:pt x="35" y="6949"/>
                  </a:cubicBezTo>
                  <a:lnTo>
                    <a:pt x="61" y="6949"/>
                  </a:lnTo>
                  <a:cubicBezTo>
                    <a:pt x="44" y="6084"/>
                    <a:pt x="30" y="5190"/>
                    <a:pt x="176" y="4325"/>
                  </a:cubicBezTo>
                  <a:cubicBezTo>
                    <a:pt x="342" y="3345"/>
                    <a:pt x="691" y="2548"/>
                    <a:pt x="1221" y="1953"/>
                  </a:cubicBezTo>
                  <a:cubicBezTo>
                    <a:pt x="1929" y="1153"/>
                    <a:pt x="2972" y="729"/>
                    <a:pt x="3697" y="480"/>
                  </a:cubicBezTo>
                  <a:cubicBezTo>
                    <a:pt x="4569" y="179"/>
                    <a:pt x="5361" y="28"/>
                    <a:pt x="6067" y="28"/>
                  </a:cubicBezTo>
                  <a:cubicBezTo>
                    <a:pt x="6739" y="28"/>
                    <a:pt x="7334" y="165"/>
                    <a:pt x="7848" y="437"/>
                  </a:cubicBezTo>
                  <a:cubicBezTo>
                    <a:pt x="8782" y="933"/>
                    <a:pt x="9507" y="1944"/>
                    <a:pt x="9837" y="3210"/>
                  </a:cubicBezTo>
                  <a:cubicBezTo>
                    <a:pt x="10138" y="4356"/>
                    <a:pt x="10112" y="5554"/>
                    <a:pt x="10086" y="6714"/>
                  </a:cubicBezTo>
                  <a:cubicBezTo>
                    <a:pt x="10086" y="6726"/>
                    <a:pt x="10092" y="6734"/>
                    <a:pt x="10100" y="6743"/>
                  </a:cubicBezTo>
                  <a:cubicBezTo>
                    <a:pt x="10103" y="6746"/>
                    <a:pt x="10109" y="6754"/>
                    <a:pt x="10109" y="6754"/>
                  </a:cubicBezTo>
                  <a:lnTo>
                    <a:pt x="10135" y="6754"/>
                  </a:lnTo>
                  <a:cubicBezTo>
                    <a:pt x="10135" y="6743"/>
                    <a:pt x="10129" y="6734"/>
                    <a:pt x="10120" y="6726"/>
                  </a:cubicBezTo>
                  <a:cubicBezTo>
                    <a:pt x="10118" y="6723"/>
                    <a:pt x="10112" y="6717"/>
                    <a:pt x="10112" y="6714"/>
                  </a:cubicBezTo>
                  <a:cubicBezTo>
                    <a:pt x="10138" y="5554"/>
                    <a:pt x="10163" y="4354"/>
                    <a:pt x="9865" y="3205"/>
                  </a:cubicBezTo>
                  <a:cubicBezTo>
                    <a:pt x="9533" y="1930"/>
                    <a:pt x="8803" y="913"/>
                    <a:pt x="7860" y="411"/>
                  </a:cubicBezTo>
                  <a:cubicBezTo>
                    <a:pt x="7343" y="137"/>
                    <a:pt x="6744" y="0"/>
                    <a:pt x="6069"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188066" y="4817781"/>
              <a:ext cx="683553" cy="404535"/>
            </a:xfrm>
            <a:custGeom>
              <a:rect b="b" l="l" r="r" t="t"/>
              <a:pathLst>
                <a:path extrusionOk="0" h="5323" w="8995">
                  <a:moveTo>
                    <a:pt x="5225" y="0"/>
                  </a:moveTo>
                  <a:cubicBezTo>
                    <a:pt x="5122" y="0"/>
                    <a:pt x="5017" y="1"/>
                    <a:pt x="4912" y="2"/>
                  </a:cubicBezTo>
                  <a:cubicBezTo>
                    <a:pt x="4227" y="8"/>
                    <a:pt x="3519" y="17"/>
                    <a:pt x="2837" y="160"/>
                  </a:cubicBezTo>
                  <a:cubicBezTo>
                    <a:pt x="2075" y="320"/>
                    <a:pt x="1442" y="644"/>
                    <a:pt x="1004" y="1094"/>
                  </a:cubicBezTo>
                  <a:cubicBezTo>
                    <a:pt x="413" y="1699"/>
                    <a:pt x="190" y="2512"/>
                    <a:pt x="107" y="3088"/>
                  </a:cubicBezTo>
                  <a:cubicBezTo>
                    <a:pt x="1" y="3825"/>
                    <a:pt x="52" y="4575"/>
                    <a:pt x="98" y="5303"/>
                  </a:cubicBezTo>
                  <a:lnTo>
                    <a:pt x="127" y="5300"/>
                  </a:lnTo>
                  <a:cubicBezTo>
                    <a:pt x="78" y="4575"/>
                    <a:pt x="29" y="3825"/>
                    <a:pt x="133" y="3091"/>
                  </a:cubicBezTo>
                  <a:cubicBezTo>
                    <a:pt x="216" y="2521"/>
                    <a:pt x="436" y="1713"/>
                    <a:pt x="1024" y="1111"/>
                  </a:cubicBezTo>
                  <a:cubicBezTo>
                    <a:pt x="1459" y="667"/>
                    <a:pt x="2087" y="346"/>
                    <a:pt x="2843" y="186"/>
                  </a:cubicBezTo>
                  <a:cubicBezTo>
                    <a:pt x="3525" y="43"/>
                    <a:pt x="4230" y="37"/>
                    <a:pt x="4912" y="28"/>
                  </a:cubicBezTo>
                  <a:cubicBezTo>
                    <a:pt x="5006" y="27"/>
                    <a:pt x="5099" y="27"/>
                    <a:pt x="5192" y="27"/>
                  </a:cubicBezTo>
                  <a:cubicBezTo>
                    <a:pt x="6163" y="27"/>
                    <a:pt x="7023" y="98"/>
                    <a:pt x="7714" y="593"/>
                  </a:cubicBezTo>
                  <a:cubicBezTo>
                    <a:pt x="8338" y="1040"/>
                    <a:pt x="8757" y="1839"/>
                    <a:pt x="8868" y="2782"/>
                  </a:cubicBezTo>
                  <a:cubicBezTo>
                    <a:pt x="8969" y="3633"/>
                    <a:pt x="8828" y="4489"/>
                    <a:pt x="8694" y="5317"/>
                  </a:cubicBezTo>
                  <a:lnTo>
                    <a:pt x="8722" y="5323"/>
                  </a:lnTo>
                  <a:cubicBezTo>
                    <a:pt x="8857" y="4492"/>
                    <a:pt x="8994" y="3633"/>
                    <a:pt x="8894" y="2776"/>
                  </a:cubicBezTo>
                  <a:cubicBezTo>
                    <a:pt x="8782" y="1828"/>
                    <a:pt x="8358" y="1022"/>
                    <a:pt x="7731" y="573"/>
                  </a:cubicBezTo>
                  <a:cubicBezTo>
                    <a:pt x="7040" y="78"/>
                    <a:pt x="6186" y="0"/>
                    <a:pt x="5225"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p:nvPr/>
          </p:nvSpPr>
          <p:spPr>
            <a:xfrm>
              <a:off x="271888" y="4884049"/>
              <a:ext cx="498663" cy="339633"/>
            </a:xfrm>
            <a:custGeom>
              <a:rect b="b" l="l" r="r" t="t"/>
              <a:pathLst>
                <a:path extrusionOk="0" h="4469" w="6562">
                  <a:moveTo>
                    <a:pt x="3369" y="1"/>
                  </a:moveTo>
                  <a:cubicBezTo>
                    <a:pt x="2928" y="1"/>
                    <a:pt x="2481" y="51"/>
                    <a:pt x="2058" y="107"/>
                  </a:cubicBezTo>
                  <a:cubicBezTo>
                    <a:pt x="1608" y="168"/>
                    <a:pt x="1181" y="245"/>
                    <a:pt x="875" y="526"/>
                  </a:cubicBezTo>
                  <a:cubicBezTo>
                    <a:pt x="591" y="786"/>
                    <a:pt x="471" y="1170"/>
                    <a:pt x="382" y="1511"/>
                  </a:cubicBezTo>
                  <a:cubicBezTo>
                    <a:pt x="141" y="2428"/>
                    <a:pt x="12" y="3374"/>
                    <a:pt x="1" y="4322"/>
                  </a:cubicBezTo>
                  <a:lnTo>
                    <a:pt x="30" y="4322"/>
                  </a:lnTo>
                  <a:cubicBezTo>
                    <a:pt x="41" y="3377"/>
                    <a:pt x="167" y="2434"/>
                    <a:pt x="408" y="1517"/>
                  </a:cubicBezTo>
                  <a:cubicBezTo>
                    <a:pt x="497" y="1182"/>
                    <a:pt x="614" y="801"/>
                    <a:pt x="892" y="546"/>
                  </a:cubicBezTo>
                  <a:cubicBezTo>
                    <a:pt x="1193" y="271"/>
                    <a:pt x="1617" y="193"/>
                    <a:pt x="2061" y="133"/>
                  </a:cubicBezTo>
                  <a:cubicBezTo>
                    <a:pt x="2484" y="77"/>
                    <a:pt x="2931" y="26"/>
                    <a:pt x="3371" y="26"/>
                  </a:cubicBezTo>
                  <a:cubicBezTo>
                    <a:pt x="4021" y="26"/>
                    <a:pt x="4656" y="136"/>
                    <a:pt x="5184" y="494"/>
                  </a:cubicBezTo>
                  <a:cubicBezTo>
                    <a:pt x="5728" y="864"/>
                    <a:pt x="6138" y="1503"/>
                    <a:pt x="6341" y="2291"/>
                  </a:cubicBezTo>
                  <a:cubicBezTo>
                    <a:pt x="6522" y="3004"/>
                    <a:pt x="6528" y="3746"/>
                    <a:pt x="6536" y="4468"/>
                  </a:cubicBezTo>
                  <a:lnTo>
                    <a:pt x="6562" y="4468"/>
                  </a:lnTo>
                  <a:cubicBezTo>
                    <a:pt x="6556" y="3746"/>
                    <a:pt x="6548" y="2998"/>
                    <a:pt x="6367" y="2285"/>
                  </a:cubicBezTo>
                  <a:cubicBezTo>
                    <a:pt x="6164" y="1488"/>
                    <a:pt x="5748" y="847"/>
                    <a:pt x="5201" y="474"/>
                  </a:cubicBezTo>
                  <a:cubicBezTo>
                    <a:pt x="4667" y="111"/>
                    <a:pt x="4024" y="1"/>
                    <a:pt x="3369"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7"/>
            <p:cNvSpPr/>
            <p:nvPr/>
          </p:nvSpPr>
          <p:spPr>
            <a:xfrm>
              <a:off x="344007" y="4931622"/>
              <a:ext cx="380874" cy="298138"/>
            </a:xfrm>
            <a:custGeom>
              <a:rect b="b" l="l" r="r" t="t"/>
              <a:pathLst>
                <a:path extrusionOk="0" h="3923" w="5012">
                  <a:moveTo>
                    <a:pt x="2598" y="0"/>
                  </a:moveTo>
                  <a:cubicBezTo>
                    <a:pt x="2198" y="0"/>
                    <a:pt x="1781" y="136"/>
                    <a:pt x="1424" y="395"/>
                  </a:cubicBezTo>
                  <a:cubicBezTo>
                    <a:pt x="980" y="719"/>
                    <a:pt x="622" y="1232"/>
                    <a:pt x="390" y="1877"/>
                  </a:cubicBezTo>
                  <a:cubicBezTo>
                    <a:pt x="181" y="2453"/>
                    <a:pt x="89" y="3066"/>
                    <a:pt x="0" y="3659"/>
                  </a:cubicBezTo>
                  <a:lnTo>
                    <a:pt x="26" y="3662"/>
                  </a:lnTo>
                  <a:cubicBezTo>
                    <a:pt x="115" y="3071"/>
                    <a:pt x="206" y="2458"/>
                    <a:pt x="416" y="1885"/>
                  </a:cubicBezTo>
                  <a:cubicBezTo>
                    <a:pt x="645" y="1246"/>
                    <a:pt x="1000" y="739"/>
                    <a:pt x="1441" y="418"/>
                  </a:cubicBezTo>
                  <a:cubicBezTo>
                    <a:pt x="1793" y="162"/>
                    <a:pt x="2205" y="28"/>
                    <a:pt x="2599" y="28"/>
                  </a:cubicBezTo>
                  <a:cubicBezTo>
                    <a:pt x="2791" y="28"/>
                    <a:pt x="2980" y="60"/>
                    <a:pt x="3155" y="126"/>
                  </a:cubicBezTo>
                  <a:cubicBezTo>
                    <a:pt x="3610" y="298"/>
                    <a:pt x="3914" y="659"/>
                    <a:pt x="4089" y="931"/>
                  </a:cubicBezTo>
                  <a:cubicBezTo>
                    <a:pt x="4327" y="1301"/>
                    <a:pt x="4470" y="1722"/>
                    <a:pt x="4579" y="2086"/>
                  </a:cubicBezTo>
                  <a:cubicBezTo>
                    <a:pt x="4756" y="2685"/>
                    <a:pt x="4894" y="3304"/>
                    <a:pt x="4983" y="3922"/>
                  </a:cubicBezTo>
                  <a:lnTo>
                    <a:pt x="5011" y="3920"/>
                  </a:lnTo>
                  <a:cubicBezTo>
                    <a:pt x="4920" y="3298"/>
                    <a:pt x="4782" y="2679"/>
                    <a:pt x="4604" y="2080"/>
                  </a:cubicBezTo>
                  <a:cubicBezTo>
                    <a:pt x="4493" y="1713"/>
                    <a:pt x="4349" y="1289"/>
                    <a:pt x="4112" y="917"/>
                  </a:cubicBezTo>
                  <a:cubicBezTo>
                    <a:pt x="3937" y="642"/>
                    <a:pt x="3627" y="275"/>
                    <a:pt x="3166" y="100"/>
                  </a:cubicBezTo>
                  <a:cubicBezTo>
                    <a:pt x="2987" y="33"/>
                    <a:pt x="2794" y="0"/>
                    <a:pt x="2598"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7"/>
            <p:cNvSpPr/>
            <p:nvPr/>
          </p:nvSpPr>
          <p:spPr>
            <a:xfrm>
              <a:off x="409286" y="5014533"/>
              <a:ext cx="267494" cy="186498"/>
            </a:xfrm>
            <a:custGeom>
              <a:rect b="b" l="l" r="r" t="t"/>
              <a:pathLst>
                <a:path extrusionOk="0" h="2454" w="3520">
                  <a:moveTo>
                    <a:pt x="2094" y="0"/>
                  </a:moveTo>
                  <a:cubicBezTo>
                    <a:pt x="1873" y="0"/>
                    <a:pt x="1664" y="61"/>
                    <a:pt x="1505" y="124"/>
                  </a:cubicBezTo>
                  <a:cubicBezTo>
                    <a:pt x="611" y="482"/>
                    <a:pt x="1" y="1439"/>
                    <a:pt x="52" y="2399"/>
                  </a:cubicBezTo>
                  <a:lnTo>
                    <a:pt x="81" y="2399"/>
                  </a:lnTo>
                  <a:cubicBezTo>
                    <a:pt x="29" y="1448"/>
                    <a:pt x="631" y="502"/>
                    <a:pt x="1516" y="150"/>
                  </a:cubicBezTo>
                  <a:cubicBezTo>
                    <a:pt x="1672" y="87"/>
                    <a:pt x="1877" y="27"/>
                    <a:pt x="2092" y="27"/>
                  </a:cubicBezTo>
                  <a:cubicBezTo>
                    <a:pt x="2210" y="27"/>
                    <a:pt x="2330" y="45"/>
                    <a:pt x="2448" y="89"/>
                  </a:cubicBezTo>
                  <a:cubicBezTo>
                    <a:pt x="2806" y="221"/>
                    <a:pt x="3035" y="571"/>
                    <a:pt x="3161" y="837"/>
                  </a:cubicBezTo>
                  <a:cubicBezTo>
                    <a:pt x="3399" y="1333"/>
                    <a:pt x="3493" y="1906"/>
                    <a:pt x="3427" y="2450"/>
                  </a:cubicBezTo>
                  <a:lnTo>
                    <a:pt x="3453" y="2453"/>
                  </a:lnTo>
                  <a:cubicBezTo>
                    <a:pt x="3519" y="1903"/>
                    <a:pt x="3425" y="1324"/>
                    <a:pt x="3187" y="826"/>
                  </a:cubicBezTo>
                  <a:cubicBezTo>
                    <a:pt x="3001" y="436"/>
                    <a:pt x="2748" y="173"/>
                    <a:pt x="2459" y="64"/>
                  </a:cubicBezTo>
                  <a:cubicBezTo>
                    <a:pt x="2338" y="18"/>
                    <a:pt x="2214" y="0"/>
                    <a:pt x="2094"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p:nvPr/>
          </p:nvSpPr>
          <p:spPr>
            <a:xfrm>
              <a:off x="434744" y="5096607"/>
              <a:ext cx="173187" cy="101989"/>
            </a:xfrm>
            <a:custGeom>
              <a:rect b="b" l="l" r="r" t="t"/>
              <a:pathLst>
                <a:path extrusionOk="0" h="1342" w="2279">
                  <a:moveTo>
                    <a:pt x="1366" y="1"/>
                  </a:moveTo>
                  <a:cubicBezTo>
                    <a:pt x="1364" y="1"/>
                    <a:pt x="1361" y="1"/>
                    <a:pt x="1359" y="1"/>
                  </a:cubicBezTo>
                  <a:cubicBezTo>
                    <a:pt x="1153" y="7"/>
                    <a:pt x="984" y="115"/>
                    <a:pt x="875" y="207"/>
                  </a:cubicBezTo>
                  <a:cubicBezTo>
                    <a:pt x="740" y="322"/>
                    <a:pt x="631" y="468"/>
                    <a:pt x="528" y="608"/>
                  </a:cubicBezTo>
                  <a:lnTo>
                    <a:pt x="1" y="1324"/>
                  </a:lnTo>
                  <a:lnTo>
                    <a:pt x="21" y="1342"/>
                  </a:lnTo>
                  <a:lnTo>
                    <a:pt x="551" y="623"/>
                  </a:lnTo>
                  <a:cubicBezTo>
                    <a:pt x="654" y="485"/>
                    <a:pt x="760" y="342"/>
                    <a:pt x="892" y="227"/>
                  </a:cubicBezTo>
                  <a:cubicBezTo>
                    <a:pt x="995" y="138"/>
                    <a:pt x="1161" y="32"/>
                    <a:pt x="1359" y="29"/>
                  </a:cubicBezTo>
                  <a:lnTo>
                    <a:pt x="1370" y="29"/>
                  </a:lnTo>
                  <a:cubicBezTo>
                    <a:pt x="1591" y="29"/>
                    <a:pt x="1815" y="161"/>
                    <a:pt x="1969" y="385"/>
                  </a:cubicBezTo>
                  <a:cubicBezTo>
                    <a:pt x="2113" y="588"/>
                    <a:pt x="2184" y="835"/>
                    <a:pt x="2253" y="1069"/>
                  </a:cubicBezTo>
                  <a:lnTo>
                    <a:pt x="2279" y="1061"/>
                  </a:lnTo>
                  <a:cubicBezTo>
                    <a:pt x="2210" y="823"/>
                    <a:pt x="2138" y="577"/>
                    <a:pt x="1992" y="370"/>
                  </a:cubicBezTo>
                  <a:cubicBezTo>
                    <a:pt x="1831" y="138"/>
                    <a:pt x="1596" y="1"/>
                    <a:pt x="1366"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7"/>
          <p:cNvSpPr txBox="1"/>
          <p:nvPr>
            <p:ph type="ctrTitle"/>
          </p:nvPr>
        </p:nvSpPr>
        <p:spPr>
          <a:xfrm>
            <a:off x="1705225" y="1204200"/>
            <a:ext cx="5733600" cy="2307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p17"/>
          <p:cNvSpPr txBox="1"/>
          <p:nvPr>
            <p:ph idx="1" type="subTitle"/>
          </p:nvPr>
        </p:nvSpPr>
        <p:spPr>
          <a:xfrm>
            <a:off x="2246200" y="3621400"/>
            <a:ext cx="4651500" cy="38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17"/>
          <p:cNvSpPr txBox="1"/>
          <p:nvPr>
            <p:ph idx="2" type="subTitle"/>
          </p:nvPr>
        </p:nvSpPr>
        <p:spPr>
          <a:xfrm>
            <a:off x="2246200" y="458727"/>
            <a:ext cx="4651500" cy="38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4" name="Google Shape;24;p17"/>
          <p:cNvSpPr/>
          <p:nvPr/>
        </p:nvSpPr>
        <p:spPr>
          <a:xfrm>
            <a:off x="7438763" y="-716400"/>
            <a:ext cx="1984262" cy="1601786"/>
          </a:xfrm>
          <a:custGeom>
            <a:rect b="b" l="l" r="r" t="t"/>
            <a:pathLst>
              <a:path extrusionOk="0" h="13883" w="17198">
                <a:moveTo>
                  <a:pt x="6086" y="0"/>
                </a:moveTo>
                <a:cubicBezTo>
                  <a:pt x="6065" y="0"/>
                  <a:pt x="6044" y="0"/>
                  <a:pt x="6023" y="1"/>
                </a:cubicBezTo>
                <a:cubicBezTo>
                  <a:pt x="2404" y="15"/>
                  <a:pt x="611" y="2957"/>
                  <a:pt x="184" y="6152"/>
                </a:cubicBezTo>
                <a:cubicBezTo>
                  <a:pt x="1" y="7536"/>
                  <a:pt x="72" y="8968"/>
                  <a:pt x="364" y="10229"/>
                </a:cubicBezTo>
                <a:cubicBezTo>
                  <a:pt x="711" y="11719"/>
                  <a:pt x="1525" y="13277"/>
                  <a:pt x="2980" y="13739"/>
                </a:cubicBezTo>
                <a:cubicBezTo>
                  <a:pt x="3303" y="13841"/>
                  <a:pt x="3636" y="13882"/>
                  <a:pt x="3972" y="13882"/>
                </a:cubicBezTo>
                <a:cubicBezTo>
                  <a:pt x="4523" y="13882"/>
                  <a:pt x="5082" y="13772"/>
                  <a:pt x="5619" y="13638"/>
                </a:cubicBezTo>
                <a:cubicBezTo>
                  <a:pt x="9238" y="12747"/>
                  <a:pt x="17197" y="9541"/>
                  <a:pt x="16343" y="4676"/>
                </a:cubicBezTo>
                <a:cubicBezTo>
                  <a:pt x="16177" y="3714"/>
                  <a:pt x="15547" y="2880"/>
                  <a:pt x="14767" y="2293"/>
                </a:cubicBezTo>
                <a:cubicBezTo>
                  <a:pt x="12470" y="572"/>
                  <a:pt x="8890" y="0"/>
                  <a:pt x="60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5" name="Shape 25"/>
        <p:cNvGrpSpPr/>
        <p:nvPr/>
      </p:nvGrpSpPr>
      <p:grpSpPr>
        <a:xfrm>
          <a:off x="0" y="0"/>
          <a:ext cx="0" cy="0"/>
          <a:chOff x="0" y="0"/>
          <a:chExt cx="0" cy="0"/>
        </a:xfrm>
      </p:grpSpPr>
      <p:sp>
        <p:nvSpPr>
          <p:cNvPr id="26" name="Google Shape;26;p18"/>
          <p:cNvSpPr/>
          <p:nvPr/>
        </p:nvSpPr>
        <p:spPr>
          <a:xfrm>
            <a:off x="-111642" y="-133550"/>
            <a:ext cx="2178980" cy="2164824"/>
          </a:xfrm>
          <a:custGeom>
            <a:rect b="b" l="l" r="r" t="t"/>
            <a:pathLst>
              <a:path extrusionOk="0" h="25878" w="26048">
                <a:moveTo>
                  <a:pt x="14384" y="1"/>
                </a:moveTo>
                <a:cubicBezTo>
                  <a:pt x="8654" y="1"/>
                  <a:pt x="1" y="925"/>
                  <a:pt x="1" y="925"/>
                </a:cubicBezTo>
                <a:lnTo>
                  <a:pt x="542" y="25877"/>
                </a:lnTo>
                <a:cubicBezTo>
                  <a:pt x="542" y="25877"/>
                  <a:pt x="1851" y="22279"/>
                  <a:pt x="5951" y="21932"/>
                </a:cubicBezTo>
                <a:cubicBezTo>
                  <a:pt x="6234" y="21908"/>
                  <a:pt x="6526" y="21898"/>
                  <a:pt x="6825" y="21898"/>
                </a:cubicBezTo>
                <a:cubicBezTo>
                  <a:pt x="8096" y="21898"/>
                  <a:pt x="9508" y="22074"/>
                  <a:pt x="10992" y="22074"/>
                </a:cubicBezTo>
                <a:cubicBezTo>
                  <a:pt x="14231" y="22074"/>
                  <a:pt x="17814" y="21238"/>
                  <a:pt x="21022" y="15921"/>
                </a:cubicBezTo>
                <a:cubicBezTo>
                  <a:pt x="26047" y="7592"/>
                  <a:pt x="22389" y="925"/>
                  <a:pt x="17953" y="203"/>
                </a:cubicBezTo>
                <a:cubicBezTo>
                  <a:pt x="17067" y="59"/>
                  <a:pt x="15817" y="1"/>
                  <a:pt x="143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8"/>
          <p:cNvGrpSpPr/>
          <p:nvPr/>
        </p:nvGrpSpPr>
        <p:grpSpPr>
          <a:xfrm>
            <a:off x="-383849" y="4063021"/>
            <a:ext cx="1850003" cy="1222660"/>
            <a:chOff x="-79055" y="4443125"/>
            <a:chExt cx="1272266" cy="840836"/>
          </a:xfrm>
        </p:grpSpPr>
        <p:sp>
          <p:nvSpPr>
            <p:cNvPr id="28" name="Google Shape;28;p18"/>
            <p:cNvSpPr/>
            <p:nvPr/>
          </p:nvSpPr>
          <p:spPr>
            <a:xfrm>
              <a:off x="-79055" y="4443125"/>
              <a:ext cx="1272266" cy="840836"/>
            </a:xfrm>
            <a:custGeom>
              <a:rect b="b" l="l" r="r" t="t"/>
              <a:pathLst>
                <a:path extrusionOk="0" h="11064" w="16742">
                  <a:moveTo>
                    <a:pt x="7838" y="0"/>
                  </a:moveTo>
                  <a:cubicBezTo>
                    <a:pt x="6841" y="0"/>
                    <a:pt x="5823" y="88"/>
                    <a:pt x="4848" y="354"/>
                  </a:cubicBezTo>
                  <a:cubicBezTo>
                    <a:pt x="2888" y="893"/>
                    <a:pt x="1358" y="2148"/>
                    <a:pt x="760" y="3712"/>
                  </a:cubicBezTo>
                  <a:cubicBezTo>
                    <a:pt x="439" y="4551"/>
                    <a:pt x="376" y="5457"/>
                    <a:pt x="318" y="6333"/>
                  </a:cubicBezTo>
                  <a:lnTo>
                    <a:pt x="0" y="11061"/>
                  </a:lnTo>
                  <a:lnTo>
                    <a:pt x="26" y="11064"/>
                  </a:lnTo>
                  <a:lnTo>
                    <a:pt x="344" y="6336"/>
                  </a:lnTo>
                  <a:cubicBezTo>
                    <a:pt x="404" y="5460"/>
                    <a:pt x="464" y="4557"/>
                    <a:pt x="785" y="3721"/>
                  </a:cubicBezTo>
                  <a:cubicBezTo>
                    <a:pt x="1381" y="2165"/>
                    <a:pt x="2903" y="916"/>
                    <a:pt x="4854" y="380"/>
                  </a:cubicBezTo>
                  <a:cubicBezTo>
                    <a:pt x="5824" y="114"/>
                    <a:pt x="6837" y="27"/>
                    <a:pt x="7830" y="27"/>
                  </a:cubicBezTo>
                  <a:cubicBezTo>
                    <a:pt x="8680" y="27"/>
                    <a:pt x="9514" y="91"/>
                    <a:pt x="10292" y="162"/>
                  </a:cubicBezTo>
                  <a:cubicBezTo>
                    <a:pt x="11283" y="251"/>
                    <a:pt x="12231" y="380"/>
                    <a:pt x="12942" y="964"/>
                  </a:cubicBezTo>
                  <a:cubicBezTo>
                    <a:pt x="14082" y="1901"/>
                    <a:pt x="14618" y="3317"/>
                    <a:pt x="15137" y="4686"/>
                  </a:cubicBezTo>
                  <a:cubicBezTo>
                    <a:pt x="15240" y="4958"/>
                    <a:pt x="15346" y="5242"/>
                    <a:pt x="15455" y="5511"/>
                  </a:cubicBezTo>
                  <a:cubicBezTo>
                    <a:pt x="16140" y="7204"/>
                    <a:pt x="16432" y="9035"/>
                    <a:pt x="16713" y="10809"/>
                  </a:cubicBezTo>
                  <a:lnTo>
                    <a:pt x="16741" y="10803"/>
                  </a:lnTo>
                  <a:cubicBezTo>
                    <a:pt x="16458" y="9030"/>
                    <a:pt x="16165" y="7199"/>
                    <a:pt x="15481" y="5500"/>
                  </a:cubicBezTo>
                  <a:cubicBezTo>
                    <a:pt x="15372" y="5230"/>
                    <a:pt x="15266" y="4950"/>
                    <a:pt x="15162" y="4675"/>
                  </a:cubicBezTo>
                  <a:cubicBezTo>
                    <a:pt x="14644" y="3302"/>
                    <a:pt x="14105" y="1884"/>
                    <a:pt x="12959" y="944"/>
                  </a:cubicBezTo>
                  <a:cubicBezTo>
                    <a:pt x="12240" y="354"/>
                    <a:pt x="11289" y="225"/>
                    <a:pt x="10295" y="133"/>
                  </a:cubicBezTo>
                  <a:cubicBezTo>
                    <a:pt x="9518" y="64"/>
                    <a:pt x="8686" y="0"/>
                    <a:pt x="7838"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p:nvPr/>
          </p:nvSpPr>
          <p:spPr>
            <a:xfrm>
              <a:off x="-21" y="4522768"/>
              <a:ext cx="1103107" cy="740520"/>
            </a:xfrm>
            <a:custGeom>
              <a:rect b="b" l="l" r="r" t="t"/>
              <a:pathLst>
                <a:path extrusionOk="0" h="9744" w="14516">
                  <a:moveTo>
                    <a:pt x="7578" y="1"/>
                  </a:moveTo>
                  <a:cubicBezTo>
                    <a:pt x="7522" y="1"/>
                    <a:pt x="7468" y="1"/>
                    <a:pt x="7415" y="2"/>
                  </a:cubicBezTo>
                  <a:cubicBezTo>
                    <a:pt x="6117" y="25"/>
                    <a:pt x="4860" y="337"/>
                    <a:pt x="3693" y="673"/>
                  </a:cubicBezTo>
                  <a:cubicBezTo>
                    <a:pt x="2914" y="896"/>
                    <a:pt x="2106" y="1163"/>
                    <a:pt x="1545" y="1741"/>
                  </a:cubicBezTo>
                  <a:cubicBezTo>
                    <a:pt x="914" y="2389"/>
                    <a:pt x="694" y="3314"/>
                    <a:pt x="536" y="4131"/>
                  </a:cubicBezTo>
                  <a:cubicBezTo>
                    <a:pt x="178" y="5976"/>
                    <a:pt x="0" y="7864"/>
                    <a:pt x="3" y="9744"/>
                  </a:cubicBezTo>
                  <a:lnTo>
                    <a:pt x="32" y="9744"/>
                  </a:lnTo>
                  <a:cubicBezTo>
                    <a:pt x="26" y="7867"/>
                    <a:pt x="207" y="5979"/>
                    <a:pt x="562" y="4137"/>
                  </a:cubicBezTo>
                  <a:cubicBezTo>
                    <a:pt x="719" y="3323"/>
                    <a:pt x="940" y="2400"/>
                    <a:pt x="1565" y="1759"/>
                  </a:cubicBezTo>
                  <a:cubicBezTo>
                    <a:pt x="2121" y="1186"/>
                    <a:pt x="2926" y="919"/>
                    <a:pt x="3699" y="698"/>
                  </a:cubicBezTo>
                  <a:cubicBezTo>
                    <a:pt x="4865" y="366"/>
                    <a:pt x="6120" y="54"/>
                    <a:pt x="7415" y="28"/>
                  </a:cubicBezTo>
                  <a:cubicBezTo>
                    <a:pt x="7462" y="27"/>
                    <a:pt x="7510" y="27"/>
                    <a:pt x="7559" y="27"/>
                  </a:cubicBezTo>
                  <a:cubicBezTo>
                    <a:pt x="8525" y="27"/>
                    <a:pt x="9860" y="199"/>
                    <a:pt x="11014" y="979"/>
                  </a:cubicBezTo>
                  <a:cubicBezTo>
                    <a:pt x="11991" y="1641"/>
                    <a:pt x="12779" y="2698"/>
                    <a:pt x="13355" y="4122"/>
                  </a:cubicBezTo>
                  <a:cubicBezTo>
                    <a:pt x="14151" y="6085"/>
                    <a:pt x="14489" y="7231"/>
                    <a:pt x="14148" y="9251"/>
                  </a:cubicBezTo>
                  <a:lnTo>
                    <a:pt x="14174" y="9257"/>
                  </a:lnTo>
                  <a:cubicBezTo>
                    <a:pt x="14515" y="7231"/>
                    <a:pt x="14177" y="6082"/>
                    <a:pt x="13380" y="4111"/>
                  </a:cubicBezTo>
                  <a:cubicBezTo>
                    <a:pt x="12802" y="2681"/>
                    <a:pt x="12011" y="1621"/>
                    <a:pt x="11028" y="956"/>
                  </a:cubicBezTo>
                  <a:cubicBezTo>
                    <a:pt x="9879" y="178"/>
                    <a:pt x="8545" y="1"/>
                    <a:pt x="757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8"/>
            <p:cNvSpPr/>
            <p:nvPr/>
          </p:nvSpPr>
          <p:spPr>
            <a:xfrm>
              <a:off x="55683" y="4589644"/>
              <a:ext cx="937595" cy="663230"/>
            </a:xfrm>
            <a:custGeom>
              <a:rect b="b" l="l" r="r" t="t"/>
              <a:pathLst>
                <a:path extrusionOk="0" h="8727" w="12338">
                  <a:moveTo>
                    <a:pt x="6227" y="0"/>
                  </a:moveTo>
                  <a:cubicBezTo>
                    <a:pt x="4365" y="0"/>
                    <a:pt x="2480" y="1108"/>
                    <a:pt x="1379" y="2870"/>
                  </a:cubicBezTo>
                  <a:cubicBezTo>
                    <a:pt x="396" y="4443"/>
                    <a:pt x="1" y="6523"/>
                    <a:pt x="267" y="8726"/>
                  </a:cubicBezTo>
                  <a:lnTo>
                    <a:pt x="296" y="8723"/>
                  </a:lnTo>
                  <a:cubicBezTo>
                    <a:pt x="29" y="6526"/>
                    <a:pt x="422" y="4451"/>
                    <a:pt x="1402" y="2884"/>
                  </a:cubicBezTo>
                  <a:cubicBezTo>
                    <a:pt x="2497" y="1131"/>
                    <a:pt x="4374" y="26"/>
                    <a:pt x="6227" y="26"/>
                  </a:cubicBezTo>
                  <a:cubicBezTo>
                    <a:pt x="6294" y="26"/>
                    <a:pt x="6361" y="28"/>
                    <a:pt x="6427" y="30"/>
                  </a:cubicBezTo>
                  <a:cubicBezTo>
                    <a:pt x="7335" y="71"/>
                    <a:pt x="8249" y="377"/>
                    <a:pt x="8997" y="899"/>
                  </a:cubicBezTo>
                  <a:cubicBezTo>
                    <a:pt x="9453" y="1214"/>
                    <a:pt x="9874" y="1621"/>
                    <a:pt x="10287" y="2136"/>
                  </a:cubicBezTo>
                  <a:cubicBezTo>
                    <a:pt x="11688" y="3898"/>
                    <a:pt x="12338" y="6190"/>
                    <a:pt x="12063" y="8425"/>
                  </a:cubicBezTo>
                  <a:lnTo>
                    <a:pt x="12092" y="8428"/>
                  </a:lnTo>
                  <a:cubicBezTo>
                    <a:pt x="12223" y="7334"/>
                    <a:pt x="12132" y="6182"/>
                    <a:pt x="11825" y="5096"/>
                  </a:cubicBezTo>
                  <a:cubicBezTo>
                    <a:pt x="11519" y="4010"/>
                    <a:pt x="10994" y="2982"/>
                    <a:pt x="10307" y="2119"/>
                  </a:cubicBezTo>
                  <a:cubicBezTo>
                    <a:pt x="9894" y="1601"/>
                    <a:pt x="9470" y="1194"/>
                    <a:pt x="9014" y="876"/>
                  </a:cubicBezTo>
                  <a:cubicBezTo>
                    <a:pt x="8261" y="354"/>
                    <a:pt x="7344" y="42"/>
                    <a:pt x="6427" y="5"/>
                  </a:cubicBezTo>
                  <a:cubicBezTo>
                    <a:pt x="6360" y="2"/>
                    <a:pt x="6294" y="0"/>
                    <a:pt x="622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8"/>
            <p:cNvSpPr/>
            <p:nvPr/>
          </p:nvSpPr>
          <p:spPr>
            <a:xfrm>
              <a:off x="139505" y="4711388"/>
              <a:ext cx="772388" cy="528183"/>
            </a:xfrm>
            <a:custGeom>
              <a:rect b="b" l="l" r="r" t="t"/>
              <a:pathLst>
                <a:path extrusionOk="0" h="6950" w="10164">
                  <a:moveTo>
                    <a:pt x="6069" y="0"/>
                  </a:moveTo>
                  <a:cubicBezTo>
                    <a:pt x="5359" y="0"/>
                    <a:pt x="4563" y="152"/>
                    <a:pt x="3688" y="454"/>
                  </a:cubicBezTo>
                  <a:cubicBezTo>
                    <a:pt x="2961" y="703"/>
                    <a:pt x="1912" y="1130"/>
                    <a:pt x="1201" y="1932"/>
                  </a:cubicBezTo>
                  <a:cubicBezTo>
                    <a:pt x="668" y="2534"/>
                    <a:pt x="316" y="3336"/>
                    <a:pt x="150" y="4319"/>
                  </a:cubicBezTo>
                  <a:cubicBezTo>
                    <a:pt x="1" y="5190"/>
                    <a:pt x="18" y="6084"/>
                    <a:pt x="35" y="6949"/>
                  </a:cubicBezTo>
                  <a:lnTo>
                    <a:pt x="61" y="6949"/>
                  </a:lnTo>
                  <a:cubicBezTo>
                    <a:pt x="44" y="6084"/>
                    <a:pt x="30" y="5190"/>
                    <a:pt x="176" y="4325"/>
                  </a:cubicBezTo>
                  <a:cubicBezTo>
                    <a:pt x="342" y="3345"/>
                    <a:pt x="691" y="2548"/>
                    <a:pt x="1221" y="1953"/>
                  </a:cubicBezTo>
                  <a:cubicBezTo>
                    <a:pt x="1929" y="1153"/>
                    <a:pt x="2972" y="729"/>
                    <a:pt x="3697" y="480"/>
                  </a:cubicBezTo>
                  <a:cubicBezTo>
                    <a:pt x="4569" y="179"/>
                    <a:pt x="5361" y="28"/>
                    <a:pt x="6067" y="28"/>
                  </a:cubicBezTo>
                  <a:cubicBezTo>
                    <a:pt x="6739" y="28"/>
                    <a:pt x="7334" y="165"/>
                    <a:pt x="7848" y="437"/>
                  </a:cubicBezTo>
                  <a:cubicBezTo>
                    <a:pt x="8782" y="933"/>
                    <a:pt x="9507" y="1944"/>
                    <a:pt x="9837" y="3210"/>
                  </a:cubicBezTo>
                  <a:cubicBezTo>
                    <a:pt x="10138" y="4356"/>
                    <a:pt x="10112" y="5554"/>
                    <a:pt x="10086" y="6714"/>
                  </a:cubicBezTo>
                  <a:cubicBezTo>
                    <a:pt x="10086" y="6726"/>
                    <a:pt x="10092" y="6734"/>
                    <a:pt x="10100" y="6743"/>
                  </a:cubicBezTo>
                  <a:cubicBezTo>
                    <a:pt x="10103" y="6746"/>
                    <a:pt x="10109" y="6754"/>
                    <a:pt x="10109" y="6754"/>
                  </a:cubicBezTo>
                  <a:lnTo>
                    <a:pt x="10135" y="6754"/>
                  </a:lnTo>
                  <a:cubicBezTo>
                    <a:pt x="10135" y="6743"/>
                    <a:pt x="10129" y="6734"/>
                    <a:pt x="10120" y="6726"/>
                  </a:cubicBezTo>
                  <a:cubicBezTo>
                    <a:pt x="10118" y="6723"/>
                    <a:pt x="10112" y="6717"/>
                    <a:pt x="10112" y="6714"/>
                  </a:cubicBezTo>
                  <a:cubicBezTo>
                    <a:pt x="10138" y="5554"/>
                    <a:pt x="10163" y="4354"/>
                    <a:pt x="9865" y="3205"/>
                  </a:cubicBezTo>
                  <a:cubicBezTo>
                    <a:pt x="9533" y="1930"/>
                    <a:pt x="8803" y="913"/>
                    <a:pt x="7860" y="411"/>
                  </a:cubicBezTo>
                  <a:cubicBezTo>
                    <a:pt x="7343" y="137"/>
                    <a:pt x="6744" y="0"/>
                    <a:pt x="6069"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p:nvPr/>
          </p:nvSpPr>
          <p:spPr>
            <a:xfrm>
              <a:off x="188066" y="4817781"/>
              <a:ext cx="683553" cy="404535"/>
            </a:xfrm>
            <a:custGeom>
              <a:rect b="b" l="l" r="r" t="t"/>
              <a:pathLst>
                <a:path extrusionOk="0" h="5323" w="8995">
                  <a:moveTo>
                    <a:pt x="5225" y="0"/>
                  </a:moveTo>
                  <a:cubicBezTo>
                    <a:pt x="5122" y="0"/>
                    <a:pt x="5017" y="1"/>
                    <a:pt x="4912" y="2"/>
                  </a:cubicBezTo>
                  <a:cubicBezTo>
                    <a:pt x="4227" y="8"/>
                    <a:pt x="3519" y="17"/>
                    <a:pt x="2837" y="160"/>
                  </a:cubicBezTo>
                  <a:cubicBezTo>
                    <a:pt x="2075" y="320"/>
                    <a:pt x="1442" y="644"/>
                    <a:pt x="1004" y="1094"/>
                  </a:cubicBezTo>
                  <a:cubicBezTo>
                    <a:pt x="413" y="1699"/>
                    <a:pt x="190" y="2512"/>
                    <a:pt x="107" y="3088"/>
                  </a:cubicBezTo>
                  <a:cubicBezTo>
                    <a:pt x="1" y="3825"/>
                    <a:pt x="52" y="4575"/>
                    <a:pt x="98" y="5303"/>
                  </a:cubicBezTo>
                  <a:lnTo>
                    <a:pt x="127" y="5300"/>
                  </a:lnTo>
                  <a:cubicBezTo>
                    <a:pt x="78" y="4575"/>
                    <a:pt x="29" y="3825"/>
                    <a:pt x="133" y="3091"/>
                  </a:cubicBezTo>
                  <a:cubicBezTo>
                    <a:pt x="216" y="2521"/>
                    <a:pt x="436" y="1713"/>
                    <a:pt x="1024" y="1111"/>
                  </a:cubicBezTo>
                  <a:cubicBezTo>
                    <a:pt x="1459" y="667"/>
                    <a:pt x="2087" y="346"/>
                    <a:pt x="2843" y="186"/>
                  </a:cubicBezTo>
                  <a:cubicBezTo>
                    <a:pt x="3525" y="43"/>
                    <a:pt x="4230" y="37"/>
                    <a:pt x="4912" y="28"/>
                  </a:cubicBezTo>
                  <a:cubicBezTo>
                    <a:pt x="5006" y="27"/>
                    <a:pt x="5099" y="27"/>
                    <a:pt x="5192" y="27"/>
                  </a:cubicBezTo>
                  <a:cubicBezTo>
                    <a:pt x="6163" y="27"/>
                    <a:pt x="7023" y="98"/>
                    <a:pt x="7714" y="593"/>
                  </a:cubicBezTo>
                  <a:cubicBezTo>
                    <a:pt x="8338" y="1040"/>
                    <a:pt x="8757" y="1839"/>
                    <a:pt x="8868" y="2782"/>
                  </a:cubicBezTo>
                  <a:cubicBezTo>
                    <a:pt x="8969" y="3633"/>
                    <a:pt x="8828" y="4489"/>
                    <a:pt x="8694" y="5317"/>
                  </a:cubicBezTo>
                  <a:lnTo>
                    <a:pt x="8722" y="5323"/>
                  </a:lnTo>
                  <a:cubicBezTo>
                    <a:pt x="8857" y="4492"/>
                    <a:pt x="8994" y="3633"/>
                    <a:pt x="8894" y="2776"/>
                  </a:cubicBezTo>
                  <a:cubicBezTo>
                    <a:pt x="8782" y="1828"/>
                    <a:pt x="8358" y="1022"/>
                    <a:pt x="7731" y="573"/>
                  </a:cubicBezTo>
                  <a:cubicBezTo>
                    <a:pt x="7040" y="78"/>
                    <a:pt x="6186" y="0"/>
                    <a:pt x="5225"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8"/>
            <p:cNvSpPr/>
            <p:nvPr/>
          </p:nvSpPr>
          <p:spPr>
            <a:xfrm>
              <a:off x="271888" y="4884049"/>
              <a:ext cx="498663" cy="339633"/>
            </a:xfrm>
            <a:custGeom>
              <a:rect b="b" l="l" r="r" t="t"/>
              <a:pathLst>
                <a:path extrusionOk="0" h="4469" w="6562">
                  <a:moveTo>
                    <a:pt x="3369" y="1"/>
                  </a:moveTo>
                  <a:cubicBezTo>
                    <a:pt x="2928" y="1"/>
                    <a:pt x="2481" y="51"/>
                    <a:pt x="2058" y="107"/>
                  </a:cubicBezTo>
                  <a:cubicBezTo>
                    <a:pt x="1608" y="168"/>
                    <a:pt x="1181" y="245"/>
                    <a:pt x="875" y="526"/>
                  </a:cubicBezTo>
                  <a:cubicBezTo>
                    <a:pt x="591" y="786"/>
                    <a:pt x="471" y="1170"/>
                    <a:pt x="382" y="1511"/>
                  </a:cubicBezTo>
                  <a:cubicBezTo>
                    <a:pt x="141" y="2428"/>
                    <a:pt x="12" y="3374"/>
                    <a:pt x="1" y="4322"/>
                  </a:cubicBezTo>
                  <a:lnTo>
                    <a:pt x="30" y="4322"/>
                  </a:lnTo>
                  <a:cubicBezTo>
                    <a:pt x="41" y="3377"/>
                    <a:pt x="167" y="2434"/>
                    <a:pt x="408" y="1517"/>
                  </a:cubicBezTo>
                  <a:cubicBezTo>
                    <a:pt x="497" y="1182"/>
                    <a:pt x="614" y="801"/>
                    <a:pt x="892" y="546"/>
                  </a:cubicBezTo>
                  <a:cubicBezTo>
                    <a:pt x="1193" y="271"/>
                    <a:pt x="1617" y="193"/>
                    <a:pt x="2061" y="133"/>
                  </a:cubicBezTo>
                  <a:cubicBezTo>
                    <a:pt x="2484" y="77"/>
                    <a:pt x="2931" y="26"/>
                    <a:pt x="3371" y="26"/>
                  </a:cubicBezTo>
                  <a:cubicBezTo>
                    <a:pt x="4021" y="26"/>
                    <a:pt x="4656" y="136"/>
                    <a:pt x="5184" y="494"/>
                  </a:cubicBezTo>
                  <a:cubicBezTo>
                    <a:pt x="5728" y="864"/>
                    <a:pt x="6138" y="1503"/>
                    <a:pt x="6341" y="2291"/>
                  </a:cubicBezTo>
                  <a:cubicBezTo>
                    <a:pt x="6522" y="3004"/>
                    <a:pt x="6528" y="3746"/>
                    <a:pt x="6536" y="4468"/>
                  </a:cubicBezTo>
                  <a:lnTo>
                    <a:pt x="6562" y="4468"/>
                  </a:lnTo>
                  <a:cubicBezTo>
                    <a:pt x="6556" y="3746"/>
                    <a:pt x="6548" y="2998"/>
                    <a:pt x="6367" y="2285"/>
                  </a:cubicBezTo>
                  <a:cubicBezTo>
                    <a:pt x="6164" y="1488"/>
                    <a:pt x="5748" y="847"/>
                    <a:pt x="5201" y="474"/>
                  </a:cubicBezTo>
                  <a:cubicBezTo>
                    <a:pt x="4667" y="111"/>
                    <a:pt x="4024" y="1"/>
                    <a:pt x="3369"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a:off x="344007" y="4931622"/>
              <a:ext cx="380874" cy="298138"/>
            </a:xfrm>
            <a:custGeom>
              <a:rect b="b" l="l" r="r" t="t"/>
              <a:pathLst>
                <a:path extrusionOk="0" h="3923" w="5012">
                  <a:moveTo>
                    <a:pt x="2598" y="0"/>
                  </a:moveTo>
                  <a:cubicBezTo>
                    <a:pt x="2198" y="0"/>
                    <a:pt x="1781" y="136"/>
                    <a:pt x="1424" y="395"/>
                  </a:cubicBezTo>
                  <a:cubicBezTo>
                    <a:pt x="980" y="719"/>
                    <a:pt x="622" y="1232"/>
                    <a:pt x="390" y="1877"/>
                  </a:cubicBezTo>
                  <a:cubicBezTo>
                    <a:pt x="181" y="2453"/>
                    <a:pt x="89" y="3066"/>
                    <a:pt x="0" y="3659"/>
                  </a:cubicBezTo>
                  <a:lnTo>
                    <a:pt x="26" y="3662"/>
                  </a:lnTo>
                  <a:cubicBezTo>
                    <a:pt x="115" y="3071"/>
                    <a:pt x="206" y="2458"/>
                    <a:pt x="416" y="1885"/>
                  </a:cubicBezTo>
                  <a:cubicBezTo>
                    <a:pt x="645" y="1246"/>
                    <a:pt x="1000" y="739"/>
                    <a:pt x="1441" y="418"/>
                  </a:cubicBezTo>
                  <a:cubicBezTo>
                    <a:pt x="1793" y="162"/>
                    <a:pt x="2205" y="28"/>
                    <a:pt x="2599" y="28"/>
                  </a:cubicBezTo>
                  <a:cubicBezTo>
                    <a:pt x="2791" y="28"/>
                    <a:pt x="2980" y="60"/>
                    <a:pt x="3155" y="126"/>
                  </a:cubicBezTo>
                  <a:cubicBezTo>
                    <a:pt x="3610" y="298"/>
                    <a:pt x="3914" y="659"/>
                    <a:pt x="4089" y="931"/>
                  </a:cubicBezTo>
                  <a:cubicBezTo>
                    <a:pt x="4327" y="1301"/>
                    <a:pt x="4470" y="1722"/>
                    <a:pt x="4579" y="2086"/>
                  </a:cubicBezTo>
                  <a:cubicBezTo>
                    <a:pt x="4756" y="2685"/>
                    <a:pt x="4894" y="3304"/>
                    <a:pt x="4983" y="3922"/>
                  </a:cubicBezTo>
                  <a:lnTo>
                    <a:pt x="5011" y="3920"/>
                  </a:lnTo>
                  <a:cubicBezTo>
                    <a:pt x="4920" y="3298"/>
                    <a:pt x="4782" y="2679"/>
                    <a:pt x="4604" y="2080"/>
                  </a:cubicBezTo>
                  <a:cubicBezTo>
                    <a:pt x="4493" y="1713"/>
                    <a:pt x="4349" y="1289"/>
                    <a:pt x="4112" y="917"/>
                  </a:cubicBezTo>
                  <a:cubicBezTo>
                    <a:pt x="3937" y="642"/>
                    <a:pt x="3627" y="275"/>
                    <a:pt x="3166" y="100"/>
                  </a:cubicBezTo>
                  <a:cubicBezTo>
                    <a:pt x="2987" y="33"/>
                    <a:pt x="2794" y="0"/>
                    <a:pt x="2598"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a:off x="409286" y="5014533"/>
              <a:ext cx="267494" cy="186498"/>
            </a:xfrm>
            <a:custGeom>
              <a:rect b="b" l="l" r="r" t="t"/>
              <a:pathLst>
                <a:path extrusionOk="0" h="2454" w="3520">
                  <a:moveTo>
                    <a:pt x="2094" y="0"/>
                  </a:moveTo>
                  <a:cubicBezTo>
                    <a:pt x="1873" y="0"/>
                    <a:pt x="1664" y="61"/>
                    <a:pt x="1505" y="124"/>
                  </a:cubicBezTo>
                  <a:cubicBezTo>
                    <a:pt x="611" y="482"/>
                    <a:pt x="1" y="1439"/>
                    <a:pt x="52" y="2399"/>
                  </a:cubicBezTo>
                  <a:lnTo>
                    <a:pt x="81" y="2399"/>
                  </a:lnTo>
                  <a:cubicBezTo>
                    <a:pt x="29" y="1448"/>
                    <a:pt x="631" y="502"/>
                    <a:pt x="1516" y="150"/>
                  </a:cubicBezTo>
                  <a:cubicBezTo>
                    <a:pt x="1672" y="87"/>
                    <a:pt x="1877" y="27"/>
                    <a:pt x="2092" y="27"/>
                  </a:cubicBezTo>
                  <a:cubicBezTo>
                    <a:pt x="2210" y="27"/>
                    <a:pt x="2330" y="45"/>
                    <a:pt x="2448" y="89"/>
                  </a:cubicBezTo>
                  <a:cubicBezTo>
                    <a:pt x="2806" y="221"/>
                    <a:pt x="3035" y="571"/>
                    <a:pt x="3161" y="837"/>
                  </a:cubicBezTo>
                  <a:cubicBezTo>
                    <a:pt x="3399" y="1333"/>
                    <a:pt x="3493" y="1906"/>
                    <a:pt x="3427" y="2450"/>
                  </a:cubicBezTo>
                  <a:lnTo>
                    <a:pt x="3453" y="2453"/>
                  </a:lnTo>
                  <a:cubicBezTo>
                    <a:pt x="3519" y="1903"/>
                    <a:pt x="3425" y="1324"/>
                    <a:pt x="3187" y="826"/>
                  </a:cubicBezTo>
                  <a:cubicBezTo>
                    <a:pt x="3001" y="436"/>
                    <a:pt x="2748" y="173"/>
                    <a:pt x="2459" y="64"/>
                  </a:cubicBezTo>
                  <a:cubicBezTo>
                    <a:pt x="2338" y="18"/>
                    <a:pt x="2214" y="0"/>
                    <a:pt x="2094"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8"/>
            <p:cNvSpPr/>
            <p:nvPr/>
          </p:nvSpPr>
          <p:spPr>
            <a:xfrm>
              <a:off x="434744" y="5096607"/>
              <a:ext cx="173187" cy="101989"/>
            </a:xfrm>
            <a:custGeom>
              <a:rect b="b" l="l" r="r" t="t"/>
              <a:pathLst>
                <a:path extrusionOk="0" h="1342" w="2279">
                  <a:moveTo>
                    <a:pt x="1366" y="1"/>
                  </a:moveTo>
                  <a:cubicBezTo>
                    <a:pt x="1364" y="1"/>
                    <a:pt x="1361" y="1"/>
                    <a:pt x="1359" y="1"/>
                  </a:cubicBezTo>
                  <a:cubicBezTo>
                    <a:pt x="1153" y="7"/>
                    <a:pt x="984" y="115"/>
                    <a:pt x="875" y="207"/>
                  </a:cubicBezTo>
                  <a:cubicBezTo>
                    <a:pt x="740" y="322"/>
                    <a:pt x="631" y="468"/>
                    <a:pt x="528" y="608"/>
                  </a:cubicBezTo>
                  <a:lnTo>
                    <a:pt x="1" y="1324"/>
                  </a:lnTo>
                  <a:lnTo>
                    <a:pt x="21" y="1342"/>
                  </a:lnTo>
                  <a:lnTo>
                    <a:pt x="551" y="623"/>
                  </a:lnTo>
                  <a:cubicBezTo>
                    <a:pt x="654" y="485"/>
                    <a:pt x="760" y="342"/>
                    <a:pt x="892" y="227"/>
                  </a:cubicBezTo>
                  <a:cubicBezTo>
                    <a:pt x="995" y="138"/>
                    <a:pt x="1161" y="32"/>
                    <a:pt x="1359" y="29"/>
                  </a:cubicBezTo>
                  <a:lnTo>
                    <a:pt x="1370" y="29"/>
                  </a:lnTo>
                  <a:cubicBezTo>
                    <a:pt x="1591" y="29"/>
                    <a:pt x="1815" y="161"/>
                    <a:pt x="1969" y="385"/>
                  </a:cubicBezTo>
                  <a:cubicBezTo>
                    <a:pt x="2113" y="588"/>
                    <a:pt x="2184" y="835"/>
                    <a:pt x="2253" y="1069"/>
                  </a:cubicBezTo>
                  <a:lnTo>
                    <a:pt x="2279" y="1061"/>
                  </a:lnTo>
                  <a:cubicBezTo>
                    <a:pt x="2210" y="823"/>
                    <a:pt x="2138" y="577"/>
                    <a:pt x="1992" y="370"/>
                  </a:cubicBezTo>
                  <a:cubicBezTo>
                    <a:pt x="1831" y="138"/>
                    <a:pt x="1596" y="1"/>
                    <a:pt x="1366"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18"/>
          <p:cNvSpPr/>
          <p:nvPr/>
        </p:nvSpPr>
        <p:spPr>
          <a:xfrm>
            <a:off x="7657425" y="4072800"/>
            <a:ext cx="2413965" cy="2045862"/>
          </a:xfrm>
          <a:custGeom>
            <a:rect b="b" l="l" r="r" t="t"/>
            <a:pathLst>
              <a:path extrusionOk="0" h="30985" w="36560">
                <a:moveTo>
                  <a:pt x="11155" y="1"/>
                </a:moveTo>
                <a:cubicBezTo>
                  <a:pt x="8758" y="1"/>
                  <a:pt x="6449" y="483"/>
                  <a:pt x="4674" y="1789"/>
                </a:cubicBezTo>
                <a:cubicBezTo>
                  <a:pt x="3287" y="2809"/>
                  <a:pt x="2370" y="4359"/>
                  <a:pt x="1820" y="5989"/>
                </a:cubicBezTo>
                <a:cubicBezTo>
                  <a:pt x="78" y="11152"/>
                  <a:pt x="1" y="17808"/>
                  <a:pt x="2531" y="22710"/>
                </a:cubicBezTo>
                <a:cubicBezTo>
                  <a:pt x="5747" y="28941"/>
                  <a:pt x="12925" y="30985"/>
                  <a:pt x="19822" y="30985"/>
                </a:cubicBezTo>
                <a:cubicBezTo>
                  <a:pt x="22559" y="30985"/>
                  <a:pt x="25252" y="30663"/>
                  <a:pt x="27635" y="30153"/>
                </a:cubicBezTo>
                <a:cubicBezTo>
                  <a:pt x="29113" y="29838"/>
                  <a:pt x="30569" y="29314"/>
                  <a:pt x="31844" y="28512"/>
                </a:cubicBezTo>
                <a:cubicBezTo>
                  <a:pt x="32414" y="28156"/>
                  <a:pt x="32947" y="27744"/>
                  <a:pt x="33428" y="27268"/>
                </a:cubicBezTo>
                <a:cubicBezTo>
                  <a:pt x="35654" y="25082"/>
                  <a:pt x="36560" y="21764"/>
                  <a:pt x="36202" y="18664"/>
                </a:cubicBezTo>
                <a:cubicBezTo>
                  <a:pt x="35843" y="15567"/>
                  <a:pt x="34334" y="12685"/>
                  <a:pt x="32342" y="10281"/>
                </a:cubicBezTo>
                <a:cubicBezTo>
                  <a:pt x="29067" y="6324"/>
                  <a:pt x="24598" y="3322"/>
                  <a:pt x="19764" y="1620"/>
                </a:cubicBezTo>
                <a:cubicBezTo>
                  <a:pt x="17349" y="769"/>
                  <a:pt x="14181" y="1"/>
                  <a:pt x="11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txBox="1"/>
          <p:nvPr>
            <p:ph type="title"/>
          </p:nvPr>
        </p:nvSpPr>
        <p:spPr>
          <a:xfrm>
            <a:off x="713100" y="544550"/>
            <a:ext cx="771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9" name="Google Shape;39;p18"/>
          <p:cNvSpPr txBox="1"/>
          <p:nvPr>
            <p:ph idx="2" type="title"/>
          </p:nvPr>
        </p:nvSpPr>
        <p:spPr>
          <a:xfrm>
            <a:off x="2336149" y="1789313"/>
            <a:ext cx="2178900" cy="36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18"/>
          <p:cNvSpPr txBox="1"/>
          <p:nvPr>
            <p:ph idx="1" type="subTitle"/>
          </p:nvPr>
        </p:nvSpPr>
        <p:spPr>
          <a:xfrm>
            <a:off x="2336150" y="2157613"/>
            <a:ext cx="21789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18"/>
          <p:cNvSpPr txBox="1"/>
          <p:nvPr>
            <p:ph idx="3" type="title"/>
          </p:nvPr>
        </p:nvSpPr>
        <p:spPr>
          <a:xfrm>
            <a:off x="1350413" y="2030150"/>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 name="Google Shape;42;p18"/>
          <p:cNvSpPr txBox="1"/>
          <p:nvPr>
            <p:ph idx="4" type="title"/>
          </p:nvPr>
        </p:nvSpPr>
        <p:spPr>
          <a:xfrm>
            <a:off x="5614675" y="1789313"/>
            <a:ext cx="2178900" cy="36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18"/>
          <p:cNvSpPr txBox="1"/>
          <p:nvPr>
            <p:ph idx="5" type="subTitle"/>
          </p:nvPr>
        </p:nvSpPr>
        <p:spPr>
          <a:xfrm>
            <a:off x="5614675" y="2157613"/>
            <a:ext cx="21789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p18"/>
          <p:cNvSpPr txBox="1"/>
          <p:nvPr>
            <p:ph idx="6" type="title"/>
          </p:nvPr>
        </p:nvSpPr>
        <p:spPr>
          <a:xfrm>
            <a:off x="4628883" y="2030150"/>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 name="Google Shape;45;p18"/>
          <p:cNvSpPr txBox="1"/>
          <p:nvPr>
            <p:ph idx="7" type="title"/>
          </p:nvPr>
        </p:nvSpPr>
        <p:spPr>
          <a:xfrm>
            <a:off x="2336174" y="3383095"/>
            <a:ext cx="2178900" cy="36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18"/>
          <p:cNvSpPr txBox="1"/>
          <p:nvPr>
            <p:ph idx="8" type="subTitle"/>
          </p:nvPr>
        </p:nvSpPr>
        <p:spPr>
          <a:xfrm>
            <a:off x="2336163" y="3741025"/>
            <a:ext cx="21789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7" name="Google Shape;47;p18"/>
          <p:cNvSpPr txBox="1"/>
          <p:nvPr>
            <p:ph idx="9" type="title"/>
          </p:nvPr>
        </p:nvSpPr>
        <p:spPr>
          <a:xfrm>
            <a:off x="1350413" y="3600150"/>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8" name="Google Shape;48;p18"/>
          <p:cNvSpPr txBox="1"/>
          <p:nvPr>
            <p:ph idx="13" type="title"/>
          </p:nvPr>
        </p:nvSpPr>
        <p:spPr>
          <a:xfrm>
            <a:off x="5614675" y="3383095"/>
            <a:ext cx="2178900" cy="36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18"/>
          <p:cNvSpPr txBox="1"/>
          <p:nvPr>
            <p:ph idx="14" type="subTitle"/>
          </p:nvPr>
        </p:nvSpPr>
        <p:spPr>
          <a:xfrm>
            <a:off x="5614675" y="3741025"/>
            <a:ext cx="21789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 name="Google Shape;50;p18"/>
          <p:cNvSpPr txBox="1"/>
          <p:nvPr>
            <p:ph idx="15" type="title"/>
          </p:nvPr>
        </p:nvSpPr>
        <p:spPr>
          <a:xfrm>
            <a:off x="4628883" y="3611000"/>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 name="Google Shape;51;p18"/>
          <p:cNvSpPr/>
          <p:nvPr/>
        </p:nvSpPr>
        <p:spPr>
          <a:xfrm rot="8634263">
            <a:off x="8572628" y="-318863"/>
            <a:ext cx="839437" cy="1003223"/>
          </a:xfrm>
          <a:custGeom>
            <a:rect b="b" l="l" r="r" t="t"/>
            <a:pathLst>
              <a:path extrusionOk="0" h="10174" w="8513">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9"/>
          <p:cNvSpPr txBox="1"/>
          <p:nvPr>
            <p:ph type="title"/>
          </p:nvPr>
        </p:nvSpPr>
        <p:spPr>
          <a:xfrm>
            <a:off x="713100" y="1618111"/>
            <a:ext cx="3644400" cy="57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4" name="Google Shape;54;p19"/>
          <p:cNvSpPr txBox="1"/>
          <p:nvPr>
            <p:ph idx="1" type="subTitle"/>
          </p:nvPr>
        </p:nvSpPr>
        <p:spPr>
          <a:xfrm>
            <a:off x="713100" y="2272311"/>
            <a:ext cx="3644400" cy="125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19"/>
          <p:cNvSpPr/>
          <p:nvPr/>
        </p:nvSpPr>
        <p:spPr>
          <a:xfrm flipH="1" rot="-6066758">
            <a:off x="3138265" y="-727635"/>
            <a:ext cx="1244785" cy="1487659"/>
          </a:xfrm>
          <a:custGeom>
            <a:rect b="b" l="l" r="r" t="t"/>
            <a:pathLst>
              <a:path extrusionOk="0" h="10174" w="8513">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9"/>
          <p:cNvGrpSpPr/>
          <p:nvPr/>
        </p:nvGrpSpPr>
        <p:grpSpPr>
          <a:xfrm>
            <a:off x="7841152" y="-66833"/>
            <a:ext cx="1363547" cy="1438080"/>
            <a:chOff x="7841152" y="-66833"/>
            <a:chExt cx="1363547" cy="1438080"/>
          </a:xfrm>
        </p:grpSpPr>
        <p:sp>
          <p:nvSpPr>
            <p:cNvPr id="57" name="Google Shape;57;p19"/>
            <p:cNvSpPr/>
            <p:nvPr/>
          </p:nvSpPr>
          <p:spPr>
            <a:xfrm rot="10800000">
              <a:off x="8140780" y="50617"/>
              <a:ext cx="652773" cy="137065"/>
            </a:xfrm>
            <a:custGeom>
              <a:rect b="b" l="l" r="r" t="t"/>
              <a:pathLst>
                <a:path extrusionOk="0" h="2935" w="13978">
                  <a:moveTo>
                    <a:pt x="242" y="1"/>
                  </a:moveTo>
                  <a:cubicBezTo>
                    <a:pt x="162" y="1"/>
                    <a:pt x="81" y="10"/>
                    <a:pt x="1" y="37"/>
                  </a:cubicBezTo>
                  <a:cubicBezTo>
                    <a:pt x="227" y="80"/>
                    <a:pt x="453" y="94"/>
                    <a:pt x="651" y="164"/>
                  </a:cubicBezTo>
                  <a:cubicBezTo>
                    <a:pt x="877" y="235"/>
                    <a:pt x="1075" y="362"/>
                    <a:pt x="1272" y="461"/>
                  </a:cubicBezTo>
                  <a:cubicBezTo>
                    <a:pt x="1343" y="475"/>
                    <a:pt x="1414" y="489"/>
                    <a:pt x="1484" y="504"/>
                  </a:cubicBezTo>
                  <a:cubicBezTo>
                    <a:pt x="1682" y="588"/>
                    <a:pt x="1894" y="659"/>
                    <a:pt x="2092" y="744"/>
                  </a:cubicBezTo>
                  <a:cubicBezTo>
                    <a:pt x="2700" y="998"/>
                    <a:pt x="3293" y="1253"/>
                    <a:pt x="3929" y="1380"/>
                  </a:cubicBezTo>
                  <a:cubicBezTo>
                    <a:pt x="4353" y="1465"/>
                    <a:pt x="4777" y="1521"/>
                    <a:pt x="5187" y="1620"/>
                  </a:cubicBezTo>
                  <a:cubicBezTo>
                    <a:pt x="5879" y="1804"/>
                    <a:pt x="6558" y="2002"/>
                    <a:pt x="7250" y="2185"/>
                  </a:cubicBezTo>
                  <a:cubicBezTo>
                    <a:pt x="8183" y="2454"/>
                    <a:pt x="9144" y="2623"/>
                    <a:pt x="10119" y="2722"/>
                  </a:cubicBezTo>
                  <a:cubicBezTo>
                    <a:pt x="10727" y="2793"/>
                    <a:pt x="11320" y="2850"/>
                    <a:pt x="11928" y="2892"/>
                  </a:cubicBezTo>
                  <a:cubicBezTo>
                    <a:pt x="12310" y="2920"/>
                    <a:pt x="12705" y="2920"/>
                    <a:pt x="13087" y="2934"/>
                  </a:cubicBezTo>
                  <a:lnTo>
                    <a:pt x="13836" y="2934"/>
                  </a:lnTo>
                  <a:cubicBezTo>
                    <a:pt x="13878" y="2920"/>
                    <a:pt x="13935" y="2920"/>
                    <a:pt x="13977" y="2878"/>
                  </a:cubicBezTo>
                  <a:cubicBezTo>
                    <a:pt x="13850" y="2864"/>
                    <a:pt x="13723" y="2850"/>
                    <a:pt x="13596" y="2835"/>
                  </a:cubicBezTo>
                  <a:cubicBezTo>
                    <a:pt x="12635" y="2821"/>
                    <a:pt x="11688" y="2765"/>
                    <a:pt x="10741" y="2666"/>
                  </a:cubicBezTo>
                  <a:cubicBezTo>
                    <a:pt x="9822" y="2581"/>
                    <a:pt x="8904" y="2482"/>
                    <a:pt x="8013" y="2256"/>
                  </a:cubicBezTo>
                  <a:cubicBezTo>
                    <a:pt x="7264" y="2072"/>
                    <a:pt x="6515" y="1846"/>
                    <a:pt x="5766" y="1662"/>
                  </a:cubicBezTo>
                  <a:cubicBezTo>
                    <a:pt x="5173" y="1507"/>
                    <a:pt x="4551" y="1394"/>
                    <a:pt x="3943" y="1267"/>
                  </a:cubicBezTo>
                  <a:cubicBezTo>
                    <a:pt x="3505" y="1168"/>
                    <a:pt x="3081" y="1026"/>
                    <a:pt x="2671" y="857"/>
                  </a:cubicBezTo>
                  <a:cubicBezTo>
                    <a:pt x="2106" y="631"/>
                    <a:pt x="1541" y="376"/>
                    <a:pt x="947" y="221"/>
                  </a:cubicBezTo>
                  <a:cubicBezTo>
                    <a:pt x="919" y="207"/>
                    <a:pt x="891" y="193"/>
                    <a:pt x="863" y="136"/>
                  </a:cubicBezTo>
                  <a:lnTo>
                    <a:pt x="863" y="136"/>
                  </a:lnTo>
                  <a:cubicBezTo>
                    <a:pt x="1032" y="150"/>
                    <a:pt x="1188" y="150"/>
                    <a:pt x="1357" y="164"/>
                  </a:cubicBezTo>
                  <a:cubicBezTo>
                    <a:pt x="1767" y="193"/>
                    <a:pt x="2177" y="207"/>
                    <a:pt x="2587" y="277"/>
                  </a:cubicBezTo>
                  <a:cubicBezTo>
                    <a:pt x="3661" y="475"/>
                    <a:pt x="4706" y="744"/>
                    <a:pt x="5752" y="1083"/>
                  </a:cubicBezTo>
                  <a:cubicBezTo>
                    <a:pt x="6600" y="1380"/>
                    <a:pt x="7476" y="1592"/>
                    <a:pt x="8381" y="1705"/>
                  </a:cubicBezTo>
                  <a:cubicBezTo>
                    <a:pt x="8777" y="1747"/>
                    <a:pt x="9186" y="1775"/>
                    <a:pt x="9582" y="1804"/>
                  </a:cubicBezTo>
                  <a:cubicBezTo>
                    <a:pt x="10981" y="1903"/>
                    <a:pt x="12366" y="2115"/>
                    <a:pt x="13694" y="2567"/>
                  </a:cubicBezTo>
                  <a:cubicBezTo>
                    <a:pt x="13779" y="2595"/>
                    <a:pt x="13878" y="2623"/>
                    <a:pt x="13977" y="2652"/>
                  </a:cubicBezTo>
                  <a:cubicBezTo>
                    <a:pt x="13921" y="2553"/>
                    <a:pt x="13836" y="2510"/>
                    <a:pt x="13751" y="2482"/>
                  </a:cubicBezTo>
                  <a:cubicBezTo>
                    <a:pt x="13327" y="2355"/>
                    <a:pt x="12903" y="2214"/>
                    <a:pt x="12479" y="2101"/>
                  </a:cubicBezTo>
                  <a:cubicBezTo>
                    <a:pt x="11801" y="1931"/>
                    <a:pt x="11108" y="1818"/>
                    <a:pt x="10416" y="1747"/>
                  </a:cubicBezTo>
                  <a:cubicBezTo>
                    <a:pt x="9964" y="1705"/>
                    <a:pt x="9497" y="1691"/>
                    <a:pt x="9045" y="1648"/>
                  </a:cubicBezTo>
                  <a:cubicBezTo>
                    <a:pt x="7943" y="1564"/>
                    <a:pt x="6883" y="1352"/>
                    <a:pt x="5851" y="998"/>
                  </a:cubicBezTo>
                  <a:cubicBezTo>
                    <a:pt x="4763" y="645"/>
                    <a:pt x="3661" y="391"/>
                    <a:pt x="2558" y="164"/>
                  </a:cubicBezTo>
                  <a:cubicBezTo>
                    <a:pt x="2149" y="94"/>
                    <a:pt x="1710" y="94"/>
                    <a:pt x="1287" y="51"/>
                  </a:cubicBezTo>
                  <a:cubicBezTo>
                    <a:pt x="990" y="37"/>
                    <a:pt x="679" y="23"/>
                    <a:pt x="382" y="9"/>
                  </a:cubicBezTo>
                  <a:cubicBezTo>
                    <a:pt x="336" y="4"/>
                    <a:pt x="289"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9"/>
            <p:cNvSpPr/>
            <p:nvPr/>
          </p:nvSpPr>
          <p:spPr>
            <a:xfrm rot="10800000">
              <a:off x="7847130" y="430755"/>
              <a:ext cx="762938" cy="241626"/>
            </a:xfrm>
            <a:custGeom>
              <a:rect b="b" l="l" r="r" t="t"/>
              <a:pathLst>
                <a:path extrusionOk="0" h="5174" w="16337">
                  <a:moveTo>
                    <a:pt x="16323" y="1"/>
                  </a:moveTo>
                  <a:cubicBezTo>
                    <a:pt x="16280" y="15"/>
                    <a:pt x="16224" y="15"/>
                    <a:pt x="16167" y="29"/>
                  </a:cubicBezTo>
                  <a:cubicBezTo>
                    <a:pt x="15305" y="312"/>
                    <a:pt x="14415" y="524"/>
                    <a:pt x="13510" y="708"/>
                  </a:cubicBezTo>
                  <a:cubicBezTo>
                    <a:pt x="12140" y="1004"/>
                    <a:pt x="10797" y="1414"/>
                    <a:pt x="9469" y="1881"/>
                  </a:cubicBezTo>
                  <a:cubicBezTo>
                    <a:pt x="8055" y="2389"/>
                    <a:pt x="6656" y="2912"/>
                    <a:pt x="5229" y="3379"/>
                  </a:cubicBezTo>
                  <a:cubicBezTo>
                    <a:pt x="4141" y="3732"/>
                    <a:pt x="3010" y="4029"/>
                    <a:pt x="1894" y="4340"/>
                  </a:cubicBezTo>
                  <a:cubicBezTo>
                    <a:pt x="1300" y="4495"/>
                    <a:pt x="735" y="4721"/>
                    <a:pt x="198" y="5018"/>
                  </a:cubicBezTo>
                  <a:cubicBezTo>
                    <a:pt x="142" y="5046"/>
                    <a:pt x="85" y="5088"/>
                    <a:pt x="28" y="5117"/>
                  </a:cubicBezTo>
                  <a:cubicBezTo>
                    <a:pt x="14" y="5131"/>
                    <a:pt x="14" y="5145"/>
                    <a:pt x="0" y="5173"/>
                  </a:cubicBezTo>
                  <a:cubicBezTo>
                    <a:pt x="71" y="5145"/>
                    <a:pt x="127" y="5117"/>
                    <a:pt x="184" y="5088"/>
                  </a:cubicBezTo>
                  <a:cubicBezTo>
                    <a:pt x="905" y="4735"/>
                    <a:pt x="1682" y="4509"/>
                    <a:pt x="2459" y="4311"/>
                  </a:cubicBezTo>
                  <a:cubicBezTo>
                    <a:pt x="3943" y="3944"/>
                    <a:pt x="5399" y="3492"/>
                    <a:pt x="6826" y="2969"/>
                  </a:cubicBezTo>
                  <a:cubicBezTo>
                    <a:pt x="8084" y="2531"/>
                    <a:pt x="9342" y="2078"/>
                    <a:pt x="10599" y="1640"/>
                  </a:cubicBezTo>
                  <a:cubicBezTo>
                    <a:pt x="11631" y="1287"/>
                    <a:pt x="12677" y="1018"/>
                    <a:pt x="13737" y="792"/>
                  </a:cubicBezTo>
                  <a:cubicBezTo>
                    <a:pt x="14514" y="623"/>
                    <a:pt x="15305" y="439"/>
                    <a:pt x="16054" y="171"/>
                  </a:cubicBezTo>
                  <a:cubicBezTo>
                    <a:pt x="16153" y="128"/>
                    <a:pt x="16252" y="86"/>
                    <a:pt x="16337" y="43"/>
                  </a:cubicBezTo>
                  <a:cubicBezTo>
                    <a:pt x="16337" y="29"/>
                    <a:pt x="16337" y="15"/>
                    <a:pt x="163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p:nvPr/>
          </p:nvSpPr>
          <p:spPr>
            <a:xfrm rot="10800000">
              <a:off x="7873515" y="293224"/>
              <a:ext cx="821033" cy="39508"/>
            </a:xfrm>
            <a:custGeom>
              <a:rect b="b" l="l" r="r" t="t"/>
              <a:pathLst>
                <a:path extrusionOk="0" h="846" w="17581">
                  <a:moveTo>
                    <a:pt x="3105" y="0"/>
                  </a:moveTo>
                  <a:cubicBezTo>
                    <a:pt x="2753" y="0"/>
                    <a:pt x="2401" y="14"/>
                    <a:pt x="2049" y="34"/>
                  </a:cubicBezTo>
                  <a:cubicBezTo>
                    <a:pt x="1357" y="91"/>
                    <a:pt x="707" y="274"/>
                    <a:pt x="113" y="628"/>
                  </a:cubicBezTo>
                  <a:cubicBezTo>
                    <a:pt x="57" y="656"/>
                    <a:pt x="14" y="698"/>
                    <a:pt x="0" y="755"/>
                  </a:cubicBezTo>
                  <a:cubicBezTo>
                    <a:pt x="113" y="713"/>
                    <a:pt x="226" y="670"/>
                    <a:pt x="339" y="614"/>
                  </a:cubicBezTo>
                  <a:cubicBezTo>
                    <a:pt x="735" y="430"/>
                    <a:pt x="1145" y="289"/>
                    <a:pt x="1569" y="218"/>
                  </a:cubicBezTo>
                  <a:cubicBezTo>
                    <a:pt x="2033" y="135"/>
                    <a:pt x="2497" y="101"/>
                    <a:pt x="2969" y="101"/>
                  </a:cubicBezTo>
                  <a:cubicBezTo>
                    <a:pt x="3058" y="101"/>
                    <a:pt x="3147" y="103"/>
                    <a:pt x="3237" y="105"/>
                  </a:cubicBezTo>
                  <a:cubicBezTo>
                    <a:pt x="3533" y="119"/>
                    <a:pt x="3830" y="133"/>
                    <a:pt x="4127" y="161"/>
                  </a:cubicBezTo>
                  <a:cubicBezTo>
                    <a:pt x="4593" y="190"/>
                    <a:pt x="5060" y="246"/>
                    <a:pt x="5540" y="289"/>
                  </a:cubicBezTo>
                  <a:cubicBezTo>
                    <a:pt x="6119" y="359"/>
                    <a:pt x="6713" y="430"/>
                    <a:pt x="7292" y="501"/>
                  </a:cubicBezTo>
                  <a:cubicBezTo>
                    <a:pt x="7787" y="557"/>
                    <a:pt x="8268" y="599"/>
                    <a:pt x="8762" y="642"/>
                  </a:cubicBezTo>
                  <a:cubicBezTo>
                    <a:pt x="9229" y="684"/>
                    <a:pt x="9695" y="713"/>
                    <a:pt x="10161" y="741"/>
                  </a:cubicBezTo>
                  <a:cubicBezTo>
                    <a:pt x="10571" y="769"/>
                    <a:pt x="10981" y="797"/>
                    <a:pt x="11391" y="826"/>
                  </a:cubicBezTo>
                  <a:cubicBezTo>
                    <a:pt x="11531" y="836"/>
                    <a:pt x="11663" y="846"/>
                    <a:pt x="11799" y="846"/>
                  </a:cubicBezTo>
                  <a:cubicBezTo>
                    <a:pt x="11855" y="846"/>
                    <a:pt x="11912" y="844"/>
                    <a:pt x="11970" y="840"/>
                  </a:cubicBezTo>
                  <a:cubicBezTo>
                    <a:pt x="12719" y="826"/>
                    <a:pt x="13468" y="811"/>
                    <a:pt x="14217" y="769"/>
                  </a:cubicBezTo>
                  <a:cubicBezTo>
                    <a:pt x="14726" y="741"/>
                    <a:pt x="15235" y="670"/>
                    <a:pt x="15743" y="614"/>
                  </a:cubicBezTo>
                  <a:cubicBezTo>
                    <a:pt x="16182" y="557"/>
                    <a:pt x="16620" y="486"/>
                    <a:pt x="17058" y="430"/>
                  </a:cubicBezTo>
                  <a:cubicBezTo>
                    <a:pt x="17227" y="402"/>
                    <a:pt x="17397" y="359"/>
                    <a:pt x="17581" y="317"/>
                  </a:cubicBezTo>
                  <a:cubicBezTo>
                    <a:pt x="17566" y="303"/>
                    <a:pt x="17566" y="289"/>
                    <a:pt x="17566" y="274"/>
                  </a:cubicBezTo>
                  <a:cubicBezTo>
                    <a:pt x="17482" y="274"/>
                    <a:pt x="17383" y="274"/>
                    <a:pt x="17298" y="289"/>
                  </a:cubicBezTo>
                  <a:cubicBezTo>
                    <a:pt x="16690" y="373"/>
                    <a:pt x="16083" y="472"/>
                    <a:pt x="15475" y="543"/>
                  </a:cubicBezTo>
                  <a:cubicBezTo>
                    <a:pt x="14695" y="622"/>
                    <a:pt x="13903" y="714"/>
                    <a:pt x="13110" y="714"/>
                  </a:cubicBezTo>
                  <a:cubicBezTo>
                    <a:pt x="13055" y="714"/>
                    <a:pt x="13000" y="713"/>
                    <a:pt x="12945" y="713"/>
                  </a:cubicBezTo>
                  <a:cubicBezTo>
                    <a:pt x="12747" y="713"/>
                    <a:pt x="12550" y="727"/>
                    <a:pt x="12352" y="727"/>
                  </a:cubicBezTo>
                  <a:cubicBezTo>
                    <a:pt x="11885" y="713"/>
                    <a:pt x="11433" y="698"/>
                    <a:pt x="10981" y="684"/>
                  </a:cubicBezTo>
                  <a:cubicBezTo>
                    <a:pt x="10599" y="670"/>
                    <a:pt x="10218" y="642"/>
                    <a:pt x="9822" y="614"/>
                  </a:cubicBezTo>
                  <a:cubicBezTo>
                    <a:pt x="9384" y="585"/>
                    <a:pt x="8932" y="543"/>
                    <a:pt x="8494" y="501"/>
                  </a:cubicBezTo>
                  <a:cubicBezTo>
                    <a:pt x="7886" y="444"/>
                    <a:pt x="7278" y="373"/>
                    <a:pt x="6671" y="303"/>
                  </a:cubicBezTo>
                  <a:cubicBezTo>
                    <a:pt x="6091" y="246"/>
                    <a:pt x="5512" y="161"/>
                    <a:pt x="4932" y="105"/>
                  </a:cubicBezTo>
                  <a:cubicBezTo>
                    <a:pt x="4452" y="62"/>
                    <a:pt x="3971" y="20"/>
                    <a:pt x="3491" y="6"/>
                  </a:cubicBezTo>
                  <a:cubicBezTo>
                    <a:pt x="3362" y="2"/>
                    <a:pt x="3233" y="0"/>
                    <a:pt x="31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rot="10800000">
              <a:off x="7903870" y="649218"/>
              <a:ext cx="601263" cy="521406"/>
            </a:xfrm>
            <a:custGeom>
              <a:rect b="b" l="l" r="r" t="t"/>
              <a:pathLst>
                <a:path extrusionOk="0" h="11165" w="12875">
                  <a:moveTo>
                    <a:pt x="12860" y="0"/>
                  </a:moveTo>
                  <a:cubicBezTo>
                    <a:pt x="12776" y="29"/>
                    <a:pt x="12677" y="43"/>
                    <a:pt x="12606" y="85"/>
                  </a:cubicBezTo>
                  <a:cubicBezTo>
                    <a:pt x="12253" y="269"/>
                    <a:pt x="11899" y="453"/>
                    <a:pt x="11546" y="650"/>
                  </a:cubicBezTo>
                  <a:cubicBezTo>
                    <a:pt x="10090" y="1541"/>
                    <a:pt x="8762" y="2601"/>
                    <a:pt x="7518" y="3774"/>
                  </a:cubicBezTo>
                  <a:cubicBezTo>
                    <a:pt x="6247" y="4975"/>
                    <a:pt x="5003" y="6176"/>
                    <a:pt x="3830" y="7476"/>
                  </a:cubicBezTo>
                  <a:cubicBezTo>
                    <a:pt x="2812" y="8593"/>
                    <a:pt x="1696" y="9610"/>
                    <a:pt x="565" y="10613"/>
                  </a:cubicBezTo>
                  <a:cubicBezTo>
                    <a:pt x="382" y="10797"/>
                    <a:pt x="184" y="10967"/>
                    <a:pt x="0" y="11165"/>
                  </a:cubicBezTo>
                  <a:cubicBezTo>
                    <a:pt x="71" y="11122"/>
                    <a:pt x="142" y="11080"/>
                    <a:pt x="198" y="11037"/>
                  </a:cubicBezTo>
                  <a:cubicBezTo>
                    <a:pt x="693" y="10613"/>
                    <a:pt x="1187" y="10189"/>
                    <a:pt x="1668" y="9766"/>
                  </a:cubicBezTo>
                  <a:cubicBezTo>
                    <a:pt x="2685" y="8889"/>
                    <a:pt x="3590" y="7900"/>
                    <a:pt x="4494" y="6925"/>
                  </a:cubicBezTo>
                  <a:cubicBezTo>
                    <a:pt x="5964" y="5370"/>
                    <a:pt x="7476" y="3887"/>
                    <a:pt x="9115" y="2516"/>
                  </a:cubicBezTo>
                  <a:cubicBezTo>
                    <a:pt x="10076" y="1710"/>
                    <a:pt x="11122" y="1004"/>
                    <a:pt x="12224" y="382"/>
                  </a:cubicBezTo>
                  <a:cubicBezTo>
                    <a:pt x="12366" y="311"/>
                    <a:pt x="12521" y="241"/>
                    <a:pt x="12663" y="170"/>
                  </a:cubicBezTo>
                  <a:cubicBezTo>
                    <a:pt x="12733" y="128"/>
                    <a:pt x="12804" y="85"/>
                    <a:pt x="12875" y="43"/>
                  </a:cubicBezTo>
                  <a:cubicBezTo>
                    <a:pt x="12875" y="29"/>
                    <a:pt x="12860" y="14"/>
                    <a:pt x="128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rot="10800000">
              <a:off x="8785566" y="241340"/>
              <a:ext cx="64072" cy="752430"/>
            </a:xfrm>
            <a:custGeom>
              <a:rect b="b" l="l" r="r" t="t"/>
              <a:pathLst>
                <a:path extrusionOk="0" h="16112" w="1372">
                  <a:moveTo>
                    <a:pt x="424" y="1"/>
                  </a:moveTo>
                  <a:cubicBezTo>
                    <a:pt x="410" y="156"/>
                    <a:pt x="396" y="297"/>
                    <a:pt x="382" y="439"/>
                  </a:cubicBezTo>
                  <a:cubicBezTo>
                    <a:pt x="354" y="1357"/>
                    <a:pt x="368" y="2290"/>
                    <a:pt x="438" y="3209"/>
                  </a:cubicBezTo>
                  <a:cubicBezTo>
                    <a:pt x="481" y="3901"/>
                    <a:pt x="537" y="4608"/>
                    <a:pt x="608" y="5300"/>
                  </a:cubicBezTo>
                  <a:cubicBezTo>
                    <a:pt x="679" y="5922"/>
                    <a:pt x="778" y="6558"/>
                    <a:pt x="862" y="7180"/>
                  </a:cubicBezTo>
                  <a:cubicBezTo>
                    <a:pt x="933" y="7703"/>
                    <a:pt x="990" y="8211"/>
                    <a:pt x="1060" y="8720"/>
                  </a:cubicBezTo>
                  <a:cubicBezTo>
                    <a:pt x="1173" y="9554"/>
                    <a:pt x="1202" y="10388"/>
                    <a:pt x="1244" y="11222"/>
                  </a:cubicBezTo>
                  <a:cubicBezTo>
                    <a:pt x="1300" y="12437"/>
                    <a:pt x="1074" y="13610"/>
                    <a:pt x="608" y="14726"/>
                  </a:cubicBezTo>
                  <a:cubicBezTo>
                    <a:pt x="453" y="15108"/>
                    <a:pt x="269" y="15475"/>
                    <a:pt x="99" y="15843"/>
                  </a:cubicBezTo>
                  <a:cubicBezTo>
                    <a:pt x="57" y="15927"/>
                    <a:pt x="14" y="16012"/>
                    <a:pt x="0" y="16111"/>
                  </a:cubicBezTo>
                  <a:cubicBezTo>
                    <a:pt x="14" y="16083"/>
                    <a:pt x="43" y="16055"/>
                    <a:pt x="71" y="16012"/>
                  </a:cubicBezTo>
                  <a:cubicBezTo>
                    <a:pt x="707" y="15009"/>
                    <a:pt x="1117" y="13935"/>
                    <a:pt x="1286" y="12748"/>
                  </a:cubicBezTo>
                  <a:cubicBezTo>
                    <a:pt x="1343" y="12380"/>
                    <a:pt x="1357" y="11999"/>
                    <a:pt x="1371" y="11617"/>
                  </a:cubicBezTo>
                  <a:cubicBezTo>
                    <a:pt x="1371" y="11207"/>
                    <a:pt x="1371" y="10812"/>
                    <a:pt x="1343" y="10402"/>
                  </a:cubicBezTo>
                  <a:cubicBezTo>
                    <a:pt x="1286" y="9766"/>
                    <a:pt x="1230" y="9116"/>
                    <a:pt x="1159" y="8480"/>
                  </a:cubicBezTo>
                  <a:cubicBezTo>
                    <a:pt x="1103" y="7985"/>
                    <a:pt x="1032" y="7491"/>
                    <a:pt x="961" y="6996"/>
                  </a:cubicBezTo>
                  <a:cubicBezTo>
                    <a:pt x="905" y="6530"/>
                    <a:pt x="820" y="6049"/>
                    <a:pt x="763" y="5569"/>
                  </a:cubicBezTo>
                  <a:cubicBezTo>
                    <a:pt x="707" y="5116"/>
                    <a:pt x="650" y="4650"/>
                    <a:pt x="622" y="4184"/>
                  </a:cubicBezTo>
                  <a:cubicBezTo>
                    <a:pt x="566" y="3364"/>
                    <a:pt x="509" y="2544"/>
                    <a:pt x="481" y="1739"/>
                  </a:cubicBezTo>
                  <a:cubicBezTo>
                    <a:pt x="453" y="1315"/>
                    <a:pt x="481" y="891"/>
                    <a:pt x="481" y="467"/>
                  </a:cubicBezTo>
                  <a:cubicBezTo>
                    <a:pt x="481" y="312"/>
                    <a:pt x="467" y="156"/>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rot="10800000">
              <a:off x="7854368" y="472365"/>
              <a:ext cx="689712" cy="217809"/>
            </a:xfrm>
            <a:custGeom>
              <a:rect b="b" l="l" r="r" t="t"/>
              <a:pathLst>
                <a:path extrusionOk="0" h="4664" w="14769">
                  <a:moveTo>
                    <a:pt x="14754" y="0"/>
                  </a:moveTo>
                  <a:cubicBezTo>
                    <a:pt x="14147" y="85"/>
                    <a:pt x="13539" y="156"/>
                    <a:pt x="12917" y="227"/>
                  </a:cubicBezTo>
                  <a:cubicBezTo>
                    <a:pt x="9780" y="608"/>
                    <a:pt x="6756" y="1442"/>
                    <a:pt x="3858" y="2700"/>
                  </a:cubicBezTo>
                  <a:cubicBezTo>
                    <a:pt x="3392" y="2912"/>
                    <a:pt x="2940" y="3194"/>
                    <a:pt x="2488" y="3420"/>
                  </a:cubicBezTo>
                  <a:cubicBezTo>
                    <a:pt x="1922" y="3689"/>
                    <a:pt x="1343" y="3929"/>
                    <a:pt x="778" y="4198"/>
                  </a:cubicBezTo>
                  <a:cubicBezTo>
                    <a:pt x="523" y="4311"/>
                    <a:pt x="283" y="4452"/>
                    <a:pt x="43" y="4593"/>
                  </a:cubicBezTo>
                  <a:cubicBezTo>
                    <a:pt x="29" y="4607"/>
                    <a:pt x="0" y="4622"/>
                    <a:pt x="0" y="4664"/>
                  </a:cubicBezTo>
                  <a:cubicBezTo>
                    <a:pt x="71" y="4636"/>
                    <a:pt x="142" y="4607"/>
                    <a:pt x="212" y="4579"/>
                  </a:cubicBezTo>
                  <a:cubicBezTo>
                    <a:pt x="679" y="4381"/>
                    <a:pt x="1145" y="4183"/>
                    <a:pt x="1611" y="3972"/>
                  </a:cubicBezTo>
                  <a:cubicBezTo>
                    <a:pt x="1979" y="3802"/>
                    <a:pt x="2360" y="3632"/>
                    <a:pt x="2714" y="3434"/>
                  </a:cubicBezTo>
                  <a:cubicBezTo>
                    <a:pt x="3576" y="2940"/>
                    <a:pt x="4494" y="2558"/>
                    <a:pt x="5413" y="2205"/>
                  </a:cubicBezTo>
                  <a:cubicBezTo>
                    <a:pt x="6586" y="1767"/>
                    <a:pt x="7773" y="1371"/>
                    <a:pt x="9003" y="1089"/>
                  </a:cubicBezTo>
                  <a:cubicBezTo>
                    <a:pt x="9681" y="919"/>
                    <a:pt x="10387" y="764"/>
                    <a:pt x="11080" y="636"/>
                  </a:cubicBezTo>
                  <a:cubicBezTo>
                    <a:pt x="11645" y="523"/>
                    <a:pt x="12225" y="453"/>
                    <a:pt x="12790" y="368"/>
                  </a:cubicBezTo>
                  <a:cubicBezTo>
                    <a:pt x="13398" y="269"/>
                    <a:pt x="13991" y="184"/>
                    <a:pt x="14599" y="99"/>
                  </a:cubicBezTo>
                  <a:cubicBezTo>
                    <a:pt x="14655" y="85"/>
                    <a:pt x="14712" y="57"/>
                    <a:pt x="14768" y="43"/>
                  </a:cubicBezTo>
                  <a:cubicBezTo>
                    <a:pt x="14768" y="29"/>
                    <a:pt x="14754" y="15"/>
                    <a:pt x="147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rot="10800000">
              <a:off x="9033730" y="113336"/>
              <a:ext cx="44925" cy="759015"/>
            </a:xfrm>
            <a:custGeom>
              <a:rect b="b" l="l" r="r" t="t"/>
              <a:pathLst>
                <a:path extrusionOk="0" h="16253" w="962">
                  <a:moveTo>
                    <a:pt x="142" y="1"/>
                  </a:moveTo>
                  <a:cubicBezTo>
                    <a:pt x="29" y="100"/>
                    <a:pt x="43" y="227"/>
                    <a:pt x="43" y="340"/>
                  </a:cubicBezTo>
                  <a:cubicBezTo>
                    <a:pt x="29" y="736"/>
                    <a:pt x="15" y="1117"/>
                    <a:pt x="15" y="1513"/>
                  </a:cubicBezTo>
                  <a:cubicBezTo>
                    <a:pt x="15" y="1739"/>
                    <a:pt x="0" y="1965"/>
                    <a:pt x="15" y="2191"/>
                  </a:cubicBezTo>
                  <a:cubicBezTo>
                    <a:pt x="43" y="2997"/>
                    <a:pt x="114" y="3788"/>
                    <a:pt x="255" y="4580"/>
                  </a:cubicBezTo>
                  <a:cubicBezTo>
                    <a:pt x="354" y="5074"/>
                    <a:pt x="439" y="5569"/>
                    <a:pt x="509" y="6078"/>
                  </a:cubicBezTo>
                  <a:cubicBezTo>
                    <a:pt x="580" y="6502"/>
                    <a:pt x="608" y="6940"/>
                    <a:pt x="651" y="7378"/>
                  </a:cubicBezTo>
                  <a:cubicBezTo>
                    <a:pt x="693" y="7802"/>
                    <a:pt x="749" y="8240"/>
                    <a:pt x="764" y="8678"/>
                  </a:cubicBezTo>
                  <a:cubicBezTo>
                    <a:pt x="792" y="9144"/>
                    <a:pt x="792" y="9597"/>
                    <a:pt x="778" y="10063"/>
                  </a:cubicBezTo>
                  <a:cubicBezTo>
                    <a:pt x="764" y="10543"/>
                    <a:pt x="735" y="11024"/>
                    <a:pt x="693" y="11490"/>
                  </a:cubicBezTo>
                  <a:cubicBezTo>
                    <a:pt x="636" y="11985"/>
                    <a:pt x="580" y="12465"/>
                    <a:pt x="509" y="12946"/>
                  </a:cubicBezTo>
                  <a:cubicBezTo>
                    <a:pt x="410" y="13723"/>
                    <a:pt x="297" y="14515"/>
                    <a:pt x="184" y="15306"/>
                  </a:cubicBezTo>
                  <a:cubicBezTo>
                    <a:pt x="156" y="15560"/>
                    <a:pt x="99" y="15815"/>
                    <a:pt x="57" y="16083"/>
                  </a:cubicBezTo>
                  <a:cubicBezTo>
                    <a:pt x="43" y="16140"/>
                    <a:pt x="43" y="16196"/>
                    <a:pt x="43" y="16253"/>
                  </a:cubicBezTo>
                  <a:cubicBezTo>
                    <a:pt x="184" y="15956"/>
                    <a:pt x="241" y="15645"/>
                    <a:pt x="297" y="15334"/>
                  </a:cubicBezTo>
                  <a:cubicBezTo>
                    <a:pt x="396" y="14684"/>
                    <a:pt x="481" y="14034"/>
                    <a:pt x="566" y="13384"/>
                  </a:cubicBezTo>
                  <a:cubicBezTo>
                    <a:pt x="665" y="12635"/>
                    <a:pt x="735" y="11900"/>
                    <a:pt x="820" y="11151"/>
                  </a:cubicBezTo>
                  <a:cubicBezTo>
                    <a:pt x="919" y="10346"/>
                    <a:pt x="961" y="9540"/>
                    <a:pt x="891" y="8735"/>
                  </a:cubicBezTo>
                  <a:cubicBezTo>
                    <a:pt x="848" y="8169"/>
                    <a:pt x="778" y="7618"/>
                    <a:pt x="707" y="7053"/>
                  </a:cubicBezTo>
                  <a:cubicBezTo>
                    <a:pt x="693" y="6855"/>
                    <a:pt x="679" y="6643"/>
                    <a:pt x="636" y="6431"/>
                  </a:cubicBezTo>
                  <a:cubicBezTo>
                    <a:pt x="566" y="5852"/>
                    <a:pt x="467" y="5286"/>
                    <a:pt x="382" y="4707"/>
                  </a:cubicBezTo>
                  <a:cubicBezTo>
                    <a:pt x="311" y="4212"/>
                    <a:pt x="255" y="3704"/>
                    <a:pt x="184" y="3195"/>
                  </a:cubicBezTo>
                  <a:cubicBezTo>
                    <a:pt x="99" y="2502"/>
                    <a:pt x="128" y="1810"/>
                    <a:pt x="114" y="1117"/>
                  </a:cubicBezTo>
                  <a:cubicBezTo>
                    <a:pt x="99" y="792"/>
                    <a:pt x="142" y="467"/>
                    <a:pt x="156" y="156"/>
                  </a:cubicBezTo>
                  <a:cubicBezTo>
                    <a:pt x="156" y="114"/>
                    <a:pt x="156" y="72"/>
                    <a:pt x="1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rot="10800000">
              <a:off x="8493878" y="675604"/>
              <a:ext cx="104982" cy="689059"/>
            </a:xfrm>
            <a:custGeom>
              <a:rect b="b" l="l" r="r" t="t"/>
              <a:pathLst>
                <a:path extrusionOk="0" h="14755" w="2248">
                  <a:moveTo>
                    <a:pt x="15" y="1"/>
                  </a:moveTo>
                  <a:cubicBezTo>
                    <a:pt x="15" y="43"/>
                    <a:pt x="0" y="71"/>
                    <a:pt x="15" y="114"/>
                  </a:cubicBezTo>
                  <a:cubicBezTo>
                    <a:pt x="170" y="1400"/>
                    <a:pt x="495" y="2643"/>
                    <a:pt x="820" y="3887"/>
                  </a:cubicBezTo>
                  <a:cubicBezTo>
                    <a:pt x="1089" y="4933"/>
                    <a:pt x="1371" y="5964"/>
                    <a:pt x="1612" y="6996"/>
                  </a:cubicBezTo>
                  <a:cubicBezTo>
                    <a:pt x="1739" y="7547"/>
                    <a:pt x="1809" y="8112"/>
                    <a:pt x="1894" y="8678"/>
                  </a:cubicBezTo>
                  <a:cubicBezTo>
                    <a:pt x="1993" y="9469"/>
                    <a:pt x="2050" y="10260"/>
                    <a:pt x="2064" y="11066"/>
                  </a:cubicBezTo>
                  <a:cubicBezTo>
                    <a:pt x="2078" y="11900"/>
                    <a:pt x="2050" y="12719"/>
                    <a:pt x="1838" y="13539"/>
                  </a:cubicBezTo>
                  <a:cubicBezTo>
                    <a:pt x="1739" y="13921"/>
                    <a:pt x="1612" y="14302"/>
                    <a:pt x="1498" y="14684"/>
                  </a:cubicBezTo>
                  <a:cubicBezTo>
                    <a:pt x="1498" y="14698"/>
                    <a:pt x="1498" y="14712"/>
                    <a:pt x="1498" y="14726"/>
                  </a:cubicBezTo>
                  <a:cubicBezTo>
                    <a:pt x="1498" y="14740"/>
                    <a:pt x="1513" y="14740"/>
                    <a:pt x="1527" y="14754"/>
                  </a:cubicBezTo>
                  <a:cubicBezTo>
                    <a:pt x="1555" y="14670"/>
                    <a:pt x="1612" y="14599"/>
                    <a:pt x="1640" y="14514"/>
                  </a:cubicBezTo>
                  <a:cubicBezTo>
                    <a:pt x="1880" y="13949"/>
                    <a:pt x="2035" y="13355"/>
                    <a:pt x="2106" y="12733"/>
                  </a:cubicBezTo>
                  <a:cubicBezTo>
                    <a:pt x="2247" y="11603"/>
                    <a:pt x="2163" y="10458"/>
                    <a:pt x="2078" y="9328"/>
                  </a:cubicBezTo>
                  <a:cubicBezTo>
                    <a:pt x="1993" y="7999"/>
                    <a:pt x="1696" y="6699"/>
                    <a:pt x="1371" y="5413"/>
                  </a:cubicBezTo>
                  <a:cubicBezTo>
                    <a:pt x="1089" y="4353"/>
                    <a:pt x="792" y="3293"/>
                    <a:pt x="523" y="2233"/>
                  </a:cubicBezTo>
                  <a:cubicBezTo>
                    <a:pt x="382" y="1654"/>
                    <a:pt x="283" y="1075"/>
                    <a:pt x="156" y="495"/>
                  </a:cubicBezTo>
                  <a:cubicBezTo>
                    <a:pt x="114" y="326"/>
                    <a:pt x="85" y="156"/>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rot="10800000">
              <a:off x="7852407" y="446587"/>
              <a:ext cx="664634" cy="209263"/>
            </a:xfrm>
            <a:custGeom>
              <a:rect b="b" l="l" r="r" t="t"/>
              <a:pathLst>
                <a:path extrusionOk="0" h="4481" w="14232">
                  <a:moveTo>
                    <a:pt x="14218" y="0"/>
                  </a:moveTo>
                  <a:cubicBezTo>
                    <a:pt x="14189" y="14"/>
                    <a:pt x="14147" y="29"/>
                    <a:pt x="14119" y="43"/>
                  </a:cubicBezTo>
                  <a:cubicBezTo>
                    <a:pt x="13356" y="467"/>
                    <a:pt x="12522" y="735"/>
                    <a:pt x="11688" y="975"/>
                  </a:cubicBezTo>
                  <a:cubicBezTo>
                    <a:pt x="10868" y="1216"/>
                    <a:pt x="10035" y="1399"/>
                    <a:pt x="9229" y="1682"/>
                  </a:cubicBezTo>
                  <a:cubicBezTo>
                    <a:pt x="8070" y="2078"/>
                    <a:pt x="6926" y="2530"/>
                    <a:pt x="5781" y="2954"/>
                  </a:cubicBezTo>
                  <a:cubicBezTo>
                    <a:pt x="4919" y="3265"/>
                    <a:pt x="4071" y="3604"/>
                    <a:pt x="3209" y="3887"/>
                  </a:cubicBezTo>
                  <a:cubicBezTo>
                    <a:pt x="2785" y="4014"/>
                    <a:pt x="2318" y="4084"/>
                    <a:pt x="1880" y="4155"/>
                  </a:cubicBezTo>
                  <a:cubicBezTo>
                    <a:pt x="1471" y="4240"/>
                    <a:pt x="1075" y="4296"/>
                    <a:pt x="665" y="4353"/>
                  </a:cubicBezTo>
                  <a:cubicBezTo>
                    <a:pt x="439" y="4395"/>
                    <a:pt x="227" y="4424"/>
                    <a:pt x="1" y="4480"/>
                  </a:cubicBezTo>
                  <a:cubicBezTo>
                    <a:pt x="439" y="4438"/>
                    <a:pt x="863" y="4381"/>
                    <a:pt x="1287" y="4339"/>
                  </a:cubicBezTo>
                  <a:cubicBezTo>
                    <a:pt x="1485" y="4311"/>
                    <a:pt x="1683" y="4282"/>
                    <a:pt x="1880" y="4268"/>
                  </a:cubicBezTo>
                  <a:cubicBezTo>
                    <a:pt x="2686" y="4197"/>
                    <a:pt x="3449" y="3971"/>
                    <a:pt x="4198" y="3689"/>
                  </a:cubicBezTo>
                  <a:cubicBezTo>
                    <a:pt x="5597" y="3152"/>
                    <a:pt x="7010" y="2615"/>
                    <a:pt x="8409" y="2078"/>
                  </a:cubicBezTo>
                  <a:cubicBezTo>
                    <a:pt x="9257" y="1767"/>
                    <a:pt x="10119" y="1541"/>
                    <a:pt x="10981" y="1300"/>
                  </a:cubicBezTo>
                  <a:cubicBezTo>
                    <a:pt x="11829" y="1074"/>
                    <a:pt x="12663" y="834"/>
                    <a:pt x="13469" y="481"/>
                  </a:cubicBezTo>
                  <a:cubicBezTo>
                    <a:pt x="13709" y="368"/>
                    <a:pt x="13949" y="212"/>
                    <a:pt x="14175" y="71"/>
                  </a:cubicBezTo>
                  <a:cubicBezTo>
                    <a:pt x="14204" y="71"/>
                    <a:pt x="14218" y="43"/>
                    <a:pt x="14232" y="29"/>
                  </a:cubicBezTo>
                  <a:cubicBezTo>
                    <a:pt x="14232" y="14"/>
                    <a:pt x="14218" y="14"/>
                    <a:pt x="142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rot="10800000">
              <a:off x="7862961" y="537698"/>
              <a:ext cx="599955" cy="168307"/>
            </a:xfrm>
            <a:custGeom>
              <a:rect b="b" l="l" r="r" t="t"/>
              <a:pathLst>
                <a:path extrusionOk="0" h="3604" w="12847">
                  <a:moveTo>
                    <a:pt x="11692" y="1"/>
                  </a:moveTo>
                  <a:cubicBezTo>
                    <a:pt x="11109" y="1"/>
                    <a:pt x="10529" y="23"/>
                    <a:pt x="9950" y="71"/>
                  </a:cubicBezTo>
                  <a:cubicBezTo>
                    <a:pt x="9709" y="99"/>
                    <a:pt x="9483" y="113"/>
                    <a:pt x="9257" y="113"/>
                  </a:cubicBezTo>
                  <a:cubicBezTo>
                    <a:pt x="7999" y="170"/>
                    <a:pt x="6784" y="410"/>
                    <a:pt x="5583" y="749"/>
                  </a:cubicBezTo>
                  <a:cubicBezTo>
                    <a:pt x="4000" y="1201"/>
                    <a:pt x="2516" y="1852"/>
                    <a:pt x="1131" y="2714"/>
                  </a:cubicBezTo>
                  <a:cubicBezTo>
                    <a:pt x="792" y="2926"/>
                    <a:pt x="467" y="3194"/>
                    <a:pt x="142" y="3434"/>
                  </a:cubicBezTo>
                  <a:cubicBezTo>
                    <a:pt x="85" y="3463"/>
                    <a:pt x="43" y="3519"/>
                    <a:pt x="1" y="3576"/>
                  </a:cubicBezTo>
                  <a:cubicBezTo>
                    <a:pt x="1" y="3576"/>
                    <a:pt x="15" y="3590"/>
                    <a:pt x="29" y="3604"/>
                  </a:cubicBezTo>
                  <a:cubicBezTo>
                    <a:pt x="241" y="3463"/>
                    <a:pt x="453" y="3321"/>
                    <a:pt x="665" y="3166"/>
                  </a:cubicBezTo>
                  <a:cubicBezTo>
                    <a:pt x="2050" y="2233"/>
                    <a:pt x="3534" y="1512"/>
                    <a:pt x="5116" y="1018"/>
                  </a:cubicBezTo>
                  <a:cubicBezTo>
                    <a:pt x="5865" y="778"/>
                    <a:pt x="6629" y="580"/>
                    <a:pt x="7406" y="438"/>
                  </a:cubicBezTo>
                  <a:cubicBezTo>
                    <a:pt x="7745" y="368"/>
                    <a:pt x="8070" y="339"/>
                    <a:pt x="8409" y="311"/>
                  </a:cubicBezTo>
                  <a:cubicBezTo>
                    <a:pt x="9215" y="240"/>
                    <a:pt x="10006" y="198"/>
                    <a:pt x="10798" y="156"/>
                  </a:cubicBezTo>
                  <a:cubicBezTo>
                    <a:pt x="11222" y="127"/>
                    <a:pt x="11631" y="113"/>
                    <a:pt x="12055" y="99"/>
                  </a:cubicBezTo>
                  <a:cubicBezTo>
                    <a:pt x="12281" y="99"/>
                    <a:pt x="12508" y="113"/>
                    <a:pt x="12734" y="113"/>
                  </a:cubicBezTo>
                  <a:cubicBezTo>
                    <a:pt x="12762" y="113"/>
                    <a:pt x="12804" y="99"/>
                    <a:pt x="12847" y="57"/>
                  </a:cubicBezTo>
                  <a:cubicBezTo>
                    <a:pt x="12734" y="43"/>
                    <a:pt x="12621" y="14"/>
                    <a:pt x="12508" y="14"/>
                  </a:cubicBezTo>
                  <a:cubicBezTo>
                    <a:pt x="12235" y="5"/>
                    <a:pt x="11963" y="1"/>
                    <a:pt x="116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rot="10800000">
              <a:off x="9000713" y="224201"/>
              <a:ext cx="64072" cy="640210"/>
            </a:xfrm>
            <a:custGeom>
              <a:rect b="b" l="l" r="r" t="t"/>
              <a:pathLst>
                <a:path extrusionOk="0" h="13709" w="1372">
                  <a:moveTo>
                    <a:pt x="57" y="1"/>
                  </a:moveTo>
                  <a:cubicBezTo>
                    <a:pt x="29" y="1"/>
                    <a:pt x="14" y="15"/>
                    <a:pt x="0" y="15"/>
                  </a:cubicBezTo>
                  <a:cubicBezTo>
                    <a:pt x="14" y="128"/>
                    <a:pt x="14" y="241"/>
                    <a:pt x="29" y="354"/>
                  </a:cubicBezTo>
                  <a:cubicBezTo>
                    <a:pt x="71" y="750"/>
                    <a:pt x="113" y="1145"/>
                    <a:pt x="184" y="1541"/>
                  </a:cubicBezTo>
                  <a:cubicBezTo>
                    <a:pt x="240" y="1979"/>
                    <a:pt x="311" y="2417"/>
                    <a:pt x="410" y="2855"/>
                  </a:cubicBezTo>
                  <a:cubicBezTo>
                    <a:pt x="523" y="3435"/>
                    <a:pt x="664" y="4000"/>
                    <a:pt x="792" y="4565"/>
                  </a:cubicBezTo>
                  <a:cubicBezTo>
                    <a:pt x="848" y="4876"/>
                    <a:pt x="891" y="5187"/>
                    <a:pt x="919" y="5498"/>
                  </a:cubicBezTo>
                  <a:cubicBezTo>
                    <a:pt x="961" y="6120"/>
                    <a:pt x="989" y="6742"/>
                    <a:pt x="1046" y="7363"/>
                  </a:cubicBezTo>
                  <a:cubicBezTo>
                    <a:pt x="1074" y="7674"/>
                    <a:pt x="1145" y="7985"/>
                    <a:pt x="1173" y="8310"/>
                  </a:cubicBezTo>
                  <a:cubicBezTo>
                    <a:pt x="1201" y="8861"/>
                    <a:pt x="1230" y="9412"/>
                    <a:pt x="1244" y="9964"/>
                  </a:cubicBezTo>
                  <a:cubicBezTo>
                    <a:pt x="1258" y="10161"/>
                    <a:pt x="1230" y="10373"/>
                    <a:pt x="1230" y="10571"/>
                  </a:cubicBezTo>
                  <a:cubicBezTo>
                    <a:pt x="1216" y="11292"/>
                    <a:pt x="1088" y="11999"/>
                    <a:pt x="891" y="12705"/>
                  </a:cubicBezTo>
                  <a:cubicBezTo>
                    <a:pt x="806" y="13002"/>
                    <a:pt x="721" y="13313"/>
                    <a:pt x="636" y="13624"/>
                  </a:cubicBezTo>
                  <a:cubicBezTo>
                    <a:pt x="622" y="13652"/>
                    <a:pt x="622" y="13680"/>
                    <a:pt x="622" y="13709"/>
                  </a:cubicBezTo>
                  <a:lnTo>
                    <a:pt x="650" y="13709"/>
                  </a:lnTo>
                  <a:cubicBezTo>
                    <a:pt x="693" y="13596"/>
                    <a:pt x="749" y="13482"/>
                    <a:pt x="792" y="13369"/>
                  </a:cubicBezTo>
                  <a:cubicBezTo>
                    <a:pt x="1032" y="12663"/>
                    <a:pt x="1244" y="11956"/>
                    <a:pt x="1315" y="11207"/>
                  </a:cubicBezTo>
                  <a:cubicBezTo>
                    <a:pt x="1343" y="10755"/>
                    <a:pt x="1371" y="10289"/>
                    <a:pt x="1371" y="9822"/>
                  </a:cubicBezTo>
                  <a:cubicBezTo>
                    <a:pt x="1371" y="9398"/>
                    <a:pt x="1343" y="8960"/>
                    <a:pt x="1315" y="8522"/>
                  </a:cubicBezTo>
                  <a:cubicBezTo>
                    <a:pt x="1286" y="8183"/>
                    <a:pt x="1216" y="7844"/>
                    <a:pt x="1173" y="7505"/>
                  </a:cubicBezTo>
                  <a:cubicBezTo>
                    <a:pt x="1159" y="7349"/>
                    <a:pt x="1145" y="7208"/>
                    <a:pt x="1131" y="7052"/>
                  </a:cubicBezTo>
                  <a:cubicBezTo>
                    <a:pt x="1088" y="6501"/>
                    <a:pt x="1060" y="5936"/>
                    <a:pt x="1018" y="5371"/>
                  </a:cubicBezTo>
                  <a:cubicBezTo>
                    <a:pt x="961" y="4876"/>
                    <a:pt x="862" y="4381"/>
                    <a:pt x="749" y="3887"/>
                  </a:cubicBezTo>
                  <a:cubicBezTo>
                    <a:pt x="622" y="3350"/>
                    <a:pt x="523" y="2813"/>
                    <a:pt x="424" y="2276"/>
                  </a:cubicBezTo>
                  <a:cubicBezTo>
                    <a:pt x="339" y="1767"/>
                    <a:pt x="255" y="1258"/>
                    <a:pt x="170" y="750"/>
                  </a:cubicBezTo>
                  <a:cubicBezTo>
                    <a:pt x="156" y="580"/>
                    <a:pt x="127" y="396"/>
                    <a:pt x="113" y="227"/>
                  </a:cubicBezTo>
                  <a:cubicBezTo>
                    <a:pt x="99" y="156"/>
                    <a:pt x="71" y="85"/>
                    <a:pt x="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p:nvPr/>
          </p:nvSpPr>
          <p:spPr>
            <a:xfrm rot="10800000">
              <a:off x="9085194" y="224855"/>
              <a:ext cx="25125" cy="648149"/>
            </a:xfrm>
            <a:custGeom>
              <a:rect b="b" l="l" r="r" t="t"/>
              <a:pathLst>
                <a:path extrusionOk="0" h="13879" w="538">
                  <a:moveTo>
                    <a:pt x="452" y="1"/>
                  </a:moveTo>
                  <a:cubicBezTo>
                    <a:pt x="424" y="57"/>
                    <a:pt x="382" y="114"/>
                    <a:pt x="368" y="185"/>
                  </a:cubicBezTo>
                  <a:cubicBezTo>
                    <a:pt x="297" y="510"/>
                    <a:pt x="212" y="835"/>
                    <a:pt x="156" y="1174"/>
                  </a:cubicBezTo>
                  <a:cubicBezTo>
                    <a:pt x="43" y="2022"/>
                    <a:pt x="0" y="2884"/>
                    <a:pt x="43" y="3746"/>
                  </a:cubicBezTo>
                  <a:cubicBezTo>
                    <a:pt x="85" y="4226"/>
                    <a:pt x="156" y="4721"/>
                    <a:pt x="212" y="5216"/>
                  </a:cubicBezTo>
                  <a:cubicBezTo>
                    <a:pt x="240" y="5371"/>
                    <a:pt x="269" y="5541"/>
                    <a:pt x="269" y="5710"/>
                  </a:cubicBezTo>
                  <a:cubicBezTo>
                    <a:pt x="325" y="6417"/>
                    <a:pt x="396" y="7109"/>
                    <a:pt x="396" y="7816"/>
                  </a:cubicBezTo>
                  <a:cubicBezTo>
                    <a:pt x="410" y="8310"/>
                    <a:pt x="339" y="8819"/>
                    <a:pt x="311" y="9314"/>
                  </a:cubicBezTo>
                  <a:cubicBezTo>
                    <a:pt x="283" y="9780"/>
                    <a:pt x="240" y="10261"/>
                    <a:pt x="255" y="10727"/>
                  </a:cubicBezTo>
                  <a:cubicBezTo>
                    <a:pt x="255" y="11349"/>
                    <a:pt x="297" y="11971"/>
                    <a:pt x="339" y="12592"/>
                  </a:cubicBezTo>
                  <a:cubicBezTo>
                    <a:pt x="368" y="13031"/>
                    <a:pt x="424" y="13455"/>
                    <a:pt x="481" y="13878"/>
                  </a:cubicBezTo>
                  <a:lnTo>
                    <a:pt x="509" y="13878"/>
                  </a:lnTo>
                  <a:cubicBezTo>
                    <a:pt x="509" y="13765"/>
                    <a:pt x="509" y="13652"/>
                    <a:pt x="509" y="13553"/>
                  </a:cubicBezTo>
                  <a:cubicBezTo>
                    <a:pt x="481" y="13200"/>
                    <a:pt x="452" y="12847"/>
                    <a:pt x="424" y="12508"/>
                  </a:cubicBezTo>
                  <a:cubicBezTo>
                    <a:pt x="410" y="11999"/>
                    <a:pt x="382" y="11490"/>
                    <a:pt x="368" y="10981"/>
                  </a:cubicBezTo>
                  <a:cubicBezTo>
                    <a:pt x="368" y="10529"/>
                    <a:pt x="382" y="10077"/>
                    <a:pt x="410" y="9625"/>
                  </a:cubicBezTo>
                  <a:cubicBezTo>
                    <a:pt x="424" y="9215"/>
                    <a:pt x="438" y="8819"/>
                    <a:pt x="481" y="8409"/>
                  </a:cubicBezTo>
                  <a:cubicBezTo>
                    <a:pt x="537" y="7717"/>
                    <a:pt x="495" y="7024"/>
                    <a:pt x="452" y="6332"/>
                  </a:cubicBezTo>
                  <a:cubicBezTo>
                    <a:pt x="410" y="5866"/>
                    <a:pt x="339" y="5413"/>
                    <a:pt x="283" y="4947"/>
                  </a:cubicBezTo>
                  <a:cubicBezTo>
                    <a:pt x="240" y="4481"/>
                    <a:pt x="184" y="4028"/>
                    <a:pt x="170" y="3562"/>
                  </a:cubicBezTo>
                  <a:cubicBezTo>
                    <a:pt x="127" y="2658"/>
                    <a:pt x="184" y="1767"/>
                    <a:pt x="325" y="863"/>
                  </a:cubicBezTo>
                  <a:cubicBezTo>
                    <a:pt x="353" y="623"/>
                    <a:pt x="424" y="382"/>
                    <a:pt x="466" y="142"/>
                  </a:cubicBezTo>
                  <a:cubicBezTo>
                    <a:pt x="481" y="100"/>
                    <a:pt x="481" y="57"/>
                    <a:pt x="495" y="15"/>
                  </a:cubicBezTo>
                  <a:cubicBezTo>
                    <a:pt x="481" y="15"/>
                    <a:pt x="466" y="1"/>
                    <a:pt x="4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9"/>
            <p:cNvSpPr/>
            <p:nvPr/>
          </p:nvSpPr>
          <p:spPr>
            <a:xfrm rot="10800000">
              <a:off x="8148065" y="20683"/>
              <a:ext cx="586085" cy="145471"/>
            </a:xfrm>
            <a:custGeom>
              <a:rect b="b" l="l" r="r" t="t"/>
              <a:pathLst>
                <a:path extrusionOk="0" h="3115" w="12550">
                  <a:moveTo>
                    <a:pt x="0" y="0"/>
                  </a:moveTo>
                  <a:lnTo>
                    <a:pt x="0" y="0"/>
                  </a:lnTo>
                  <a:cubicBezTo>
                    <a:pt x="29" y="28"/>
                    <a:pt x="57" y="57"/>
                    <a:pt x="99" y="85"/>
                  </a:cubicBezTo>
                  <a:cubicBezTo>
                    <a:pt x="820" y="537"/>
                    <a:pt x="1527" y="1004"/>
                    <a:pt x="2247" y="1456"/>
                  </a:cubicBezTo>
                  <a:cubicBezTo>
                    <a:pt x="3321" y="2134"/>
                    <a:pt x="4509" y="2544"/>
                    <a:pt x="5752" y="2770"/>
                  </a:cubicBezTo>
                  <a:cubicBezTo>
                    <a:pt x="6529" y="2926"/>
                    <a:pt x="7321" y="3024"/>
                    <a:pt x="8112" y="3081"/>
                  </a:cubicBezTo>
                  <a:cubicBezTo>
                    <a:pt x="8485" y="3102"/>
                    <a:pt x="8857" y="3115"/>
                    <a:pt x="9229" y="3115"/>
                  </a:cubicBezTo>
                  <a:cubicBezTo>
                    <a:pt x="9366" y="3115"/>
                    <a:pt x="9502" y="3113"/>
                    <a:pt x="9638" y="3109"/>
                  </a:cubicBezTo>
                  <a:cubicBezTo>
                    <a:pt x="10077" y="3095"/>
                    <a:pt x="10515" y="3053"/>
                    <a:pt x="10939" y="2996"/>
                  </a:cubicBezTo>
                  <a:cubicBezTo>
                    <a:pt x="11348" y="2940"/>
                    <a:pt x="11758" y="2855"/>
                    <a:pt x="12154" y="2784"/>
                  </a:cubicBezTo>
                  <a:cubicBezTo>
                    <a:pt x="12295" y="2756"/>
                    <a:pt x="12422" y="2699"/>
                    <a:pt x="12550" y="2657"/>
                  </a:cubicBezTo>
                  <a:cubicBezTo>
                    <a:pt x="12550" y="2629"/>
                    <a:pt x="12550" y="2615"/>
                    <a:pt x="12536" y="2600"/>
                  </a:cubicBezTo>
                  <a:cubicBezTo>
                    <a:pt x="12408" y="2629"/>
                    <a:pt x="12267" y="2671"/>
                    <a:pt x="12126" y="2685"/>
                  </a:cubicBezTo>
                  <a:cubicBezTo>
                    <a:pt x="11702" y="2756"/>
                    <a:pt x="11264" y="2841"/>
                    <a:pt x="10840" y="2883"/>
                  </a:cubicBezTo>
                  <a:cubicBezTo>
                    <a:pt x="10444" y="2940"/>
                    <a:pt x="10034" y="2968"/>
                    <a:pt x="9638" y="2982"/>
                  </a:cubicBezTo>
                  <a:cubicBezTo>
                    <a:pt x="9144" y="2982"/>
                    <a:pt x="8649" y="2968"/>
                    <a:pt x="8155" y="2940"/>
                  </a:cubicBezTo>
                  <a:cubicBezTo>
                    <a:pt x="7490" y="2926"/>
                    <a:pt x="6840" y="2827"/>
                    <a:pt x="6176" y="2728"/>
                  </a:cubicBezTo>
                  <a:cubicBezTo>
                    <a:pt x="4805" y="2516"/>
                    <a:pt x="3519" y="2106"/>
                    <a:pt x="2332" y="1371"/>
                  </a:cubicBezTo>
                  <a:cubicBezTo>
                    <a:pt x="1866" y="1088"/>
                    <a:pt x="1414" y="792"/>
                    <a:pt x="947" y="509"/>
                  </a:cubicBezTo>
                  <a:cubicBezTo>
                    <a:pt x="764" y="396"/>
                    <a:pt x="566" y="283"/>
                    <a:pt x="368" y="170"/>
                  </a:cubicBezTo>
                  <a:cubicBezTo>
                    <a:pt x="311" y="142"/>
                    <a:pt x="269" y="85"/>
                    <a:pt x="212" y="43"/>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9"/>
            <p:cNvSpPr/>
            <p:nvPr/>
          </p:nvSpPr>
          <p:spPr>
            <a:xfrm rot="10800000">
              <a:off x="9105648" y="377331"/>
              <a:ext cx="54172" cy="486427"/>
            </a:xfrm>
            <a:custGeom>
              <a:rect b="b" l="l" r="r" t="t"/>
              <a:pathLst>
                <a:path extrusionOk="0" h="10416" w="1160">
                  <a:moveTo>
                    <a:pt x="1117" y="1"/>
                  </a:moveTo>
                  <a:cubicBezTo>
                    <a:pt x="975" y="297"/>
                    <a:pt x="862" y="623"/>
                    <a:pt x="763" y="933"/>
                  </a:cubicBezTo>
                  <a:cubicBezTo>
                    <a:pt x="523" y="1711"/>
                    <a:pt x="368" y="2502"/>
                    <a:pt x="240" y="3308"/>
                  </a:cubicBezTo>
                  <a:cubicBezTo>
                    <a:pt x="142" y="3915"/>
                    <a:pt x="43" y="4523"/>
                    <a:pt x="28" y="5145"/>
                  </a:cubicBezTo>
                  <a:cubicBezTo>
                    <a:pt x="0" y="5865"/>
                    <a:pt x="28" y="6600"/>
                    <a:pt x="85" y="7321"/>
                  </a:cubicBezTo>
                  <a:cubicBezTo>
                    <a:pt x="142" y="7929"/>
                    <a:pt x="283" y="8536"/>
                    <a:pt x="396" y="9130"/>
                  </a:cubicBezTo>
                  <a:cubicBezTo>
                    <a:pt x="452" y="9455"/>
                    <a:pt x="537" y="9780"/>
                    <a:pt x="608" y="10091"/>
                  </a:cubicBezTo>
                  <a:cubicBezTo>
                    <a:pt x="636" y="10204"/>
                    <a:pt x="693" y="10317"/>
                    <a:pt x="763" y="10416"/>
                  </a:cubicBezTo>
                  <a:cubicBezTo>
                    <a:pt x="622" y="9709"/>
                    <a:pt x="481" y="9003"/>
                    <a:pt x="339" y="8282"/>
                  </a:cubicBezTo>
                  <a:cubicBezTo>
                    <a:pt x="198" y="7519"/>
                    <a:pt x="127" y="6742"/>
                    <a:pt x="127" y="5964"/>
                  </a:cubicBezTo>
                  <a:cubicBezTo>
                    <a:pt x="127" y="4848"/>
                    <a:pt x="255" y="3746"/>
                    <a:pt x="467" y="2658"/>
                  </a:cubicBezTo>
                  <a:cubicBezTo>
                    <a:pt x="636" y="1810"/>
                    <a:pt x="820" y="976"/>
                    <a:pt x="1131" y="170"/>
                  </a:cubicBezTo>
                  <a:cubicBezTo>
                    <a:pt x="1145" y="128"/>
                    <a:pt x="1145" y="71"/>
                    <a:pt x="1159" y="15"/>
                  </a:cubicBezTo>
                  <a:cubicBezTo>
                    <a:pt x="1145" y="15"/>
                    <a:pt x="1131" y="15"/>
                    <a:pt x="11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rot="10800000">
              <a:off x="8210082" y="-6030"/>
              <a:ext cx="427071" cy="93680"/>
            </a:xfrm>
            <a:custGeom>
              <a:rect b="b" l="l" r="r" t="t"/>
              <a:pathLst>
                <a:path extrusionOk="0" h="2006" w="9145">
                  <a:moveTo>
                    <a:pt x="1" y="1"/>
                  </a:moveTo>
                  <a:cubicBezTo>
                    <a:pt x="425" y="298"/>
                    <a:pt x="835" y="609"/>
                    <a:pt x="1315" y="806"/>
                  </a:cubicBezTo>
                  <a:cubicBezTo>
                    <a:pt x="2530" y="1343"/>
                    <a:pt x="3802" y="1725"/>
                    <a:pt x="5117" y="1923"/>
                  </a:cubicBezTo>
                  <a:cubicBezTo>
                    <a:pt x="5470" y="1975"/>
                    <a:pt x="5824" y="2005"/>
                    <a:pt x="6177" y="2005"/>
                  </a:cubicBezTo>
                  <a:cubicBezTo>
                    <a:pt x="6403" y="2005"/>
                    <a:pt x="6629" y="1993"/>
                    <a:pt x="6855" y="1965"/>
                  </a:cubicBezTo>
                  <a:cubicBezTo>
                    <a:pt x="7604" y="1880"/>
                    <a:pt x="8353" y="1782"/>
                    <a:pt x="9074" y="1555"/>
                  </a:cubicBezTo>
                  <a:cubicBezTo>
                    <a:pt x="9102" y="1555"/>
                    <a:pt x="9130" y="1541"/>
                    <a:pt x="9144" y="1485"/>
                  </a:cubicBezTo>
                  <a:lnTo>
                    <a:pt x="9144" y="1485"/>
                  </a:lnTo>
                  <a:cubicBezTo>
                    <a:pt x="9074" y="1499"/>
                    <a:pt x="9003" y="1513"/>
                    <a:pt x="8932" y="1527"/>
                  </a:cubicBezTo>
                  <a:cubicBezTo>
                    <a:pt x="8862" y="1527"/>
                    <a:pt x="8791" y="1555"/>
                    <a:pt x="8706" y="1570"/>
                  </a:cubicBezTo>
                  <a:cubicBezTo>
                    <a:pt x="8452" y="1612"/>
                    <a:pt x="8183" y="1654"/>
                    <a:pt x="7915" y="1697"/>
                  </a:cubicBezTo>
                  <a:cubicBezTo>
                    <a:pt x="7576" y="1753"/>
                    <a:pt x="7236" y="1810"/>
                    <a:pt x="6883" y="1838"/>
                  </a:cubicBezTo>
                  <a:cubicBezTo>
                    <a:pt x="6586" y="1866"/>
                    <a:pt x="6275" y="1866"/>
                    <a:pt x="5965" y="1866"/>
                  </a:cubicBezTo>
                  <a:cubicBezTo>
                    <a:pt x="5314" y="1866"/>
                    <a:pt x="4664" y="1739"/>
                    <a:pt x="4014" y="1598"/>
                  </a:cubicBezTo>
                  <a:cubicBezTo>
                    <a:pt x="2658" y="1273"/>
                    <a:pt x="1372" y="806"/>
                    <a:pt x="170" y="100"/>
                  </a:cubicBezTo>
                  <a:cubicBezTo>
                    <a:pt x="114" y="57"/>
                    <a:pt x="57" y="2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p:nvPr/>
          </p:nvSpPr>
          <p:spPr>
            <a:xfrm rot="10800000">
              <a:off x="7841152" y="-66833"/>
              <a:ext cx="1363547" cy="1438080"/>
            </a:xfrm>
            <a:custGeom>
              <a:rect b="b" l="l" r="r" t="t"/>
              <a:pathLst>
                <a:path extrusionOk="0" h="30794" w="29198">
                  <a:moveTo>
                    <a:pt x="13030" y="495"/>
                  </a:moveTo>
                  <a:cubicBezTo>
                    <a:pt x="13044" y="495"/>
                    <a:pt x="13058" y="509"/>
                    <a:pt x="13058" y="523"/>
                  </a:cubicBezTo>
                  <a:cubicBezTo>
                    <a:pt x="13214" y="1032"/>
                    <a:pt x="13468" y="1484"/>
                    <a:pt x="13737" y="1936"/>
                  </a:cubicBezTo>
                  <a:cubicBezTo>
                    <a:pt x="14132" y="2572"/>
                    <a:pt x="14457" y="3251"/>
                    <a:pt x="14698" y="3971"/>
                  </a:cubicBezTo>
                  <a:cubicBezTo>
                    <a:pt x="15023" y="4961"/>
                    <a:pt x="15220" y="5964"/>
                    <a:pt x="15447" y="6967"/>
                  </a:cubicBezTo>
                  <a:cubicBezTo>
                    <a:pt x="15616" y="7716"/>
                    <a:pt x="15729" y="8479"/>
                    <a:pt x="15786" y="9243"/>
                  </a:cubicBezTo>
                  <a:cubicBezTo>
                    <a:pt x="15885" y="10218"/>
                    <a:pt x="15842" y="11193"/>
                    <a:pt x="15616" y="12154"/>
                  </a:cubicBezTo>
                  <a:cubicBezTo>
                    <a:pt x="15418" y="12988"/>
                    <a:pt x="15023" y="13722"/>
                    <a:pt x="14585" y="14457"/>
                  </a:cubicBezTo>
                  <a:lnTo>
                    <a:pt x="14542" y="14457"/>
                  </a:lnTo>
                  <a:cubicBezTo>
                    <a:pt x="14542" y="14401"/>
                    <a:pt x="14542" y="14344"/>
                    <a:pt x="14542" y="14274"/>
                  </a:cubicBezTo>
                  <a:cubicBezTo>
                    <a:pt x="14542" y="13638"/>
                    <a:pt x="14471" y="13002"/>
                    <a:pt x="14344" y="12380"/>
                  </a:cubicBezTo>
                  <a:cubicBezTo>
                    <a:pt x="14118" y="11306"/>
                    <a:pt x="13850" y="10232"/>
                    <a:pt x="13482" y="9186"/>
                  </a:cubicBezTo>
                  <a:cubicBezTo>
                    <a:pt x="13044" y="7914"/>
                    <a:pt x="12663" y="6642"/>
                    <a:pt x="12493" y="5300"/>
                  </a:cubicBezTo>
                  <a:cubicBezTo>
                    <a:pt x="12408" y="4593"/>
                    <a:pt x="12394" y="3887"/>
                    <a:pt x="12521" y="3194"/>
                  </a:cubicBezTo>
                  <a:cubicBezTo>
                    <a:pt x="12677" y="2290"/>
                    <a:pt x="12860" y="1399"/>
                    <a:pt x="13030" y="495"/>
                  </a:cubicBezTo>
                  <a:close/>
                  <a:moveTo>
                    <a:pt x="27628" y="4409"/>
                  </a:moveTo>
                  <a:cubicBezTo>
                    <a:pt x="27628" y="4424"/>
                    <a:pt x="27643" y="4438"/>
                    <a:pt x="27643" y="4438"/>
                  </a:cubicBezTo>
                  <a:cubicBezTo>
                    <a:pt x="27600" y="4494"/>
                    <a:pt x="27572" y="4537"/>
                    <a:pt x="27529" y="4593"/>
                  </a:cubicBezTo>
                  <a:cubicBezTo>
                    <a:pt x="26908" y="5286"/>
                    <a:pt x="26286" y="6006"/>
                    <a:pt x="25650" y="6699"/>
                  </a:cubicBezTo>
                  <a:cubicBezTo>
                    <a:pt x="24618" y="7787"/>
                    <a:pt x="23615" y="8903"/>
                    <a:pt x="22640" y="10034"/>
                  </a:cubicBezTo>
                  <a:cubicBezTo>
                    <a:pt x="22145" y="10599"/>
                    <a:pt x="21608" y="11108"/>
                    <a:pt x="21043" y="11588"/>
                  </a:cubicBezTo>
                  <a:cubicBezTo>
                    <a:pt x="20181" y="12337"/>
                    <a:pt x="19220" y="12931"/>
                    <a:pt x="18216" y="13440"/>
                  </a:cubicBezTo>
                  <a:cubicBezTo>
                    <a:pt x="17326" y="13906"/>
                    <a:pt x="16450" y="14387"/>
                    <a:pt x="15644" y="14966"/>
                  </a:cubicBezTo>
                  <a:cubicBezTo>
                    <a:pt x="15616" y="14980"/>
                    <a:pt x="15574" y="14994"/>
                    <a:pt x="15545" y="15008"/>
                  </a:cubicBezTo>
                  <a:cubicBezTo>
                    <a:pt x="15545" y="14966"/>
                    <a:pt x="15560" y="14952"/>
                    <a:pt x="15574" y="14924"/>
                  </a:cubicBezTo>
                  <a:cubicBezTo>
                    <a:pt x="15757" y="14655"/>
                    <a:pt x="15941" y="14387"/>
                    <a:pt x="16139" y="14118"/>
                  </a:cubicBezTo>
                  <a:cubicBezTo>
                    <a:pt x="16365" y="13779"/>
                    <a:pt x="16591" y="13426"/>
                    <a:pt x="16846" y="13101"/>
                  </a:cubicBezTo>
                  <a:cubicBezTo>
                    <a:pt x="17340" y="12465"/>
                    <a:pt x="17792" y="11815"/>
                    <a:pt x="18202" y="11108"/>
                  </a:cubicBezTo>
                  <a:cubicBezTo>
                    <a:pt x="18513" y="10571"/>
                    <a:pt x="18852" y="10034"/>
                    <a:pt x="19276" y="9568"/>
                  </a:cubicBezTo>
                  <a:cubicBezTo>
                    <a:pt x="20110" y="8635"/>
                    <a:pt x="20972" y="7730"/>
                    <a:pt x="21933" y="6925"/>
                  </a:cubicBezTo>
                  <a:cubicBezTo>
                    <a:pt x="22880" y="6119"/>
                    <a:pt x="23954" y="5540"/>
                    <a:pt x="25155" y="5187"/>
                  </a:cubicBezTo>
                  <a:cubicBezTo>
                    <a:pt x="25947" y="4961"/>
                    <a:pt x="26738" y="4763"/>
                    <a:pt x="27501" y="4438"/>
                  </a:cubicBezTo>
                  <a:cubicBezTo>
                    <a:pt x="27544" y="4424"/>
                    <a:pt x="27586" y="4424"/>
                    <a:pt x="27628" y="4409"/>
                  </a:cubicBezTo>
                  <a:close/>
                  <a:moveTo>
                    <a:pt x="26850" y="13846"/>
                  </a:moveTo>
                  <a:cubicBezTo>
                    <a:pt x="27146" y="13846"/>
                    <a:pt x="27449" y="13873"/>
                    <a:pt x="27741" y="13920"/>
                  </a:cubicBezTo>
                  <a:cubicBezTo>
                    <a:pt x="28095" y="13963"/>
                    <a:pt x="28434" y="14104"/>
                    <a:pt x="28688" y="14372"/>
                  </a:cubicBezTo>
                  <a:cubicBezTo>
                    <a:pt x="29042" y="14768"/>
                    <a:pt x="29056" y="15249"/>
                    <a:pt x="28674" y="15616"/>
                  </a:cubicBezTo>
                  <a:cubicBezTo>
                    <a:pt x="28519" y="15786"/>
                    <a:pt x="28335" y="15927"/>
                    <a:pt x="28137" y="16054"/>
                  </a:cubicBezTo>
                  <a:cubicBezTo>
                    <a:pt x="27770" y="16294"/>
                    <a:pt x="27374" y="16521"/>
                    <a:pt x="26978" y="16718"/>
                  </a:cubicBezTo>
                  <a:cubicBezTo>
                    <a:pt x="25678" y="17354"/>
                    <a:pt x="24350" y="17920"/>
                    <a:pt x="22993" y="18442"/>
                  </a:cubicBezTo>
                  <a:cubicBezTo>
                    <a:pt x="21679" y="18951"/>
                    <a:pt x="20322" y="19305"/>
                    <a:pt x="18923" y="19446"/>
                  </a:cubicBezTo>
                  <a:cubicBezTo>
                    <a:pt x="18245" y="19516"/>
                    <a:pt x="17566" y="19559"/>
                    <a:pt x="16888" y="19601"/>
                  </a:cubicBezTo>
                  <a:cubicBezTo>
                    <a:pt x="16210" y="19644"/>
                    <a:pt x="15545" y="19672"/>
                    <a:pt x="14867" y="19700"/>
                  </a:cubicBezTo>
                  <a:cubicBezTo>
                    <a:pt x="14358" y="19714"/>
                    <a:pt x="13864" y="19785"/>
                    <a:pt x="13383" y="19969"/>
                  </a:cubicBezTo>
                  <a:cubicBezTo>
                    <a:pt x="13341" y="19983"/>
                    <a:pt x="13299" y="19983"/>
                    <a:pt x="13270" y="19997"/>
                  </a:cubicBezTo>
                  <a:cubicBezTo>
                    <a:pt x="13256" y="19997"/>
                    <a:pt x="13256" y="19983"/>
                    <a:pt x="13256" y="19969"/>
                  </a:cubicBezTo>
                  <a:cubicBezTo>
                    <a:pt x="13299" y="19940"/>
                    <a:pt x="13341" y="19912"/>
                    <a:pt x="13383" y="19884"/>
                  </a:cubicBezTo>
                  <a:cubicBezTo>
                    <a:pt x="13934" y="19545"/>
                    <a:pt x="14457" y="19177"/>
                    <a:pt x="14938" y="18753"/>
                  </a:cubicBezTo>
                  <a:cubicBezTo>
                    <a:pt x="15404" y="18344"/>
                    <a:pt x="15856" y="17934"/>
                    <a:pt x="16294" y="17510"/>
                  </a:cubicBezTo>
                  <a:cubicBezTo>
                    <a:pt x="16945" y="16902"/>
                    <a:pt x="17581" y="16280"/>
                    <a:pt x="18273" y="15729"/>
                  </a:cubicBezTo>
                  <a:cubicBezTo>
                    <a:pt x="19616" y="14683"/>
                    <a:pt x="21128" y="14118"/>
                    <a:pt x="22824" y="14019"/>
                  </a:cubicBezTo>
                  <a:cubicBezTo>
                    <a:pt x="24110" y="13934"/>
                    <a:pt x="25396" y="13892"/>
                    <a:pt x="26667" y="13850"/>
                  </a:cubicBezTo>
                  <a:cubicBezTo>
                    <a:pt x="26728" y="13847"/>
                    <a:pt x="26789" y="13846"/>
                    <a:pt x="26850" y="13846"/>
                  </a:cubicBezTo>
                  <a:close/>
                  <a:moveTo>
                    <a:pt x="8056" y="8239"/>
                  </a:moveTo>
                  <a:cubicBezTo>
                    <a:pt x="8084" y="8282"/>
                    <a:pt x="8098" y="8324"/>
                    <a:pt x="8112" y="8352"/>
                  </a:cubicBezTo>
                  <a:cubicBezTo>
                    <a:pt x="8126" y="8451"/>
                    <a:pt x="8154" y="8536"/>
                    <a:pt x="8183" y="8621"/>
                  </a:cubicBezTo>
                  <a:cubicBezTo>
                    <a:pt x="8437" y="9864"/>
                    <a:pt x="8805" y="11066"/>
                    <a:pt x="9200" y="12267"/>
                  </a:cubicBezTo>
                  <a:cubicBezTo>
                    <a:pt x="9412" y="12917"/>
                    <a:pt x="9652" y="13553"/>
                    <a:pt x="9864" y="14203"/>
                  </a:cubicBezTo>
                  <a:cubicBezTo>
                    <a:pt x="10091" y="14909"/>
                    <a:pt x="10204" y="15630"/>
                    <a:pt x="10303" y="16365"/>
                  </a:cubicBezTo>
                  <a:cubicBezTo>
                    <a:pt x="10373" y="16973"/>
                    <a:pt x="10387" y="17595"/>
                    <a:pt x="10317" y="18202"/>
                  </a:cubicBezTo>
                  <a:cubicBezTo>
                    <a:pt x="10218" y="19191"/>
                    <a:pt x="9907" y="20124"/>
                    <a:pt x="9440" y="21014"/>
                  </a:cubicBezTo>
                  <a:cubicBezTo>
                    <a:pt x="8932" y="22018"/>
                    <a:pt x="8296" y="22936"/>
                    <a:pt x="7688" y="23869"/>
                  </a:cubicBezTo>
                  <a:cubicBezTo>
                    <a:pt x="7674" y="23897"/>
                    <a:pt x="7646" y="23926"/>
                    <a:pt x="7617" y="23954"/>
                  </a:cubicBezTo>
                  <a:cubicBezTo>
                    <a:pt x="7617" y="23954"/>
                    <a:pt x="7603" y="23954"/>
                    <a:pt x="7589" y="23940"/>
                  </a:cubicBezTo>
                  <a:cubicBezTo>
                    <a:pt x="7589" y="23897"/>
                    <a:pt x="7589" y="23855"/>
                    <a:pt x="7589" y="23813"/>
                  </a:cubicBezTo>
                  <a:cubicBezTo>
                    <a:pt x="7674" y="23346"/>
                    <a:pt x="7674" y="22880"/>
                    <a:pt x="7660" y="22399"/>
                  </a:cubicBezTo>
                  <a:cubicBezTo>
                    <a:pt x="7632" y="21749"/>
                    <a:pt x="7533" y="21113"/>
                    <a:pt x="7420" y="20463"/>
                  </a:cubicBezTo>
                  <a:cubicBezTo>
                    <a:pt x="7264" y="19658"/>
                    <a:pt x="7095" y="18852"/>
                    <a:pt x="6967" y="18047"/>
                  </a:cubicBezTo>
                  <a:cubicBezTo>
                    <a:pt x="6897" y="17510"/>
                    <a:pt x="6854" y="16959"/>
                    <a:pt x="6854" y="16422"/>
                  </a:cubicBezTo>
                  <a:cubicBezTo>
                    <a:pt x="6854" y="15630"/>
                    <a:pt x="6925" y="14825"/>
                    <a:pt x="7024" y="14033"/>
                  </a:cubicBezTo>
                  <a:cubicBezTo>
                    <a:pt x="7179" y="12648"/>
                    <a:pt x="7377" y="11249"/>
                    <a:pt x="7660" y="9878"/>
                  </a:cubicBezTo>
                  <a:cubicBezTo>
                    <a:pt x="7759" y="9398"/>
                    <a:pt x="7872" y="8903"/>
                    <a:pt x="7971" y="8423"/>
                  </a:cubicBezTo>
                  <a:cubicBezTo>
                    <a:pt x="7985" y="8352"/>
                    <a:pt x="7985" y="8282"/>
                    <a:pt x="8056" y="8239"/>
                  </a:cubicBezTo>
                  <a:close/>
                  <a:moveTo>
                    <a:pt x="14226" y="21975"/>
                  </a:moveTo>
                  <a:cubicBezTo>
                    <a:pt x="14251" y="21975"/>
                    <a:pt x="14276" y="21975"/>
                    <a:pt x="14302" y="21975"/>
                  </a:cubicBezTo>
                  <a:cubicBezTo>
                    <a:pt x="14853" y="21990"/>
                    <a:pt x="15404" y="21990"/>
                    <a:pt x="15955" y="21990"/>
                  </a:cubicBezTo>
                  <a:cubicBezTo>
                    <a:pt x="16238" y="21990"/>
                    <a:pt x="16506" y="22004"/>
                    <a:pt x="16789" y="22018"/>
                  </a:cubicBezTo>
                  <a:cubicBezTo>
                    <a:pt x="17397" y="22046"/>
                    <a:pt x="18019" y="22103"/>
                    <a:pt x="18626" y="22103"/>
                  </a:cubicBezTo>
                  <a:cubicBezTo>
                    <a:pt x="18796" y="22105"/>
                    <a:pt x="18965" y="22106"/>
                    <a:pt x="19135" y="22106"/>
                  </a:cubicBezTo>
                  <a:cubicBezTo>
                    <a:pt x="20152" y="22106"/>
                    <a:pt x="21168" y="22074"/>
                    <a:pt x="22173" y="22074"/>
                  </a:cubicBezTo>
                  <a:cubicBezTo>
                    <a:pt x="22993" y="22074"/>
                    <a:pt x="23813" y="22074"/>
                    <a:pt x="24632" y="22117"/>
                  </a:cubicBezTo>
                  <a:cubicBezTo>
                    <a:pt x="25339" y="22159"/>
                    <a:pt x="26060" y="22244"/>
                    <a:pt x="26766" y="22315"/>
                  </a:cubicBezTo>
                  <a:cubicBezTo>
                    <a:pt x="27261" y="22371"/>
                    <a:pt x="27741" y="22456"/>
                    <a:pt x="28236" y="22541"/>
                  </a:cubicBezTo>
                  <a:cubicBezTo>
                    <a:pt x="28264" y="22541"/>
                    <a:pt x="28307" y="22569"/>
                    <a:pt x="28349" y="22583"/>
                  </a:cubicBezTo>
                  <a:cubicBezTo>
                    <a:pt x="28335" y="22597"/>
                    <a:pt x="28321" y="22611"/>
                    <a:pt x="28321" y="22611"/>
                  </a:cubicBezTo>
                  <a:cubicBezTo>
                    <a:pt x="28222" y="22654"/>
                    <a:pt x="28137" y="22682"/>
                    <a:pt x="28052" y="22710"/>
                  </a:cubicBezTo>
                  <a:cubicBezTo>
                    <a:pt x="27021" y="23021"/>
                    <a:pt x="26003" y="23389"/>
                    <a:pt x="25014" y="23813"/>
                  </a:cubicBezTo>
                  <a:cubicBezTo>
                    <a:pt x="23883" y="24293"/>
                    <a:pt x="22739" y="24675"/>
                    <a:pt x="21509" y="24788"/>
                  </a:cubicBezTo>
                  <a:cubicBezTo>
                    <a:pt x="21149" y="24824"/>
                    <a:pt x="20786" y="24844"/>
                    <a:pt x="20424" y="24844"/>
                  </a:cubicBezTo>
                  <a:cubicBezTo>
                    <a:pt x="19934" y="24844"/>
                    <a:pt x="19445" y="24806"/>
                    <a:pt x="18965" y="24717"/>
                  </a:cubicBezTo>
                  <a:cubicBezTo>
                    <a:pt x="17566" y="24463"/>
                    <a:pt x="16196" y="24081"/>
                    <a:pt x="14839" y="23657"/>
                  </a:cubicBezTo>
                  <a:cubicBezTo>
                    <a:pt x="13624" y="23276"/>
                    <a:pt x="12394" y="22993"/>
                    <a:pt x="11094" y="22922"/>
                  </a:cubicBezTo>
                  <a:cubicBezTo>
                    <a:pt x="11108" y="22908"/>
                    <a:pt x="11122" y="22894"/>
                    <a:pt x="11150" y="22894"/>
                  </a:cubicBezTo>
                  <a:cubicBezTo>
                    <a:pt x="11292" y="22809"/>
                    <a:pt x="11447" y="22724"/>
                    <a:pt x="11603" y="22640"/>
                  </a:cubicBezTo>
                  <a:cubicBezTo>
                    <a:pt x="12428" y="22227"/>
                    <a:pt x="13294" y="21975"/>
                    <a:pt x="14226" y="21975"/>
                  </a:cubicBezTo>
                  <a:close/>
                  <a:moveTo>
                    <a:pt x="2604" y="10738"/>
                  </a:moveTo>
                  <a:cubicBezTo>
                    <a:pt x="2758" y="10738"/>
                    <a:pt x="2914" y="10805"/>
                    <a:pt x="3067" y="10938"/>
                  </a:cubicBezTo>
                  <a:cubicBezTo>
                    <a:pt x="3406" y="11207"/>
                    <a:pt x="3660" y="11546"/>
                    <a:pt x="3802" y="11984"/>
                  </a:cubicBezTo>
                  <a:cubicBezTo>
                    <a:pt x="3943" y="12479"/>
                    <a:pt x="4070" y="12988"/>
                    <a:pt x="4127" y="13510"/>
                  </a:cubicBezTo>
                  <a:cubicBezTo>
                    <a:pt x="4212" y="14330"/>
                    <a:pt x="4325" y="15136"/>
                    <a:pt x="4381" y="15955"/>
                  </a:cubicBezTo>
                  <a:cubicBezTo>
                    <a:pt x="4438" y="16732"/>
                    <a:pt x="4551" y="17496"/>
                    <a:pt x="4692" y="18273"/>
                  </a:cubicBezTo>
                  <a:cubicBezTo>
                    <a:pt x="4777" y="18739"/>
                    <a:pt x="4819" y="19220"/>
                    <a:pt x="4833" y="19700"/>
                  </a:cubicBezTo>
                  <a:cubicBezTo>
                    <a:pt x="4833" y="20138"/>
                    <a:pt x="4791" y="20576"/>
                    <a:pt x="4720" y="21014"/>
                  </a:cubicBezTo>
                  <a:cubicBezTo>
                    <a:pt x="4579" y="21961"/>
                    <a:pt x="4296" y="22852"/>
                    <a:pt x="3915" y="23714"/>
                  </a:cubicBezTo>
                  <a:cubicBezTo>
                    <a:pt x="3689" y="24237"/>
                    <a:pt x="3477" y="24774"/>
                    <a:pt x="3265" y="25311"/>
                  </a:cubicBezTo>
                  <a:cubicBezTo>
                    <a:pt x="3123" y="25692"/>
                    <a:pt x="2996" y="26074"/>
                    <a:pt x="2869" y="26455"/>
                  </a:cubicBezTo>
                  <a:lnTo>
                    <a:pt x="2841" y="26455"/>
                  </a:lnTo>
                  <a:cubicBezTo>
                    <a:pt x="2841" y="26243"/>
                    <a:pt x="2841" y="26031"/>
                    <a:pt x="2813" y="25819"/>
                  </a:cubicBezTo>
                  <a:cubicBezTo>
                    <a:pt x="2742" y="25226"/>
                    <a:pt x="2671" y="24632"/>
                    <a:pt x="2572" y="24039"/>
                  </a:cubicBezTo>
                  <a:cubicBezTo>
                    <a:pt x="2431" y="23247"/>
                    <a:pt x="2233" y="22456"/>
                    <a:pt x="1965" y="21693"/>
                  </a:cubicBezTo>
                  <a:cubicBezTo>
                    <a:pt x="1767" y="21113"/>
                    <a:pt x="1527" y="20562"/>
                    <a:pt x="1315" y="19997"/>
                  </a:cubicBezTo>
                  <a:cubicBezTo>
                    <a:pt x="1088" y="19361"/>
                    <a:pt x="862" y="18711"/>
                    <a:pt x="763" y="18033"/>
                  </a:cubicBezTo>
                  <a:cubicBezTo>
                    <a:pt x="650" y="17255"/>
                    <a:pt x="608" y="16464"/>
                    <a:pt x="622" y="15687"/>
                  </a:cubicBezTo>
                  <a:cubicBezTo>
                    <a:pt x="622" y="15319"/>
                    <a:pt x="650" y="14952"/>
                    <a:pt x="707" y="14599"/>
                  </a:cubicBezTo>
                  <a:cubicBezTo>
                    <a:pt x="876" y="13454"/>
                    <a:pt x="1315" y="12394"/>
                    <a:pt x="1837" y="11362"/>
                  </a:cubicBezTo>
                  <a:cubicBezTo>
                    <a:pt x="1908" y="11235"/>
                    <a:pt x="2007" y="11094"/>
                    <a:pt x="2106" y="10995"/>
                  </a:cubicBezTo>
                  <a:cubicBezTo>
                    <a:pt x="2263" y="10823"/>
                    <a:pt x="2432" y="10738"/>
                    <a:pt x="2604" y="10738"/>
                  </a:cubicBezTo>
                  <a:close/>
                  <a:moveTo>
                    <a:pt x="10059" y="25318"/>
                  </a:moveTo>
                  <a:cubicBezTo>
                    <a:pt x="10174" y="25318"/>
                    <a:pt x="10288" y="25320"/>
                    <a:pt x="10401" y="25325"/>
                  </a:cubicBezTo>
                  <a:cubicBezTo>
                    <a:pt x="10882" y="25353"/>
                    <a:pt x="11348" y="25508"/>
                    <a:pt x="11815" y="25664"/>
                  </a:cubicBezTo>
                  <a:cubicBezTo>
                    <a:pt x="12691" y="25989"/>
                    <a:pt x="13609" y="26173"/>
                    <a:pt x="14542" y="26272"/>
                  </a:cubicBezTo>
                  <a:cubicBezTo>
                    <a:pt x="15065" y="26342"/>
                    <a:pt x="15588" y="26385"/>
                    <a:pt x="16111" y="26427"/>
                  </a:cubicBezTo>
                  <a:cubicBezTo>
                    <a:pt x="16577" y="26455"/>
                    <a:pt x="17043" y="26484"/>
                    <a:pt x="17524" y="26512"/>
                  </a:cubicBezTo>
                  <a:cubicBezTo>
                    <a:pt x="18245" y="26554"/>
                    <a:pt x="18980" y="26582"/>
                    <a:pt x="19700" y="26639"/>
                  </a:cubicBezTo>
                  <a:cubicBezTo>
                    <a:pt x="20619" y="26724"/>
                    <a:pt x="21467" y="27049"/>
                    <a:pt x="22258" y="27487"/>
                  </a:cubicBezTo>
                  <a:cubicBezTo>
                    <a:pt x="22400" y="27572"/>
                    <a:pt x="22527" y="27685"/>
                    <a:pt x="22626" y="27812"/>
                  </a:cubicBezTo>
                  <a:cubicBezTo>
                    <a:pt x="22809" y="28024"/>
                    <a:pt x="22781" y="28250"/>
                    <a:pt x="22541" y="28420"/>
                  </a:cubicBezTo>
                  <a:cubicBezTo>
                    <a:pt x="22400" y="28504"/>
                    <a:pt x="22230" y="28589"/>
                    <a:pt x="22075" y="28646"/>
                  </a:cubicBezTo>
                  <a:cubicBezTo>
                    <a:pt x="21326" y="28900"/>
                    <a:pt x="20577" y="29169"/>
                    <a:pt x="19828" y="29409"/>
                  </a:cubicBezTo>
                  <a:cubicBezTo>
                    <a:pt x="19305" y="29578"/>
                    <a:pt x="18768" y="29706"/>
                    <a:pt x="18216" y="29762"/>
                  </a:cubicBezTo>
                  <a:cubicBezTo>
                    <a:pt x="18067" y="29775"/>
                    <a:pt x="17917" y="29782"/>
                    <a:pt x="17768" y="29782"/>
                  </a:cubicBezTo>
                  <a:cubicBezTo>
                    <a:pt x="17117" y="29782"/>
                    <a:pt x="16475" y="29661"/>
                    <a:pt x="15842" y="29465"/>
                  </a:cubicBezTo>
                  <a:cubicBezTo>
                    <a:pt x="14641" y="29098"/>
                    <a:pt x="13581" y="28476"/>
                    <a:pt x="12578" y="27741"/>
                  </a:cubicBezTo>
                  <a:cubicBezTo>
                    <a:pt x="12083" y="27388"/>
                    <a:pt x="11631" y="26978"/>
                    <a:pt x="11193" y="26554"/>
                  </a:cubicBezTo>
                  <a:cubicBezTo>
                    <a:pt x="10726" y="26116"/>
                    <a:pt x="10218" y="25763"/>
                    <a:pt x="9638" y="25523"/>
                  </a:cubicBezTo>
                  <a:cubicBezTo>
                    <a:pt x="9511" y="25466"/>
                    <a:pt x="9370" y="25424"/>
                    <a:pt x="9200" y="25367"/>
                  </a:cubicBezTo>
                  <a:cubicBezTo>
                    <a:pt x="9285" y="25339"/>
                    <a:pt x="9327" y="25325"/>
                    <a:pt x="9370" y="25325"/>
                  </a:cubicBezTo>
                  <a:cubicBezTo>
                    <a:pt x="9596" y="25325"/>
                    <a:pt x="9828" y="25318"/>
                    <a:pt x="10059" y="25318"/>
                  </a:cubicBezTo>
                  <a:close/>
                  <a:moveTo>
                    <a:pt x="6162" y="27398"/>
                  </a:moveTo>
                  <a:cubicBezTo>
                    <a:pt x="6200" y="27398"/>
                    <a:pt x="6238" y="27399"/>
                    <a:pt x="6275" y="27402"/>
                  </a:cubicBezTo>
                  <a:cubicBezTo>
                    <a:pt x="6515" y="27430"/>
                    <a:pt x="6755" y="27459"/>
                    <a:pt x="6981" y="27487"/>
                  </a:cubicBezTo>
                  <a:cubicBezTo>
                    <a:pt x="7179" y="27501"/>
                    <a:pt x="7349" y="27572"/>
                    <a:pt x="7490" y="27713"/>
                  </a:cubicBezTo>
                  <a:cubicBezTo>
                    <a:pt x="7674" y="27911"/>
                    <a:pt x="7872" y="28095"/>
                    <a:pt x="8056" y="28307"/>
                  </a:cubicBezTo>
                  <a:cubicBezTo>
                    <a:pt x="8225" y="28490"/>
                    <a:pt x="8338" y="28716"/>
                    <a:pt x="8409" y="28957"/>
                  </a:cubicBezTo>
                  <a:cubicBezTo>
                    <a:pt x="8508" y="29338"/>
                    <a:pt x="8550" y="29734"/>
                    <a:pt x="8508" y="30130"/>
                  </a:cubicBezTo>
                  <a:cubicBezTo>
                    <a:pt x="8494" y="30299"/>
                    <a:pt x="8465" y="30469"/>
                    <a:pt x="8366" y="30638"/>
                  </a:cubicBezTo>
                  <a:cubicBezTo>
                    <a:pt x="8338" y="30610"/>
                    <a:pt x="8310" y="30582"/>
                    <a:pt x="8310" y="30554"/>
                  </a:cubicBezTo>
                  <a:cubicBezTo>
                    <a:pt x="8253" y="30313"/>
                    <a:pt x="8098" y="30115"/>
                    <a:pt x="7971" y="29889"/>
                  </a:cubicBezTo>
                  <a:cubicBezTo>
                    <a:pt x="7858" y="29720"/>
                    <a:pt x="7773" y="29536"/>
                    <a:pt x="7688" y="29352"/>
                  </a:cubicBezTo>
                  <a:cubicBezTo>
                    <a:pt x="7490" y="28928"/>
                    <a:pt x="7264" y="28533"/>
                    <a:pt x="6953" y="28179"/>
                  </a:cubicBezTo>
                  <a:cubicBezTo>
                    <a:pt x="6656" y="27854"/>
                    <a:pt x="6289" y="27656"/>
                    <a:pt x="5865" y="27586"/>
                  </a:cubicBezTo>
                  <a:cubicBezTo>
                    <a:pt x="5794" y="27572"/>
                    <a:pt x="5738" y="27558"/>
                    <a:pt x="5667" y="27543"/>
                  </a:cubicBezTo>
                  <a:cubicBezTo>
                    <a:pt x="5828" y="27429"/>
                    <a:pt x="5998" y="27398"/>
                    <a:pt x="6162" y="27398"/>
                  </a:cubicBezTo>
                  <a:close/>
                  <a:moveTo>
                    <a:pt x="13002" y="0"/>
                  </a:moveTo>
                  <a:cubicBezTo>
                    <a:pt x="12973" y="71"/>
                    <a:pt x="12945" y="127"/>
                    <a:pt x="12945" y="198"/>
                  </a:cubicBezTo>
                  <a:cubicBezTo>
                    <a:pt x="12860" y="1046"/>
                    <a:pt x="12620" y="1866"/>
                    <a:pt x="12465" y="2714"/>
                  </a:cubicBezTo>
                  <a:cubicBezTo>
                    <a:pt x="12323" y="3463"/>
                    <a:pt x="12267" y="4226"/>
                    <a:pt x="12338" y="5003"/>
                  </a:cubicBezTo>
                  <a:cubicBezTo>
                    <a:pt x="12408" y="5695"/>
                    <a:pt x="12521" y="6402"/>
                    <a:pt x="12705" y="7080"/>
                  </a:cubicBezTo>
                  <a:cubicBezTo>
                    <a:pt x="12931" y="7858"/>
                    <a:pt x="13185" y="8635"/>
                    <a:pt x="13426" y="9412"/>
                  </a:cubicBezTo>
                  <a:cubicBezTo>
                    <a:pt x="13765" y="10444"/>
                    <a:pt x="14048" y="11490"/>
                    <a:pt x="14245" y="12549"/>
                  </a:cubicBezTo>
                  <a:cubicBezTo>
                    <a:pt x="14330" y="12973"/>
                    <a:pt x="14373" y="13426"/>
                    <a:pt x="14415" y="13864"/>
                  </a:cubicBezTo>
                  <a:cubicBezTo>
                    <a:pt x="14471" y="14443"/>
                    <a:pt x="14344" y="14980"/>
                    <a:pt x="14132" y="15517"/>
                  </a:cubicBezTo>
                  <a:cubicBezTo>
                    <a:pt x="13553" y="16916"/>
                    <a:pt x="12875" y="18259"/>
                    <a:pt x="12154" y="19573"/>
                  </a:cubicBezTo>
                  <a:cubicBezTo>
                    <a:pt x="12055" y="19743"/>
                    <a:pt x="11956" y="19912"/>
                    <a:pt x="11857" y="20096"/>
                  </a:cubicBezTo>
                  <a:cubicBezTo>
                    <a:pt x="11334" y="21014"/>
                    <a:pt x="10741" y="21877"/>
                    <a:pt x="10048" y="22682"/>
                  </a:cubicBezTo>
                  <a:cubicBezTo>
                    <a:pt x="9271" y="23615"/>
                    <a:pt x="8451" y="24519"/>
                    <a:pt x="7533" y="25325"/>
                  </a:cubicBezTo>
                  <a:cubicBezTo>
                    <a:pt x="7448" y="25381"/>
                    <a:pt x="7377" y="25452"/>
                    <a:pt x="7292" y="25508"/>
                  </a:cubicBezTo>
                  <a:cubicBezTo>
                    <a:pt x="7208" y="25579"/>
                    <a:pt x="7123" y="25650"/>
                    <a:pt x="7010" y="25735"/>
                  </a:cubicBezTo>
                  <a:cubicBezTo>
                    <a:pt x="7010" y="25678"/>
                    <a:pt x="7010" y="25636"/>
                    <a:pt x="7024" y="25607"/>
                  </a:cubicBezTo>
                  <a:cubicBezTo>
                    <a:pt x="7165" y="25282"/>
                    <a:pt x="7292" y="24957"/>
                    <a:pt x="7434" y="24632"/>
                  </a:cubicBezTo>
                  <a:cubicBezTo>
                    <a:pt x="7533" y="24406"/>
                    <a:pt x="7646" y="24194"/>
                    <a:pt x="7773" y="23982"/>
                  </a:cubicBezTo>
                  <a:cubicBezTo>
                    <a:pt x="8409" y="23021"/>
                    <a:pt x="9059" y="22060"/>
                    <a:pt x="9582" y="21043"/>
                  </a:cubicBezTo>
                  <a:cubicBezTo>
                    <a:pt x="10062" y="20110"/>
                    <a:pt x="10359" y="19149"/>
                    <a:pt x="10458" y="18117"/>
                  </a:cubicBezTo>
                  <a:cubicBezTo>
                    <a:pt x="10514" y="17453"/>
                    <a:pt x="10486" y="16789"/>
                    <a:pt x="10401" y="16111"/>
                  </a:cubicBezTo>
                  <a:cubicBezTo>
                    <a:pt x="10303" y="15404"/>
                    <a:pt x="10161" y="14683"/>
                    <a:pt x="9935" y="14005"/>
                  </a:cubicBezTo>
                  <a:cubicBezTo>
                    <a:pt x="9765" y="13454"/>
                    <a:pt x="9568" y="12931"/>
                    <a:pt x="9384" y="12394"/>
                  </a:cubicBezTo>
                  <a:cubicBezTo>
                    <a:pt x="8974" y="11164"/>
                    <a:pt x="8593" y="9921"/>
                    <a:pt x="8324" y="8649"/>
                  </a:cubicBezTo>
                  <a:cubicBezTo>
                    <a:pt x="8282" y="8479"/>
                    <a:pt x="8225" y="8310"/>
                    <a:pt x="8169" y="8154"/>
                  </a:cubicBezTo>
                  <a:cubicBezTo>
                    <a:pt x="8154" y="8084"/>
                    <a:pt x="8126" y="7985"/>
                    <a:pt x="8013" y="7985"/>
                  </a:cubicBezTo>
                  <a:cubicBezTo>
                    <a:pt x="7914" y="8027"/>
                    <a:pt x="7914" y="8112"/>
                    <a:pt x="7900" y="8197"/>
                  </a:cubicBezTo>
                  <a:cubicBezTo>
                    <a:pt x="7773" y="8762"/>
                    <a:pt x="7646" y="9313"/>
                    <a:pt x="7533" y="9878"/>
                  </a:cubicBezTo>
                  <a:cubicBezTo>
                    <a:pt x="7278" y="11122"/>
                    <a:pt x="7080" y="12366"/>
                    <a:pt x="6939" y="13623"/>
                  </a:cubicBezTo>
                  <a:cubicBezTo>
                    <a:pt x="6868" y="14302"/>
                    <a:pt x="6798" y="14980"/>
                    <a:pt x="6741" y="15658"/>
                  </a:cubicBezTo>
                  <a:cubicBezTo>
                    <a:pt x="6685" y="16436"/>
                    <a:pt x="6713" y="17213"/>
                    <a:pt x="6826" y="17976"/>
                  </a:cubicBezTo>
                  <a:cubicBezTo>
                    <a:pt x="6925" y="18584"/>
                    <a:pt x="7052" y="19206"/>
                    <a:pt x="7165" y="19813"/>
                  </a:cubicBezTo>
                  <a:cubicBezTo>
                    <a:pt x="7349" y="20760"/>
                    <a:pt x="7533" y="21707"/>
                    <a:pt x="7547" y="22682"/>
                  </a:cubicBezTo>
                  <a:cubicBezTo>
                    <a:pt x="7547" y="23488"/>
                    <a:pt x="7448" y="24279"/>
                    <a:pt x="7123" y="25028"/>
                  </a:cubicBezTo>
                  <a:cubicBezTo>
                    <a:pt x="7010" y="25296"/>
                    <a:pt x="6897" y="25565"/>
                    <a:pt x="6769" y="25833"/>
                  </a:cubicBezTo>
                  <a:cubicBezTo>
                    <a:pt x="6727" y="25932"/>
                    <a:pt x="6656" y="26017"/>
                    <a:pt x="6558" y="26074"/>
                  </a:cubicBezTo>
                  <a:cubicBezTo>
                    <a:pt x="5102" y="27105"/>
                    <a:pt x="3646" y="28123"/>
                    <a:pt x="2191" y="29154"/>
                  </a:cubicBezTo>
                  <a:cubicBezTo>
                    <a:pt x="2064" y="29239"/>
                    <a:pt x="1936" y="29324"/>
                    <a:pt x="1809" y="29423"/>
                  </a:cubicBezTo>
                  <a:cubicBezTo>
                    <a:pt x="1767" y="29437"/>
                    <a:pt x="1724" y="29465"/>
                    <a:pt x="1668" y="29465"/>
                  </a:cubicBezTo>
                  <a:cubicBezTo>
                    <a:pt x="1696" y="29423"/>
                    <a:pt x="1738" y="29366"/>
                    <a:pt x="1767" y="29324"/>
                  </a:cubicBezTo>
                  <a:cubicBezTo>
                    <a:pt x="2233" y="28702"/>
                    <a:pt x="2586" y="28038"/>
                    <a:pt x="2756" y="27275"/>
                  </a:cubicBezTo>
                  <a:cubicBezTo>
                    <a:pt x="2841" y="26936"/>
                    <a:pt x="2968" y="26582"/>
                    <a:pt x="3081" y="26243"/>
                  </a:cubicBezTo>
                  <a:cubicBezTo>
                    <a:pt x="3321" y="25579"/>
                    <a:pt x="3562" y="24915"/>
                    <a:pt x="3816" y="24251"/>
                  </a:cubicBezTo>
                  <a:cubicBezTo>
                    <a:pt x="3971" y="23855"/>
                    <a:pt x="4169" y="23473"/>
                    <a:pt x="4311" y="23078"/>
                  </a:cubicBezTo>
                  <a:cubicBezTo>
                    <a:pt x="4636" y="22216"/>
                    <a:pt x="4862" y="21325"/>
                    <a:pt x="4946" y="20407"/>
                  </a:cubicBezTo>
                  <a:cubicBezTo>
                    <a:pt x="4989" y="19842"/>
                    <a:pt x="4975" y="19276"/>
                    <a:pt x="4890" y="18711"/>
                  </a:cubicBezTo>
                  <a:cubicBezTo>
                    <a:pt x="4791" y="18089"/>
                    <a:pt x="4692" y="17467"/>
                    <a:pt x="4593" y="16846"/>
                  </a:cubicBezTo>
                  <a:cubicBezTo>
                    <a:pt x="4579" y="16747"/>
                    <a:pt x="4565" y="16662"/>
                    <a:pt x="4551" y="16563"/>
                  </a:cubicBezTo>
                  <a:cubicBezTo>
                    <a:pt x="4494" y="15842"/>
                    <a:pt x="4452" y="15107"/>
                    <a:pt x="4367" y="14387"/>
                  </a:cubicBezTo>
                  <a:cubicBezTo>
                    <a:pt x="4282" y="13567"/>
                    <a:pt x="4183" y="12761"/>
                    <a:pt x="3929" y="11970"/>
                  </a:cubicBezTo>
                  <a:cubicBezTo>
                    <a:pt x="3788" y="11518"/>
                    <a:pt x="3533" y="11150"/>
                    <a:pt x="3166" y="10839"/>
                  </a:cubicBezTo>
                  <a:cubicBezTo>
                    <a:pt x="2984" y="10690"/>
                    <a:pt x="2796" y="10615"/>
                    <a:pt x="2611" y="10615"/>
                  </a:cubicBezTo>
                  <a:cubicBezTo>
                    <a:pt x="2395" y="10615"/>
                    <a:pt x="2184" y="10718"/>
                    <a:pt x="1993" y="10924"/>
                  </a:cubicBezTo>
                  <a:cubicBezTo>
                    <a:pt x="1880" y="11037"/>
                    <a:pt x="1781" y="11179"/>
                    <a:pt x="1710" y="11320"/>
                  </a:cubicBezTo>
                  <a:cubicBezTo>
                    <a:pt x="1201" y="12309"/>
                    <a:pt x="792" y="13355"/>
                    <a:pt x="594" y="14457"/>
                  </a:cubicBezTo>
                  <a:cubicBezTo>
                    <a:pt x="495" y="14966"/>
                    <a:pt x="481" y="15475"/>
                    <a:pt x="495" y="15983"/>
                  </a:cubicBezTo>
                  <a:cubicBezTo>
                    <a:pt x="509" y="16619"/>
                    <a:pt x="551" y="17255"/>
                    <a:pt x="622" y="17891"/>
                  </a:cubicBezTo>
                  <a:cubicBezTo>
                    <a:pt x="679" y="18485"/>
                    <a:pt x="848" y="19036"/>
                    <a:pt x="1046" y="19601"/>
                  </a:cubicBezTo>
                  <a:cubicBezTo>
                    <a:pt x="1244" y="20152"/>
                    <a:pt x="1456" y="20718"/>
                    <a:pt x="1682" y="21269"/>
                  </a:cubicBezTo>
                  <a:cubicBezTo>
                    <a:pt x="2021" y="22131"/>
                    <a:pt x="2233" y="23035"/>
                    <a:pt x="2417" y="23940"/>
                  </a:cubicBezTo>
                  <a:cubicBezTo>
                    <a:pt x="2558" y="24632"/>
                    <a:pt x="2671" y="25339"/>
                    <a:pt x="2699" y="26045"/>
                  </a:cubicBezTo>
                  <a:cubicBezTo>
                    <a:pt x="2770" y="27331"/>
                    <a:pt x="2360" y="28434"/>
                    <a:pt x="1541" y="29409"/>
                  </a:cubicBezTo>
                  <a:cubicBezTo>
                    <a:pt x="1258" y="29748"/>
                    <a:pt x="933" y="30017"/>
                    <a:pt x="523" y="30186"/>
                  </a:cubicBezTo>
                  <a:cubicBezTo>
                    <a:pt x="410" y="30243"/>
                    <a:pt x="297" y="30299"/>
                    <a:pt x="170" y="30356"/>
                  </a:cubicBezTo>
                  <a:cubicBezTo>
                    <a:pt x="113" y="30384"/>
                    <a:pt x="71" y="30426"/>
                    <a:pt x="0" y="30455"/>
                  </a:cubicBezTo>
                  <a:cubicBezTo>
                    <a:pt x="14" y="30497"/>
                    <a:pt x="29" y="30525"/>
                    <a:pt x="43" y="30568"/>
                  </a:cubicBezTo>
                  <a:cubicBezTo>
                    <a:pt x="85" y="30554"/>
                    <a:pt x="127" y="30554"/>
                    <a:pt x="156" y="30539"/>
                  </a:cubicBezTo>
                  <a:cubicBezTo>
                    <a:pt x="820" y="30186"/>
                    <a:pt x="1470" y="29819"/>
                    <a:pt x="2092" y="29381"/>
                  </a:cubicBezTo>
                  <a:cubicBezTo>
                    <a:pt x="2742" y="28914"/>
                    <a:pt x="3406" y="28476"/>
                    <a:pt x="4070" y="28010"/>
                  </a:cubicBezTo>
                  <a:cubicBezTo>
                    <a:pt x="4282" y="27868"/>
                    <a:pt x="4522" y="27812"/>
                    <a:pt x="4763" y="27755"/>
                  </a:cubicBezTo>
                  <a:cubicBezTo>
                    <a:pt x="4977" y="27698"/>
                    <a:pt x="5191" y="27669"/>
                    <a:pt x="5409" y="27669"/>
                  </a:cubicBezTo>
                  <a:cubicBezTo>
                    <a:pt x="5564" y="27669"/>
                    <a:pt x="5720" y="27684"/>
                    <a:pt x="5879" y="27713"/>
                  </a:cubicBezTo>
                  <a:cubicBezTo>
                    <a:pt x="6261" y="27798"/>
                    <a:pt x="6586" y="27967"/>
                    <a:pt x="6840" y="28250"/>
                  </a:cubicBezTo>
                  <a:cubicBezTo>
                    <a:pt x="7137" y="28575"/>
                    <a:pt x="7349" y="28943"/>
                    <a:pt x="7547" y="29338"/>
                  </a:cubicBezTo>
                  <a:cubicBezTo>
                    <a:pt x="7674" y="29607"/>
                    <a:pt x="7844" y="29875"/>
                    <a:pt x="7985" y="30158"/>
                  </a:cubicBezTo>
                  <a:cubicBezTo>
                    <a:pt x="8056" y="30285"/>
                    <a:pt x="8112" y="30426"/>
                    <a:pt x="8169" y="30554"/>
                  </a:cubicBezTo>
                  <a:cubicBezTo>
                    <a:pt x="8225" y="30667"/>
                    <a:pt x="8267" y="30780"/>
                    <a:pt x="8437" y="30794"/>
                  </a:cubicBezTo>
                  <a:cubicBezTo>
                    <a:pt x="8465" y="30751"/>
                    <a:pt x="8508" y="30695"/>
                    <a:pt x="8522" y="30638"/>
                  </a:cubicBezTo>
                  <a:cubicBezTo>
                    <a:pt x="8720" y="29988"/>
                    <a:pt x="8691" y="29338"/>
                    <a:pt x="8451" y="28702"/>
                  </a:cubicBezTo>
                  <a:cubicBezTo>
                    <a:pt x="8381" y="28519"/>
                    <a:pt x="8253" y="28349"/>
                    <a:pt x="8140" y="28194"/>
                  </a:cubicBezTo>
                  <a:cubicBezTo>
                    <a:pt x="8027" y="28052"/>
                    <a:pt x="7886" y="27925"/>
                    <a:pt x="7773" y="27798"/>
                  </a:cubicBezTo>
                  <a:cubicBezTo>
                    <a:pt x="7504" y="27487"/>
                    <a:pt x="7165" y="27346"/>
                    <a:pt x="6769" y="27317"/>
                  </a:cubicBezTo>
                  <a:cubicBezTo>
                    <a:pt x="6671" y="27317"/>
                    <a:pt x="6572" y="27303"/>
                    <a:pt x="6487" y="27289"/>
                  </a:cubicBezTo>
                  <a:cubicBezTo>
                    <a:pt x="6417" y="27280"/>
                    <a:pt x="6348" y="27275"/>
                    <a:pt x="6279" y="27275"/>
                  </a:cubicBezTo>
                  <a:cubicBezTo>
                    <a:pt x="6042" y="27275"/>
                    <a:pt x="5809" y="27329"/>
                    <a:pt x="5568" y="27416"/>
                  </a:cubicBezTo>
                  <a:cubicBezTo>
                    <a:pt x="5271" y="27515"/>
                    <a:pt x="4961" y="27586"/>
                    <a:pt x="4636" y="27628"/>
                  </a:cubicBezTo>
                  <a:cubicBezTo>
                    <a:pt x="4678" y="27600"/>
                    <a:pt x="4720" y="27558"/>
                    <a:pt x="4749" y="27529"/>
                  </a:cubicBezTo>
                  <a:cubicBezTo>
                    <a:pt x="5568" y="26936"/>
                    <a:pt x="6374" y="26342"/>
                    <a:pt x="7193" y="25763"/>
                  </a:cubicBezTo>
                  <a:cubicBezTo>
                    <a:pt x="7349" y="25664"/>
                    <a:pt x="7533" y="25579"/>
                    <a:pt x="7716" y="25565"/>
                  </a:cubicBezTo>
                  <a:cubicBezTo>
                    <a:pt x="8070" y="25508"/>
                    <a:pt x="8437" y="25494"/>
                    <a:pt x="8805" y="25480"/>
                  </a:cubicBezTo>
                  <a:cubicBezTo>
                    <a:pt x="8823" y="25480"/>
                    <a:pt x="8841" y="25479"/>
                    <a:pt x="8859" y="25479"/>
                  </a:cubicBezTo>
                  <a:cubicBezTo>
                    <a:pt x="9232" y="25479"/>
                    <a:pt x="9555" y="25615"/>
                    <a:pt x="9879" y="25777"/>
                  </a:cubicBezTo>
                  <a:cubicBezTo>
                    <a:pt x="10373" y="26031"/>
                    <a:pt x="10825" y="26370"/>
                    <a:pt x="11221" y="26752"/>
                  </a:cubicBezTo>
                  <a:cubicBezTo>
                    <a:pt x="12055" y="27586"/>
                    <a:pt x="12988" y="28264"/>
                    <a:pt x="14005" y="28815"/>
                  </a:cubicBezTo>
                  <a:cubicBezTo>
                    <a:pt x="14825" y="29268"/>
                    <a:pt x="15673" y="29607"/>
                    <a:pt x="16591" y="29790"/>
                  </a:cubicBezTo>
                  <a:cubicBezTo>
                    <a:pt x="16966" y="29864"/>
                    <a:pt x="17338" y="29899"/>
                    <a:pt x="17707" y="29899"/>
                  </a:cubicBezTo>
                  <a:cubicBezTo>
                    <a:pt x="18259" y="29899"/>
                    <a:pt x="18806" y="29821"/>
                    <a:pt x="19347" y="29677"/>
                  </a:cubicBezTo>
                  <a:cubicBezTo>
                    <a:pt x="20322" y="29409"/>
                    <a:pt x="21255" y="29070"/>
                    <a:pt x="22188" y="28745"/>
                  </a:cubicBezTo>
                  <a:cubicBezTo>
                    <a:pt x="22343" y="28688"/>
                    <a:pt x="22498" y="28603"/>
                    <a:pt x="22640" y="28504"/>
                  </a:cubicBezTo>
                  <a:cubicBezTo>
                    <a:pt x="22894" y="28321"/>
                    <a:pt x="22937" y="28024"/>
                    <a:pt x="22753" y="27755"/>
                  </a:cubicBezTo>
                  <a:cubicBezTo>
                    <a:pt x="22626" y="27572"/>
                    <a:pt x="22456" y="27445"/>
                    <a:pt x="22258" y="27346"/>
                  </a:cubicBezTo>
                  <a:cubicBezTo>
                    <a:pt x="21679" y="27035"/>
                    <a:pt x="21071" y="26766"/>
                    <a:pt x="20421" y="26625"/>
                  </a:cubicBezTo>
                  <a:cubicBezTo>
                    <a:pt x="19884" y="26498"/>
                    <a:pt x="19333" y="26469"/>
                    <a:pt x="18782" y="26427"/>
                  </a:cubicBezTo>
                  <a:cubicBezTo>
                    <a:pt x="17920" y="26385"/>
                    <a:pt x="17058" y="26356"/>
                    <a:pt x="16210" y="26286"/>
                  </a:cubicBezTo>
                  <a:cubicBezTo>
                    <a:pt x="15503" y="26243"/>
                    <a:pt x="14796" y="26173"/>
                    <a:pt x="14090" y="26088"/>
                  </a:cubicBezTo>
                  <a:cubicBezTo>
                    <a:pt x="13299" y="25989"/>
                    <a:pt x="12535" y="25791"/>
                    <a:pt x="11801" y="25523"/>
                  </a:cubicBezTo>
                  <a:cubicBezTo>
                    <a:pt x="11334" y="25353"/>
                    <a:pt x="10854" y="25226"/>
                    <a:pt x="10345" y="25183"/>
                  </a:cubicBezTo>
                  <a:cubicBezTo>
                    <a:pt x="10220" y="25176"/>
                    <a:pt x="10095" y="25172"/>
                    <a:pt x="9970" y="25172"/>
                  </a:cubicBezTo>
                  <a:cubicBezTo>
                    <a:pt x="9629" y="25172"/>
                    <a:pt x="9287" y="25199"/>
                    <a:pt x="8946" y="25240"/>
                  </a:cubicBezTo>
                  <a:cubicBezTo>
                    <a:pt x="8663" y="25282"/>
                    <a:pt x="8381" y="25311"/>
                    <a:pt x="8098" y="25339"/>
                  </a:cubicBezTo>
                  <a:cubicBezTo>
                    <a:pt x="7957" y="25367"/>
                    <a:pt x="7815" y="25395"/>
                    <a:pt x="7646" y="25424"/>
                  </a:cubicBezTo>
                  <a:cubicBezTo>
                    <a:pt x="7688" y="25367"/>
                    <a:pt x="7702" y="25339"/>
                    <a:pt x="7730" y="25325"/>
                  </a:cubicBezTo>
                  <a:cubicBezTo>
                    <a:pt x="8013" y="25056"/>
                    <a:pt x="8282" y="24802"/>
                    <a:pt x="8564" y="24547"/>
                  </a:cubicBezTo>
                  <a:cubicBezTo>
                    <a:pt x="9158" y="23996"/>
                    <a:pt x="9850" y="23601"/>
                    <a:pt x="10557" y="23219"/>
                  </a:cubicBezTo>
                  <a:cubicBezTo>
                    <a:pt x="10755" y="23106"/>
                    <a:pt x="10965" y="23075"/>
                    <a:pt x="11180" y="23075"/>
                  </a:cubicBezTo>
                  <a:cubicBezTo>
                    <a:pt x="11287" y="23075"/>
                    <a:pt x="11395" y="23082"/>
                    <a:pt x="11504" y="23092"/>
                  </a:cubicBezTo>
                  <a:cubicBezTo>
                    <a:pt x="12648" y="23191"/>
                    <a:pt x="13765" y="23459"/>
                    <a:pt x="14867" y="23798"/>
                  </a:cubicBezTo>
                  <a:cubicBezTo>
                    <a:pt x="16224" y="24222"/>
                    <a:pt x="17609" y="24604"/>
                    <a:pt x="19008" y="24858"/>
                  </a:cubicBezTo>
                  <a:cubicBezTo>
                    <a:pt x="19465" y="24939"/>
                    <a:pt x="19916" y="24969"/>
                    <a:pt x="20369" y="24969"/>
                  </a:cubicBezTo>
                  <a:cubicBezTo>
                    <a:pt x="20630" y="24969"/>
                    <a:pt x="20892" y="24959"/>
                    <a:pt x="21156" y="24943"/>
                  </a:cubicBezTo>
                  <a:cubicBezTo>
                    <a:pt x="22484" y="24873"/>
                    <a:pt x="23728" y="24505"/>
                    <a:pt x="24943" y="23982"/>
                  </a:cubicBezTo>
                  <a:cubicBezTo>
                    <a:pt x="25961" y="23558"/>
                    <a:pt x="26978" y="23177"/>
                    <a:pt x="28038" y="22852"/>
                  </a:cubicBezTo>
                  <a:cubicBezTo>
                    <a:pt x="28194" y="22809"/>
                    <a:pt x="28349" y="22753"/>
                    <a:pt x="28505" y="22682"/>
                  </a:cubicBezTo>
                  <a:cubicBezTo>
                    <a:pt x="28561" y="22668"/>
                    <a:pt x="28604" y="22611"/>
                    <a:pt x="28688" y="22541"/>
                  </a:cubicBezTo>
                  <a:cubicBezTo>
                    <a:pt x="28589" y="22498"/>
                    <a:pt x="28533" y="22470"/>
                    <a:pt x="28462" y="22456"/>
                  </a:cubicBezTo>
                  <a:cubicBezTo>
                    <a:pt x="27953" y="22329"/>
                    <a:pt x="27445" y="22258"/>
                    <a:pt x="26922" y="22202"/>
                  </a:cubicBezTo>
                  <a:cubicBezTo>
                    <a:pt x="26371" y="22145"/>
                    <a:pt x="25819" y="22074"/>
                    <a:pt x="25268" y="22032"/>
                  </a:cubicBezTo>
                  <a:cubicBezTo>
                    <a:pt x="24873" y="21990"/>
                    <a:pt x="24463" y="21961"/>
                    <a:pt x="24067" y="21961"/>
                  </a:cubicBezTo>
                  <a:cubicBezTo>
                    <a:pt x="23346" y="21961"/>
                    <a:pt x="22626" y="21958"/>
                    <a:pt x="21905" y="21958"/>
                  </a:cubicBezTo>
                  <a:cubicBezTo>
                    <a:pt x="21184" y="21958"/>
                    <a:pt x="20463" y="21961"/>
                    <a:pt x="19743" y="21975"/>
                  </a:cubicBezTo>
                  <a:cubicBezTo>
                    <a:pt x="18965" y="21975"/>
                    <a:pt x="18202" y="21961"/>
                    <a:pt x="17425" y="21933"/>
                  </a:cubicBezTo>
                  <a:cubicBezTo>
                    <a:pt x="16704" y="21891"/>
                    <a:pt x="15984" y="21877"/>
                    <a:pt x="15249" y="21862"/>
                  </a:cubicBezTo>
                  <a:cubicBezTo>
                    <a:pt x="14924" y="21862"/>
                    <a:pt x="14599" y="21862"/>
                    <a:pt x="14288" y="21848"/>
                  </a:cubicBezTo>
                  <a:cubicBezTo>
                    <a:pt x="13581" y="21848"/>
                    <a:pt x="12903" y="21961"/>
                    <a:pt x="12253" y="22216"/>
                  </a:cubicBezTo>
                  <a:cubicBezTo>
                    <a:pt x="11278" y="22626"/>
                    <a:pt x="10373" y="23148"/>
                    <a:pt x="9483" y="23700"/>
                  </a:cubicBezTo>
                  <a:cubicBezTo>
                    <a:pt x="9426" y="23728"/>
                    <a:pt x="9370" y="23756"/>
                    <a:pt x="9285" y="23770"/>
                  </a:cubicBezTo>
                  <a:cubicBezTo>
                    <a:pt x="9327" y="23714"/>
                    <a:pt x="9370" y="23671"/>
                    <a:pt x="9412" y="23629"/>
                  </a:cubicBezTo>
                  <a:cubicBezTo>
                    <a:pt x="9907" y="23021"/>
                    <a:pt x="10401" y="22428"/>
                    <a:pt x="10896" y="21820"/>
                  </a:cubicBezTo>
                  <a:cubicBezTo>
                    <a:pt x="11052" y="21636"/>
                    <a:pt x="11179" y="21438"/>
                    <a:pt x="11306" y="21241"/>
                  </a:cubicBezTo>
                  <a:cubicBezTo>
                    <a:pt x="11391" y="21113"/>
                    <a:pt x="11490" y="21014"/>
                    <a:pt x="11617" y="20944"/>
                  </a:cubicBezTo>
                  <a:cubicBezTo>
                    <a:pt x="11970" y="20718"/>
                    <a:pt x="12352" y="20520"/>
                    <a:pt x="12747" y="20364"/>
                  </a:cubicBezTo>
                  <a:cubicBezTo>
                    <a:pt x="13030" y="20237"/>
                    <a:pt x="13313" y="20124"/>
                    <a:pt x="13595" y="20039"/>
                  </a:cubicBezTo>
                  <a:cubicBezTo>
                    <a:pt x="13991" y="19898"/>
                    <a:pt x="14415" y="19842"/>
                    <a:pt x="14825" y="19827"/>
                  </a:cubicBezTo>
                  <a:cubicBezTo>
                    <a:pt x="15687" y="19771"/>
                    <a:pt x="16535" y="19757"/>
                    <a:pt x="17397" y="19700"/>
                  </a:cubicBezTo>
                  <a:cubicBezTo>
                    <a:pt x="18160" y="19644"/>
                    <a:pt x="18923" y="19573"/>
                    <a:pt x="19686" y="19474"/>
                  </a:cubicBezTo>
                  <a:cubicBezTo>
                    <a:pt x="20902" y="19290"/>
                    <a:pt x="22075" y="18965"/>
                    <a:pt x="23205" y="18499"/>
                  </a:cubicBezTo>
                  <a:cubicBezTo>
                    <a:pt x="24505" y="17962"/>
                    <a:pt x="25791" y="17397"/>
                    <a:pt x="27063" y="16817"/>
                  </a:cubicBezTo>
                  <a:cubicBezTo>
                    <a:pt x="27459" y="16634"/>
                    <a:pt x="27840" y="16407"/>
                    <a:pt x="28208" y="16167"/>
                  </a:cubicBezTo>
                  <a:cubicBezTo>
                    <a:pt x="28420" y="16040"/>
                    <a:pt x="28618" y="15870"/>
                    <a:pt x="28787" y="15701"/>
                  </a:cubicBezTo>
                  <a:cubicBezTo>
                    <a:pt x="29197" y="15277"/>
                    <a:pt x="29183" y="14712"/>
                    <a:pt x="28787" y="14288"/>
                  </a:cubicBezTo>
                  <a:cubicBezTo>
                    <a:pt x="28476" y="13963"/>
                    <a:pt x="28081" y="13821"/>
                    <a:pt x="27657" y="13765"/>
                  </a:cubicBezTo>
                  <a:cubicBezTo>
                    <a:pt x="27332" y="13722"/>
                    <a:pt x="27003" y="13708"/>
                    <a:pt x="26674" y="13708"/>
                  </a:cubicBezTo>
                  <a:cubicBezTo>
                    <a:pt x="26346" y="13708"/>
                    <a:pt x="26017" y="13722"/>
                    <a:pt x="25692" y="13737"/>
                  </a:cubicBezTo>
                  <a:cubicBezTo>
                    <a:pt x="24802" y="13779"/>
                    <a:pt x="23912" y="13807"/>
                    <a:pt x="23021" y="13864"/>
                  </a:cubicBezTo>
                  <a:cubicBezTo>
                    <a:pt x="22188" y="13920"/>
                    <a:pt x="21368" y="14047"/>
                    <a:pt x="20577" y="14330"/>
                  </a:cubicBezTo>
                  <a:cubicBezTo>
                    <a:pt x="19700" y="14627"/>
                    <a:pt x="18909" y="15079"/>
                    <a:pt x="18174" y="15644"/>
                  </a:cubicBezTo>
                  <a:cubicBezTo>
                    <a:pt x="17524" y="16153"/>
                    <a:pt x="16930" y="16718"/>
                    <a:pt x="16337" y="17298"/>
                  </a:cubicBezTo>
                  <a:cubicBezTo>
                    <a:pt x="15885" y="17722"/>
                    <a:pt x="15432" y="18132"/>
                    <a:pt x="14980" y="18541"/>
                  </a:cubicBezTo>
                  <a:cubicBezTo>
                    <a:pt x="14373" y="19093"/>
                    <a:pt x="13708" y="19545"/>
                    <a:pt x="13016" y="19955"/>
                  </a:cubicBezTo>
                  <a:cubicBezTo>
                    <a:pt x="12592" y="20209"/>
                    <a:pt x="12182" y="20449"/>
                    <a:pt x="11758" y="20689"/>
                  </a:cubicBezTo>
                  <a:cubicBezTo>
                    <a:pt x="11730" y="20718"/>
                    <a:pt x="11702" y="20718"/>
                    <a:pt x="11645" y="20746"/>
                  </a:cubicBezTo>
                  <a:cubicBezTo>
                    <a:pt x="11673" y="20689"/>
                    <a:pt x="11687" y="20633"/>
                    <a:pt x="11716" y="20605"/>
                  </a:cubicBezTo>
                  <a:cubicBezTo>
                    <a:pt x="12210" y="19686"/>
                    <a:pt x="12719" y="18767"/>
                    <a:pt x="13214" y="17835"/>
                  </a:cubicBezTo>
                  <a:cubicBezTo>
                    <a:pt x="13666" y="17001"/>
                    <a:pt x="14245" y="16266"/>
                    <a:pt x="14980" y="15644"/>
                  </a:cubicBezTo>
                  <a:cubicBezTo>
                    <a:pt x="15616" y="15121"/>
                    <a:pt x="16294" y="14641"/>
                    <a:pt x="17029" y="14245"/>
                  </a:cubicBezTo>
                  <a:cubicBezTo>
                    <a:pt x="17552" y="13948"/>
                    <a:pt x="18089" y="13652"/>
                    <a:pt x="18640" y="13369"/>
                  </a:cubicBezTo>
                  <a:cubicBezTo>
                    <a:pt x="19969" y="12677"/>
                    <a:pt x="21156" y="11786"/>
                    <a:pt x="22202" y="10698"/>
                  </a:cubicBezTo>
                  <a:cubicBezTo>
                    <a:pt x="22682" y="10189"/>
                    <a:pt x="23134" y="9652"/>
                    <a:pt x="23601" y="9129"/>
                  </a:cubicBezTo>
                  <a:cubicBezTo>
                    <a:pt x="24420" y="8239"/>
                    <a:pt x="25254" y="7349"/>
                    <a:pt x="26074" y="6444"/>
                  </a:cubicBezTo>
                  <a:cubicBezTo>
                    <a:pt x="26653" y="5794"/>
                    <a:pt x="27219" y="5130"/>
                    <a:pt x="27784" y="4480"/>
                  </a:cubicBezTo>
                  <a:cubicBezTo>
                    <a:pt x="27840" y="4424"/>
                    <a:pt x="27911" y="4353"/>
                    <a:pt x="27869" y="4254"/>
                  </a:cubicBezTo>
                  <a:cubicBezTo>
                    <a:pt x="27838" y="4234"/>
                    <a:pt x="27808" y="4226"/>
                    <a:pt x="27778" y="4226"/>
                  </a:cubicBezTo>
                  <a:cubicBezTo>
                    <a:pt x="27725" y="4226"/>
                    <a:pt x="27674" y="4250"/>
                    <a:pt x="27628" y="4268"/>
                  </a:cubicBezTo>
                  <a:cubicBezTo>
                    <a:pt x="27204" y="4409"/>
                    <a:pt x="26795" y="4579"/>
                    <a:pt x="26371" y="4706"/>
                  </a:cubicBezTo>
                  <a:cubicBezTo>
                    <a:pt x="25862" y="4876"/>
                    <a:pt x="25339" y="4989"/>
                    <a:pt x="24830" y="5158"/>
                  </a:cubicBezTo>
                  <a:cubicBezTo>
                    <a:pt x="23827" y="5469"/>
                    <a:pt x="22922" y="5964"/>
                    <a:pt x="22103" y="6614"/>
                  </a:cubicBezTo>
                  <a:cubicBezTo>
                    <a:pt x="21000" y="7504"/>
                    <a:pt x="20025" y="8522"/>
                    <a:pt x="19093" y="9582"/>
                  </a:cubicBezTo>
                  <a:cubicBezTo>
                    <a:pt x="18655" y="10090"/>
                    <a:pt x="18301" y="10656"/>
                    <a:pt x="17962" y="11235"/>
                  </a:cubicBezTo>
                  <a:cubicBezTo>
                    <a:pt x="17637" y="11815"/>
                    <a:pt x="17255" y="12337"/>
                    <a:pt x="16860" y="12860"/>
                  </a:cubicBezTo>
                  <a:cubicBezTo>
                    <a:pt x="16563" y="13256"/>
                    <a:pt x="16266" y="13666"/>
                    <a:pt x="15998" y="14090"/>
                  </a:cubicBezTo>
                  <a:cubicBezTo>
                    <a:pt x="15588" y="14740"/>
                    <a:pt x="15093" y="15333"/>
                    <a:pt x="14528" y="15870"/>
                  </a:cubicBezTo>
                  <a:cubicBezTo>
                    <a:pt x="14316" y="16082"/>
                    <a:pt x="14118" y="16309"/>
                    <a:pt x="13920" y="16535"/>
                  </a:cubicBezTo>
                  <a:cubicBezTo>
                    <a:pt x="13878" y="16563"/>
                    <a:pt x="13864" y="16605"/>
                    <a:pt x="13821" y="16662"/>
                  </a:cubicBezTo>
                  <a:cubicBezTo>
                    <a:pt x="13807" y="16619"/>
                    <a:pt x="13807" y="16605"/>
                    <a:pt x="13807" y="16605"/>
                  </a:cubicBezTo>
                  <a:cubicBezTo>
                    <a:pt x="14076" y="15969"/>
                    <a:pt x="14344" y="15319"/>
                    <a:pt x="14627" y="14697"/>
                  </a:cubicBezTo>
                  <a:cubicBezTo>
                    <a:pt x="14811" y="14302"/>
                    <a:pt x="15037" y="13920"/>
                    <a:pt x="15235" y="13539"/>
                  </a:cubicBezTo>
                  <a:cubicBezTo>
                    <a:pt x="15644" y="12747"/>
                    <a:pt x="15856" y="11899"/>
                    <a:pt x="15927" y="11009"/>
                  </a:cubicBezTo>
                  <a:cubicBezTo>
                    <a:pt x="15998" y="10232"/>
                    <a:pt x="15955" y="9469"/>
                    <a:pt x="15871" y="8706"/>
                  </a:cubicBezTo>
                  <a:cubicBezTo>
                    <a:pt x="15757" y="7702"/>
                    <a:pt x="15545" y="6713"/>
                    <a:pt x="15291" y="5738"/>
                  </a:cubicBezTo>
                  <a:cubicBezTo>
                    <a:pt x="15150" y="5144"/>
                    <a:pt x="14994" y="4537"/>
                    <a:pt x="14825" y="3943"/>
                  </a:cubicBezTo>
                  <a:cubicBezTo>
                    <a:pt x="14585" y="3180"/>
                    <a:pt x="14217" y="2473"/>
                    <a:pt x="13807" y="1781"/>
                  </a:cubicBezTo>
                  <a:cubicBezTo>
                    <a:pt x="13680" y="1569"/>
                    <a:pt x="13553" y="1343"/>
                    <a:pt x="13440" y="1117"/>
                  </a:cubicBezTo>
                  <a:cubicBezTo>
                    <a:pt x="13284" y="820"/>
                    <a:pt x="13185" y="495"/>
                    <a:pt x="13115" y="184"/>
                  </a:cubicBezTo>
                  <a:cubicBezTo>
                    <a:pt x="13087" y="113"/>
                    <a:pt x="13058" y="57"/>
                    <a:pt x="130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73" name="Shape 73"/>
        <p:cNvGrpSpPr/>
        <p:nvPr/>
      </p:nvGrpSpPr>
      <p:grpSpPr>
        <a:xfrm>
          <a:off x="0" y="0"/>
          <a:ext cx="0" cy="0"/>
          <a:chOff x="0" y="0"/>
          <a:chExt cx="0" cy="0"/>
        </a:xfrm>
      </p:grpSpPr>
      <p:sp>
        <p:nvSpPr>
          <p:cNvPr id="74" name="Google Shape;74;p20"/>
          <p:cNvSpPr txBox="1"/>
          <p:nvPr>
            <p:ph type="title"/>
          </p:nvPr>
        </p:nvSpPr>
        <p:spPr>
          <a:xfrm>
            <a:off x="1853988" y="741941"/>
            <a:ext cx="5435100" cy="86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7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5" name="Google Shape;75;p20"/>
          <p:cNvSpPr txBox="1"/>
          <p:nvPr>
            <p:ph idx="1" type="subTitle"/>
          </p:nvPr>
        </p:nvSpPr>
        <p:spPr>
          <a:xfrm>
            <a:off x="1854912" y="1690441"/>
            <a:ext cx="5435100" cy="126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0"/>
          <p:cNvSpPr/>
          <p:nvPr/>
        </p:nvSpPr>
        <p:spPr>
          <a:xfrm rot="2452802">
            <a:off x="-462081" y="4242434"/>
            <a:ext cx="2210852" cy="1423555"/>
          </a:xfrm>
          <a:custGeom>
            <a:rect b="b" l="l" r="r" t="t"/>
            <a:pathLst>
              <a:path extrusionOk="0" h="20047" w="31134">
                <a:moveTo>
                  <a:pt x="9226" y="0"/>
                </a:moveTo>
                <a:cubicBezTo>
                  <a:pt x="7908" y="0"/>
                  <a:pt x="6623" y="420"/>
                  <a:pt x="5559" y="1197"/>
                </a:cubicBezTo>
                <a:cubicBezTo>
                  <a:pt x="5559" y="1197"/>
                  <a:pt x="1259" y="4131"/>
                  <a:pt x="345" y="8987"/>
                </a:cubicBezTo>
                <a:cubicBezTo>
                  <a:pt x="1" y="10821"/>
                  <a:pt x="597" y="13102"/>
                  <a:pt x="1797" y="14526"/>
                </a:cubicBezTo>
                <a:cubicBezTo>
                  <a:pt x="3821" y="16920"/>
                  <a:pt x="7657" y="20047"/>
                  <a:pt x="13896" y="20047"/>
                </a:cubicBezTo>
                <a:cubicBezTo>
                  <a:pt x="14831" y="20047"/>
                  <a:pt x="15820" y="19977"/>
                  <a:pt x="16865" y="19823"/>
                </a:cubicBezTo>
                <a:cubicBezTo>
                  <a:pt x="23168" y="18895"/>
                  <a:pt x="26982" y="13898"/>
                  <a:pt x="29205" y="9228"/>
                </a:cubicBezTo>
                <a:cubicBezTo>
                  <a:pt x="31133" y="5177"/>
                  <a:pt x="28245" y="484"/>
                  <a:pt x="23758" y="369"/>
                </a:cubicBezTo>
                <a:lnTo>
                  <a:pt x="9381" y="2"/>
                </a:lnTo>
                <a:cubicBezTo>
                  <a:pt x="9329" y="1"/>
                  <a:pt x="9277" y="0"/>
                  <a:pt x="922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0"/>
          <p:cNvSpPr/>
          <p:nvPr/>
        </p:nvSpPr>
        <p:spPr>
          <a:xfrm flipH="1">
            <a:off x="7678218" y="-146652"/>
            <a:ext cx="2653006" cy="1708255"/>
          </a:xfrm>
          <a:custGeom>
            <a:rect b="b" l="l" r="r" t="t"/>
            <a:pathLst>
              <a:path extrusionOk="0" h="20047" w="31134">
                <a:moveTo>
                  <a:pt x="9226" y="0"/>
                </a:moveTo>
                <a:cubicBezTo>
                  <a:pt x="7908" y="0"/>
                  <a:pt x="6623" y="420"/>
                  <a:pt x="5559" y="1197"/>
                </a:cubicBezTo>
                <a:cubicBezTo>
                  <a:pt x="5559" y="1197"/>
                  <a:pt x="1259" y="4131"/>
                  <a:pt x="345" y="8987"/>
                </a:cubicBezTo>
                <a:cubicBezTo>
                  <a:pt x="1" y="10821"/>
                  <a:pt x="597" y="13102"/>
                  <a:pt x="1797" y="14526"/>
                </a:cubicBezTo>
                <a:cubicBezTo>
                  <a:pt x="3821" y="16920"/>
                  <a:pt x="7657" y="20047"/>
                  <a:pt x="13896" y="20047"/>
                </a:cubicBezTo>
                <a:cubicBezTo>
                  <a:pt x="14831" y="20047"/>
                  <a:pt x="15820" y="19977"/>
                  <a:pt x="16865" y="19823"/>
                </a:cubicBezTo>
                <a:cubicBezTo>
                  <a:pt x="23168" y="18895"/>
                  <a:pt x="26982" y="13898"/>
                  <a:pt x="29205" y="9228"/>
                </a:cubicBezTo>
                <a:cubicBezTo>
                  <a:pt x="31133" y="5177"/>
                  <a:pt x="28245" y="484"/>
                  <a:pt x="23758" y="369"/>
                </a:cubicBezTo>
                <a:lnTo>
                  <a:pt x="9381" y="2"/>
                </a:lnTo>
                <a:cubicBezTo>
                  <a:pt x="9329" y="1"/>
                  <a:pt x="9277" y="0"/>
                  <a:pt x="92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txBox="1"/>
          <p:nvPr/>
        </p:nvSpPr>
        <p:spPr>
          <a:xfrm>
            <a:off x="2318550" y="3693650"/>
            <a:ext cx="4506000" cy="48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Roboto"/>
                <a:ea typeface="Roboto"/>
                <a:cs typeface="Roboto"/>
                <a:sym typeface="Roboto"/>
              </a:rPr>
              <a:t>Credits:</a:t>
            </a:r>
            <a:r>
              <a:rPr b="0" i="0" lang="en-US" sz="1100" u="none" cap="none" strike="noStrike">
                <a:solidFill>
                  <a:schemeClr val="dk1"/>
                </a:solidFill>
                <a:latin typeface="Roboto"/>
                <a:ea typeface="Roboto"/>
                <a:cs typeface="Roboto"/>
                <a:sym typeface="Roboto"/>
              </a:rPr>
              <a:t> This presentation template was created by </a:t>
            </a:r>
            <a:r>
              <a:rPr b="1" i="0" lang="en-US" sz="1100" u="none" cap="none" strike="noStrike">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b="0" i="0" lang="en-US" sz="1100" u="none" cap="none" strike="noStrike">
                <a:solidFill>
                  <a:schemeClr val="dk1"/>
                </a:solidFill>
                <a:latin typeface="Roboto"/>
                <a:ea typeface="Roboto"/>
                <a:cs typeface="Roboto"/>
                <a:sym typeface="Roboto"/>
              </a:rPr>
              <a:t>, including icons by </a:t>
            </a:r>
            <a:r>
              <a:rPr b="1" i="0" lang="en-US" sz="1100" u="none" cap="none" strike="noStrike">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0" i="0" lang="en-US" sz="1100" u="none" cap="none" strike="noStrike">
                <a:solidFill>
                  <a:schemeClr val="dk1"/>
                </a:solidFill>
                <a:latin typeface="Roboto"/>
                <a:ea typeface="Roboto"/>
                <a:cs typeface="Roboto"/>
                <a:sym typeface="Roboto"/>
              </a:rPr>
              <a:t>, and infographics &amp; images by </a:t>
            </a:r>
            <a:r>
              <a:rPr b="1" i="0" lang="en-US" sz="1100" u="none" cap="none" strike="noStrike">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0" i="0" sz="1100" u="none" cap="none" strike="noStrike">
              <a:solidFill>
                <a:schemeClr val="dk1"/>
              </a:solidFill>
              <a:latin typeface="Roboto"/>
              <a:ea typeface="Roboto"/>
              <a:cs typeface="Roboto"/>
              <a:sym typeface="Roboto"/>
            </a:endParaRPr>
          </a:p>
        </p:txBody>
      </p:sp>
      <p:sp>
        <p:nvSpPr>
          <p:cNvPr id="79" name="Google Shape;79;p20"/>
          <p:cNvSpPr/>
          <p:nvPr/>
        </p:nvSpPr>
        <p:spPr>
          <a:xfrm rot="4026281">
            <a:off x="-240292" y="-229764"/>
            <a:ext cx="839432" cy="1003217"/>
          </a:xfrm>
          <a:custGeom>
            <a:rect b="b" l="l" r="r" t="t"/>
            <a:pathLst>
              <a:path extrusionOk="0" h="10174" w="8513">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21"/>
          <p:cNvSpPr/>
          <p:nvPr/>
        </p:nvSpPr>
        <p:spPr>
          <a:xfrm>
            <a:off x="7500700" y="-453500"/>
            <a:ext cx="1952606" cy="1747450"/>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713100" y="54455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3" name="Google Shape;83;p21"/>
          <p:cNvSpPr txBox="1"/>
          <p:nvPr>
            <p:ph idx="1" type="body"/>
          </p:nvPr>
        </p:nvSpPr>
        <p:spPr>
          <a:xfrm>
            <a:off x="713100" y="1152475"/>
            <a:ext cx="7717800" cy="3451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2"/>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
        <p:nvSpPr>
          <p:cNvPr id="84" name="Google Shape;84;p21"/>
          <p:cNvSpPr/>
          <p:nvPr/>
        </p:nvSpPr>
        <p:spPr>
          <a:xfrm rot="-9874213">
            <a:off x="8549228" y="4395137"/>
            <a:ext cx="839438" cy="1003223"/>
          </a:xfrm>
          <a:custGeom>
            <a:rect b="b" l="l" r="r" t="t"/>
            <a:pathLst>
              <a:path extrusionOk="0" h="10174" w="8513">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5" name="Shape 8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22">
    <p:bg>
      <p:bgPr>
        <a:solidFill>
          <a:schemeClr val="lt2"/>
        </a:solidFill>
      </p:bgPr>
    </p:bg>
    <p:spTree>
      <p:nvGrpSpPr>
        <p:cNvPr id="86" name="Shape 86"/>
        <p:cNvGrpSpPr/>
        <p:nvPr/>
      </p:nvGrpSpPr>
      <p:grpSpPr>
        <a:xfrm>
          <a:off x="0" y="0"/>
          <a:ext cx="0" cy="0"/>
          <a:chOff x="0" y="0"/>
          <a:chExt cx="0" cy="0"/>
        </a:xfrm>
      </p:grpSpPr>
      <p:sp>
        <p:nvSpPr>
          <p:cNvPr id="87" name="Google Shape;87;p23"/>
          <p:cNvSpPr/>
          <p:nvPr/>
        </p:nvSpPr>
        <p:spPr>
          <a:xfrm>
            <a:off x="-841837" y="-326525"/>
            <a:ext cx="2242193" cy="1443785"/>
          </a:xfrm>
          <a:custGeom>
            <a:rect b="b" l="l" r="r" t="t"/>
            <a:pathLst>
              <a:path extrusionOk="0" h="20047" w="31134">
                <a:moveTo>
                  <a:pt x="9226" y="0"/>
                </a:moveTo>
                <a:cubicBezTo>
                  <a:pt x="7908" y="0"/>
                  <a:pt x="6623" y="420"/>
                  <a:pt x="5559" y="1197"/>
                </a:cubicBezTo>
                <a:cubicBezTo>
                  <a:pt x="5559" y="1197"/>
                  <a:pt x="1259" y="4131"/>
                  <a:pt x="345" y="8987"/>
                </a:cubicBezTo>
                <a:cubicBezTo>
                  <a:pt x="1" y="10821"/>
                  <a:pt x="597" y="13102"/>
                  <a:pt x="1797" y="14526"/>
                </a:cubicBezTo>
                <a:cubicBezTo>
                  <a:pt x="3821" y="16920"/>
                  <a:pt x="7657" y="20047"/>
                  <a:pt x="13896" y="20047"/>
                </a:cubicBezTo>
                <a:cubicBezTo>
                  <a:pt x="14831" y="20047"/>
                  <a:pt x="15820" y="19977"/>
                  <a:pt x="16865" y="19823"/>
                </a:cubicBezTo>
                <a:cubicBezTo>
                  <a:pt x="23168" y="18895"/>
                  <a:pt x="26982" y="13898"/>
                  <a:pt x="29205" y="9228"/>
                </a:cubicBezTo>
                <a:cubicBezTo>
                  <a:pt x="31133" y="5177"/>
                  <a:pt x="28245" y="484"/>
                  <a:pt x="23758" y="369"/>
                </a:cubicBezTo>
                <a:lnTo>
                  <a:pt x="9381" y="2"/>
                </a:lnTo>
                <a:cubicBezTo>
                  <a:pt x="9329" y="1"/>
                  <a:pt x="9277" y="0"/>
                  <a:pt x="92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rot="6435699">
            <a:off x="7118084" y="-609656"/>
            <a:ext cx="839435" cy="1003220"/>
          </a:xfrm>
          <a:custGeom>
            <a:rect b="b" l="l" r="r" t="t"/>
            <a:pathLst>
              <a:path extrusionOk="0" h="10174" w="8513">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txBox="1"/>
          <p:nvPr>
            <p:ph type="title"/>
          </p:nvPr>
        </p:nvSpPr>
        <p:spPr>
          <a:xfrm>
            <a:off x="713100" y="544550"/>
            <a:ext cx="771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90" name="Google Shape;90;p23"/>
          <p:cNvSpPr txBox="1"/>
          <p:nvPr>
            <p:ph idx="2" type="title"/>
          </p:nvPr>
        </p:nvSpPr>
        <p:spPr>
          <a:xfrm>
            <a:off x="727599" y="2076367"/>
            <a:ext cx="2178900" cy="36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1" name="Google Shape;91;p23"/>
          <p:cNvSpPr txBox="1"/>
          <p:nvPr>
            <p:ph idx="1" type="subTitle"/>
          </p:nvPr>
        </p:nvSpPr>
        <p:spPr>
          <a:xfrm>
            <a:off x="727600" y="2466185"/>
            <a:ext cx="2178900" cy="4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2" name="Google Shape;92;p23"/>
          <p:cNvSpPr txBox="1"/>
          <p:nvPr>
            <p:ph idx="3" type="title"/>
          </p:nvPr>
        </p:nvSpPr>
        <p:spPr>
          <a:xfrm>
            <a:off x="1400349" y="1458880"/>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3" name="Google Shape;93;p23"/>
          <p:cNvSpPr txBox="1"/>
          <p:nvPr>
            <p:ph idx="4" type="title"/>
          </p:nvPr>
        </p:nvSpPr>
        <p:spPr>
          <a:xfrm>
            <a:off x="3490169" y="2076367"/>
            <a:ext cx="2178900" cy="36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4" name="Google Shape;94;p23"/>
          <p:cNvSpPr txBox="1"/>
          <p:nvPr>
            <p:ph idx="5" type="subTitle"/>
          </p:nvPr>
        </p:nvSpPr>
        <p:spPr>
          <a:xfrm>
            <a:off x="3490167" y="2466185"/>
            <a:ext cx="2178900" cy="4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5" name="Google Shape;95;p23"/>
          <p:cNvSpPr txBox="1"/>
          <p:nvPr>
            <p:ph idx="6" type="title"/>
          </p:nvPr>
        </p:nvSpPr>
        <p:spPr>
          <a:xfrm>
            <a:off x="4162919" y="1458880"/>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6" name="Google Shape;96;p23"/>
          <p:cNvSpPr txBox="1"/>
          <p:nvPr>
            <p:ph idx="7" type="title"/>
          </p:nvPr>
        </p:nvSpPr>
        <p:spPr>
          <a:xfrm>
            <a:off x="6230381" y="2071912"/>
            <a:ext cx="2178900" cy="36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23"/>
          <p:cNvSpPr txBox="1"/>
          <p:nvPr>
            <p:ph idx="8" type="subTitle"/>
          </p:nvPr>
        </p:nvSpPr>
        <p:spPr>
          <a:xfrm>
            <a:off x="6230376" y="2454902"/>
            <a:ext cx="2178900" cy="43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8" name="Google Shape;98;p23"/>
          <p:cNvSpPr txBox="1"/>
          <p:nvPr>
            <p:ph idx="9" type="title"/>
          </p:nvPr>
        </p:nvSpPr>
        <p:spPr>
          <a:xfrm>
            <a:off x="6903131" y="1442680"/>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9" name="Google Shape;99;p23"/>
          <p:cNvSpPr txBox="1"/>
          <p:nvPr>
            <p:ph idx="13" type="title"/>
          </p:nvPr>
        </p:nvSpPr>
        <p:spPr>
          <a:xfrm>
            <a:off x="2110219" y="3739483"/>
            <a:ext cx="2178900" cy="36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0" name="Google Shape;100;p23"/>
          <p:cNvSpPr txBox="1"/>
          <p:nvPr>
            <p:ph idx="14" type="subTitle"/>
          </p:nvPr>
        </p:nvSpPr>
        <p:spPr>
          <a:xfrm>
            <a:off x="2110225" y="4120900"/>
            <a:ext cx="2178900" cy="44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 name="Google Shape;101;p23"/>
          <p:cNvSpPr txBox="1"/>
          <p:nvPr>
            <p:ph idx="15" type="title"/>
          </p:nvPr>
        </p:nvSpPr>
        <p:spPr>
          <a:xfrm>
            <a:off x="2782969" y="3123525"/>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2" name="Google Shape;102;p23"/>
          <p:cNvSpPr txBox="1"/>
          <p:nvPr>
            <p:ph idx="16" type="title"/>
          </p:nvPr>
        </p:nvSpPr>
        <p:spPr>
          <a:xfrm>
            <a:off x="4850431" y="3739483"/>
            <a:ext cx="2178900" cy="36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3" name="Google Shape;103;p23"/>
          <p:cNvSpPr txBox="1"/>
          <p:nvPr>
            <p:ph idx="17" type="subTitle"/>
          </p:nvPr>
        </p:nvSpPr>
        <p:spPr>
          <a:xfrm>
            <a:off x="4850427" y="4123325"/>
            <a:ext cx="2178900" cy="44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4" name="Google Shape;104;p23"/>
          <p:cNvSpPr txBox="1"/>
          <p:nvPr>
            <p:ph idx="18" type="title"/>
          </p:nvPr>
        </p:nvSpPr>
        <p:spPr>
          <a:xfrm>
            <a:off x="5523181" y="3120413"/>
            <a:ext cx="8334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8">
    <p:spTree>
      <p:nvGrpSpPr>
        <p:cNvPr id="105" name="Shape 105"/>
        <p:cNvGrpSpPr/>
        <p:nvPr/>
      </p:nvGrpSpPr>
      <p:grpSpPr>
        <a:xfrm>
          <a:off x="0" y="0"/>
          <a:ext cx="0" cy="0"/>
          <a:chOff x="0" y="0"/>
          <a:chExt cx="0" cy="0"/>
        </a:xfrm>
      </p:grpSpPr>
      <p:sp>
        <p:nvSpPr>
          <p:cNvPr id="106" name="Google Shape;106;p24"/>
          <p:cNvSpPr/>
          <p:nvPr/>
        </p:nvSpPr>
        <p:spPr>
          <a:xfrm>
            <a:off x="7699275" y="4604100"/>
            <a:ext cx="1743059" cy="984343"/>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4"/>
          <p:cNvSpPr/>
          <p:nvPr/>
        </p:nvSpPr>
        <p:spPr>
          <a:xfrm>
            <a:off x="7976551" y="-96125"/>
            <a:ext cx="1703806" cy="1375424"/>
          </a:xfrm>
          <a:custGeom>
            <a:rect b="b" l="l" r="r" t="t"/>
            <a:pathLst>
              <a:path extrusionOk="0" h="13883" w="17198">
                <a:moveTo>
                  <a:pt x="6086" y="0"/>
                </a:moveTo>
                <a:cubicBezTo>
                  <a:pt x="6065" y="0"/>
                  <a:pt x="6044" y="0"/>
                  <a:pt x="6023" y="1"/>
                </a:cubicBezTo>
                <a:cubicBezTo>
                  <a:pt x="2404" y="15"/>
                  <a:pt x="611" y="2957"/>
                  <a:pt x="184" y="6152"/>
                </a:cubicBezTo>
                <a:cubicBezTo>
                  <a:pt x="1" y="7536"/>
                  <a:pt x="72" y="8968"/>
                  <a:pt x="364" y="10229"/>
                </a:cubicBezTo>
                <a:cubicBezTo>
                  <a:pt x="711" y="11719"/>
                  <a:pt x="1525" y="13277"/>
                  <a:pt x="2980" y="13739"/>
                </a:cubicBezTo>
                <a:cubicBezTo>
                  <a:pt x="3303" y="13841"/>
                  <a:pt x="3636" y="13882"/>
                  <a:pt x="3972" y="13882"/>
                </a:cubicBezTo>
                <a:cubicBezTo>
                  <a:pt x="4523" y="13882"/>
                  <a:pt x="5082" y="13772"/>
                  <a:pt x="5619" y="13638"/>
                </a:cubicBezTo>
                <a:cubicBezTo>
                  <a:pt x="9238" y="12747"/>
                  <a:pt x="17197" y="9541"/>
                  <a:pt x="16343" y="4676"/>
                </a:cubicBezTo>
                <a:cubicBezTo>
                  <a:pt x="16177" y="3714"/>
                  <a:pt x="15547" y="2880"/>
                  <a:pt x="14767" y="2293"/>
                </a:cubicBezTo>
                <a:cubicBezTo>
                  <a:pt x="12470" y="572"/>
                  <a:pt x="8890" y="0"/>
                  <a:pt x="60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4"/>
          <p:cNvSpPr/>
          <p:nvPr/>
        </p:nvSpPr>
        <p:spPr>
          <a:xfrm>
            <a:off x="-507375" y="3857087"/>
            <a:ext cx="2655048" cy="2264808"/>
          </a:xfrm>
          <a:custGeom>
            <a:rect b="b" l="l" r="r" t="t"/>
            <a:pathLst>
              <a:path extrusionOk="0" h="32245" w="37801">
                <a:moveTo>
                  <a:pt x="25430" y="0"/>
                </a:moveTo>
                <a:cubicBezTo>
                  <a:pt x="24401" y="0"/>
                  <a:pt x="23368" y="87"/>
                  <a:pt x="22354" y="245"/>
                </a:cubicBezTo>
                <a:cubicBezTo>
                  <a:pt x="17887" y="942"/>
                  <a:pt x="13690" y="2621"/>
                  <a:pt x="10160" y="5431"/>
                </a:cubicBezTo>
                <a:cubicBezTo>
                  <a:pt x="7275" y="7732"/>
                  <a:pt x="4436" y="10666"/>
                  <a:pt x="2490" y="13818"/>
                </a:cubicBezTo>
                <a:cubicBezTo>
                  <a:pt x="642" y="16817"/>
                  <a:pt x="0" y="20688"/>
                  <a:pt x="2356" y="23590"/>
                </a:cubicBezTo>
                <a:cubicBezTo>
                  <a:pt x="4121" y="25762"/>
                  <a:pt x="6831" y="27484"/>
                  <a:pt x="9163" y="28988"/>
                </a:cubicBezTo>
                <a:cubicBezTo>
                  <a:pt x="11762" y="30662"/>
                  <a:pt x="14650" y="32028"/>
                  <a:pt x="17781" y="32220"/>
                </a:cubicBezTo>
                <a:cubicBezTo>
                  <a:pt x="18054" y="32237"/>
                  <a:pt x="18324" y="32245"/>
                  <a:pt x="18592" y="32245"/>
                </a:cubicBezTo>
                <a:cubicBezTo>
                  <a:pt x="27928" y="32245"/>
                  <a:pt x="34347" y="22358"/>
                  <a:pt x="37021" y="14459"/>
                </a:cubicBezTo>
                <a:cubicBezTo>
                  <a:pt x="37505" y="13027"/>
                  <a:pt x="37800" y="11505"/>
                  <a:pt x="37766" y="10001"/>
                </a:cubicBezTo>
                <a:cubicBezTo>
                  <a:pt x="37748" y="9331"/>
                  <a:pt x="37668" y="8660"/>
                  <a:pt x="37508" y="8004"/>
                </a:cubicBezTo>
                <a:cubicBezTo>
                  <a:pt x="36769" y="4973"/>
                  <a:pt x="34379" y="2500"/>
                  <a:pt x="31531" y="1220"/>
                </a:cubicBezTo>
                <a:cubicBezTo>
                  <a:pt x="29622" y="362"/>
                  <a:pt x="27531" y="0"/>
                  <a:pt x="2543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24"/>
          <p:cNvGrpSpPr/>
          <p:nvPr/>
        </p:nvGrpSpPr>
        <p:grpSpPr>
          <a:xfrm flipH="1" rot="-2978191">
            <a:off x="8137946" y="52078"/>
            <a:ext cx="1076861" cy="2569245"/>
            <a:chOff x="4353775" y="2731650"/>
            <a:chExt cx="581225" cy="1386725"/>
          </a:xfrm>
        </p:grpSpPr>
        <p:sp>
          <p:nvSpPr>
            <p:cNvPr id="110" name="Google Shape;110;p24"/>
            <p:cNvSpPr/>
            <p:nvPr/>
          </p:nvSpPr>
          <p:spPr>
            <a:xfrm>
              <a:off x="4785325" y="3571775"/>
              <a:ext cx="4325" cy="4525"/>
            </a:xfrm>
            <a:custGeom>
              <a:rect b="b" l="l" r="r" t="t"/>
              <a:pathLst>
                <a:path extrusionOk="0" h="181" w="173">
                  <a:moveTo>
                    <a:pt x="58" y="1"/>
                  </a:moveTo>
                  <a:cubicBezTo>
                    <a:pt x="43" y="1"/>
                    <a:pt x="29" y="15"/>
                    <a:pt x="29" y="30"/>
                  </a:cubicBezTo>
                  <a:cubicBezTo>
                    <a:pt x="14" y="30"/>
                    <a:pt x="14" y="44"/>
                    <a:pt x="14" y="44"/>
                  </a:cubicBezTo>
                  <a:cubicBezTo>
                    <a:pt x="0" y="59"/>
                    <a:pt x="0" y="73"/>
                    <a:pt x="0" y="87"/>
                  </a:cubicBezTo>
                  <a:cubicBezTo>
                    <a:pt x="0" y="102"/>
                    <a:pt x="0" y="116"/>
                    <a:pt x="0" y="131"/>
                  </a:cubicBezTo>
                  <a:cubicBezTo>
                    <a:pt x="14" y="131"/>
                    <a:pt x="14" y="145"/>
                    <a:pt x="29" y="159"/>
                  </a:cubicBezTo>
                  <a:cubicBezTo>
                    <a:pt x="29" y="159"/>
                    <a:pt x="43" y="174"/>
                    <a:pt x="58" y="174"/>
                  </a:cubicBezTo>
                  <a:cubicBezTo>
                    <a:pt x="58" y="174"/>
                    <a:pt x="64" y="180"/>
                    <a:pt x="73" y="180"/>
                  </a:cubicBezTo>
                  <a:cubicBezTo>
                    <a:pt x="77" y="180"/>
                    <a:pt x="82" y="179"/>
                    <a:pt x="86" y="174"/>
                  </a:cubicBezTo>
                  <a:lnTo>
                    <a:pt x="115" y="174"/>
                  </a:lnTo>
                  <a:cubicBezTo>
                    <a:pt x="130" y="174"/>
                    <a:pt x="144" y="159"/>
                    <a:pt x="158" y="159"/>
                  </a:cubicBezTo>
                  <a:cubicBezTo>
                    <a:pt x="158" y="145"/>
                    <a:pt x="158" y="145"/>
                    <a:pt x="173" y="131"/>
                  </a:cubicBezTo>
                  <a:cubicBezTo>
                    <a:pt x="173" y="116"/>
                    <a:pt x="173" y="102"/>
                    <a:pt x="173" y="87"/>
                  </a:cubicBezTo>
                  <a:cubicBezTo>
                    <a:pt x="173" y="73"/>
                    <a:pt x="173" y="59"/>
                    <a:pt x="173" y="59"/>
                  </a:cubicBezTo>
                  <a:cubicBezTo>
                    <a:pt x="173" y="44"/>
                    <a:pt x="158" y="30"/>
                    <a:pt x="158" y="30"/>
                  </a:cubicBezTo>
                  <a:cubicBezTo>
                    <a:pt x="144" y="15"/>
                    <a:pt x="130" y="15"/>
                    <a:pt x="1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4"/>
            <p:cNvSpPr/>
            <p:nvPr/>
          </p:nvSpPr>
          <p:spPr>
            <a:xfrm>
              <a:off x="4789000" y="3611125"/>
              <a:ext cx="58625" cy="507250"/>
            </a:xfrm>
            <a:custGeom>
              <a:rect b="b" l="l" r="r" t="t"/>
              <a:pathLst>
                <a:path extrusionOk="0" h="20290" w="2345">
                  <a:moveTo>
                    <a:pt x="431" y="1"/>
                  </a:moveTo>
                  <a:cubicBezTo>
                    <a:pt x="379" y="1"/>
                    <a:pt x="326" y="44"/>
                    <a:pt x="343" y="112"/>
                  </a:cubicBezTo>
                  <a:cubicBezTo>
                    <a:pt x="746" y="1437"/>
                    <a:pt x="1106" y="2791"/>
                    <a:pt x="1394" y="4159"/>
                  </a:cubicBezTo>
                  <a:cubicBezTo>
                    <a:pt x="1668" y="5469"/>
                    <a:pt x="1869" y="6808"/>
                    <a:pt x="1999" y="8148"/>
                  </a:cubicBezTo>
                  <a:cubicBezTo>
                    <a:pt x="2128" y="9458"/>
                    <a:pt x="2172" y="10798"/>
                    <a:pt x="2100" y="12122"/>
                  </a:cubicBezTo>
                  <a:cubicBezTo>
                    <a:pt x="2042" y="13433"/>
                    <a:pt x="1869" y="14729"/>
                    <a:pt x="1567" y="15996"/>
                  </a:cubicBezTo>
                  <a:cubicBezTo>
                    <a:pt x="1279" y="17278"/>
                    <a:pt x="847" y="18531"/>
                    <a:pt x="271" y="19712"/>
                  </a:cubicBezTo>
                  <a:cubicBezTo>
                    <a:pt x="199" y="19856"/>
                    <a:pt x="112" y="20000"/>
                    <a:pt x="40" y="20144"/>
                  </a:cubicBezTo>
                  <a:cubicBezTo>
                    <a:pt x="1" y="20223"/>
                    <a:pt x="64" y="20289"/>
                    <a:pt x="126" y="20289"/>
                  </a:cubicBezTo>
                  <a:cubicBezTo>
                    <a:pt x="153" y="20289"/>
                    <a:pt x="181" y="20276"/>
                    <a:pt x="199" y="20245"/>
                  </a:cubicBezTo>
                  <a:cubicBezTo>
                    <a:pt x="804" y="19078"/>
                    <a:pt x="1279" y="17840"/>
                    <a:pt x="1624" y="16558"/>
                  </a:cubicBezTo>
                  <a:cubicBezTo>
                    <a:pt x="1956" y="15291"/>
                    <a:pt x="2157" y="13980"/>
                    <a:pt x="2258" y="12670"/>
                  </a:cubicBezTo>
                  <a:cubicBezTo>
                    <a:pt x="2344" y="11330"/>
                    <a:pt x="2330" y="9977"/>
                    <a:pt x="2229" y="8637"/>
                  </a:cubicBezTo>
                  <a:cubicBezTo>
                    <a:pt x="2114" y="7298"/>
                    <a:pt x="1927" y="5959"/>
                    <a:pt x="1668" y="4648"/>
                  </a:cubicBezTo>
                  <a:cubicBezTo>
                    <a:pt x="1408" y="3280"/>
                    <a:pt x="1063" y="1941"/>
                    <a:pt x="674" y="602"/>
                  </a:cubicBezTo>
                  <a:cubicBezTo>
                    <a:pt x="616" y="429"/>
                    <a:pt x="573" y="242"/>
                    <a:pt x="516" y="69"/>
                  </a:cubicBezTo>
                  <a:cubicBezTo>
                    <a:pt x="504" y="22"/>
                    <a:pt x="468" y="1"/>
                    <a:pt x="4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4"/>
            <p:cNvSpPr/>
            <p:nvPr/>
          </p:nvSpPr>
          <p:spPr>
            <a:xfrm>
              <a:off x="4658575" y="2962975"/>
              <a:ext cx="4725" cy="4350"/>
            </a:xfrm>
            <a:custGeom>
              <a:rect b="b" l="l" r="r" t="t"/>
              <a:pathLst>
                <a:path extrusionOk="0" h="174" w="189">
                  <a:moveTo>
                    <a:pt x="73" y="1"/>
                  </a:moveTo>
                  <a:cubicBezTo>
                    <a:pt x="58" y="1"/>
                    <a:pt x="44" y="15"/>
                    <a:pt x="30" y="29"/>
                  </a:cubicBezTo>
                  <a:cubicBezTo>
                    <a:pt x="15" y="29"/>
                    <a:pt x="15" y="29"/>
                    <a:pt x="15" y="44"/>
                  </a:cubicBezTo>
                  <a:cubicBezTo>
                    <a:pt x="1" y="58"/>
                    <a:pt x="1" y="73"/>
                    <a:pt x="1" y="87"/>
                  </a:cubicBezTo>
                  <a:cubicBezTo>
                    <a:pt x="1" y="101"/>
                    <a:pt x="1" y="116"/>
                    <a:pt x="15" y="130"/>
                  </a:cubicBezTo>
                  <a:cubicBezTo>
                    <a:pt x="15" y="130"/>
                    <a:pt x="15" y="145"/>
                    <a:pt x="30" y="159"/>
                  </a:cubicBezTo>
                  <a:cubicBezTo>
                    <a:pt x="30" y="159"/>
                    <a:pt x="44" y="173"/>
                    <a:pt x="58" y="173"/>
                  </a:cubicBezTo>
                  <a:lnTo>
                    <a:pt x="116" y="173"/>
                  </a:lnTo>
                  <a:cubicBezTo>
                    <a:pt x="130" y="173"/>
                    <a:pt x="145" y="159"/>
                    <a:pt x="159" y="159"/>
                  </a:cubicBezTo>
                  <a:cubicBezTo>
                    <a:pt x="159" y="145"/>
                    <a:pt x="159" y="145"/>
                    <a:pt x="174" y="130"/>
                  </a:cubicBezTo>
                  <a:cubicBezTo>
                    <a:pt x="174" y="116"/>
                    <a:pt x="174" y="101"/>
                    <a:pt x="174" y="87"/>
                  </a:cubicBezTo>
                  <a:cubicBezTo>
                    <a:pt x="188" y="73"/>
                    <a:pt x="174" y="58"/>
                    <a:pt x="174" y="58"/>
                  </a:cubicBezTo>
                  <a:cubicBezTo>
                    <a:pt x="174" y="44"/>
                    <a:pt x="159" y="29"/>
                    <a:pt x="159" y="29"/>
                  </a:cubicBezTo>
                  <a:cubicBezTo>
                    <a:pt x="145" y="15"/>
                    <a:pt x="130" y="15"/>
                    <a:pt x="1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4"/>
            <p:cNvSpPr/>
            <p:nvPr/>
          </p:nvSpPr>
          <p:spPr>
            <a:xfrm>
              <a:off x="4667950" y="3193025"/>
              <a:ext cx="69925" cy="230000"/>
            </a:xfrm>
            <a:custGeom>
              <a:rect b="b" l="l" r="r" t="t"/>
              <a:pathLst>
                <a:path extrusionOk="0" h="9200" w="2797">
                  <a:moveTo>
                    <a:pt x="94" y="1"/>
                  </a:moveTo>
                  <a:cubicBezTo>
                    <a:pt x="47" y="1"/>
                    <a:pt x="0" y="30"/>
                    <a:pt x="0" y="87"/>
                  </a:cubicBezTo>
                  <a:cubicBezTo>
                    <a:pt x="0" y="174"/>
                    <a:pt x="43" y="289"/>
                    <a:pt x="72" y="390"/>
                  </a:cubicBezTo>
                  <a:cubicBezTo>
                    <a:pt x="101" y="548"/>
                    <a:pt x="130" y="707"/>
                    <a:pt x="159" y="851"/>
                  </a:cubicBezTo>
                  <a:cubicBezTo>
                    <a:pt x="231" y="1153"/>
                    <a:pt x="288" y="1441"/>
                    <a:pt x="360" y="1743"/>
                  </a:cubicBezTo>
                  <a:cubicBezTo>
                    <a:pt x="504" y="2348"/>
                    <a:pt x="663" y="2953"/>
                    <a:pt x="836" y="3544"/>
                  </a:cubicBezTo>
                  <a:cubicBezTo>
                    <a:pt x="1167" y="4753"/>
                    <a:pt x="1527" y="5934"/>
                    <a:pt x="1916" y="7115"/>
                  </a:cubicBezTo>
                  <a:cubicBezTo>
                    <a:pt x="2146" y="7792"/>
                    <a:pt x="2376" y="8469"/>
                    <a:pt x="2607" y="9131"/>
                  </a:cubicBezTo>
                  <a:cubicBezTo>
                    <a:pt x="2619" y="9178"/>
                    <a:pt x="2655" y="9199"/>
                    <a:pt x="2691" y="9199"/>
                  </a:cubicBezTo>
                  <a:cubicBezTo>
                    <a:pt x="2743" y="9199"/>
                    <a:pt x="2797" y="9156"/>
                    <a:pt x="2780" y="9088"/>
                  </a:cubicBezTo>
                  <a:cubicBezTo>
                    <a:pt x="1973" y="6755"/>
                    <a:pt x="1196" y="4393"/>
                    <a:pt x="605" y="1988"/>
                  </a:cubicBezTo>
                  <a:cubicBezTo>
                    <a:pt x="533" y="1657"/>
                    <a:pt x="447" y="1311"/>
                    <a:pt x="375" y="980"/>
                  </a:cubicBezTo>
                  <a:cubicBezTo>
                    <a:pt x="331" y="807"/>
                    <a:pt x="303" y="649"/>
                    <a:pt x="274" y="491"/>
                  </a:cubicBezTo>
                  <a:cubicBezTo>
                    <a:pt x="245" y="404"/>
                    <a:pt x="231" y="318"/>
                    <a:pt x="216" y="246"/>
                  </a:cubicBezTo>
                  <a:cubicBezTo>
                    <a:pt x="216" y="188"/>
                    <a:pt x="187" y="131"/>
                    <a:pt x="187" y="87"/>
                  </a:cubicBezTo>
                  <a:cubicBezTo>
                    <a:pt x="187" y="30"/>
                    <a:pt x="141" y="1"/>
                    <a:pt x="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4"/>
            <p:cNvSpPr/>
            <p:nvPr/>
          </p:nvSpPr>
          <p:spPr>
            <a:xfrm>
              <a:off x="4487250" y="2742950"/>
              <a:ext cx="189725" cy="455575"/>
            </a:xfrm>
            <a:custGeom>
              <a:rect b="b" l="l" r="r" t="t"/>
              <a:pathLst>
                <a:path extrusionOk="0" h="18223" w="7589">
                  <a:moveTo>
                    <a:pt x="294" y="241"/>
                  </a:moveTo>
                  <a:cubicBezTo>
                    <a:pt x="1368" y="590"/>
                    <a:pt x="2374" y="1129"/>
                    <a:pt x="3253" y="1846"/>
                  </a:cubicBezTo>
                  <a:cubicBezTo>
                    <a:pt x="4175" y="2595"/>
                    <a:pt x="4967" y="3516"/>
                    <a:pt x="5543" y="4553"/>
                  </a:cubicBezTo>
                  <a:cubicBezTo>
                    <a:pt x="6220" y="5792"/>
                    <a:pt x="6580" y="7174"/>
                    <a:pt x="6811" y="8571"/>
                  </a:cubicBezTo>
                  <a:cubicBezTo>
                    <a:pt x="6926" y="9306"/>
                    <a:pt x="6983" y="10040"/>
                    <a:pt x="7070" y="10775"/>
                  </a:cubicBezTo>
                  <a:cubicBezTo>
                    <a:pt x="7142" y="11523"/>
                    <a:pt x="7228" y="12272"/>
                    <a:pt x="7286" y="13021"/>
                  </a:cubicBezTo>
                  <a:cubicBezTo>
                    <a:pt x="7401" y="14533"/>
                    <a:pt x="7459" y="16060"/>
                    <a:pt x="7300" y="17572"/>
                  </a:cubicBezTo>
                  <a:cubicBezTo>
                    <a:pt x="7288" y="17720"/>
                    <a:pt x="7244" y="17867"/>
                    <a:pt x="7232" y="18015"/>
                  </a:cubicBezTo>
                  <a:lnTo>
                    <a:pt x="7232" y="18015"/>
                  </a:lnTo>
                  <a:cubicBezTo>
                    <a:pt x="6036" y="17660"/>
                    <a:pt x="4926" y="16997"/>
                    <a:pt x="4074" y="16103"/>
                  </a:cubicBezTo>
                  <a:cubicBezTo>
                    <a:pt x="3153" y="15138"/>
                    <a:pt x="2562" y="13928"/>
                    <a:pt x="2202" y="12647"/>
                  </a:cubicBezTo>
                  <a:cubicBezTo>
                    <a:pt x="1842" y="11351"/>
                    <a:pt x="1727" y="9982"/>
                    <a:pt x="1669" y="8629"/>
                  </a:cubicBezTo>
                  <a:cubicBezTo>
                    <a:pt x="1597" y="7246"/>
                    <a:pt x="1597" y="5864"/>
                    <a:pt x="1453" y="4481"/>
                  </a:cubicBezTo>
                  <a:cubicBezTo>
                    <a:pt x="1309" y="3113"/>
                    <a:pt x="1036" y="1745"/>
                    <a:pt x="431" y="506"/>
                  </a:cubicBezTo>
                  <a:cubicBezTo>
                    <a:pt x="389" y="415"/>
                    <a:pt x="343" y="328"/>
                    <a:pt x="294" y="241"/>
                  </a:cubicBezTo>
                  <a:close/>
                  <a:moveTo>
                    <a:pt x="124" y="1"/>
                  </a:moveTo>
                  <a:cubicBezTo>
                    <a:pt x="48" y="1"/>
                    <a:pt x="1" y="79"/>
                    <a:pt x="28" y="132"/>
                  </a:cubicBezTo>
                  <a:cubicBezTo>
                    <a:pt x="733" y="1371"/>
                    <a:pt x="1064" y="2753"/>
                    <a:pt x="1237" y="4150"/>
                  </a:cubicBezTo>
                  <a:cubicBezTo>
                    <a:pt x="1410" y="5547"/>
                    <a:pt x="1410" y="6958"/>
                    <a:pt x="1468" y="8370"/>
                  </a:cubicBezTo>
                  <a:cubicBezTo>
                    <a:pt x="1525" y="9723"/>
                    <a:pt x="1626" y="11091"/>
                    <a:pt x="1957" y="12416"/>
                  </a:cubicBezTo>
                  <a:cubicBezTo>
                    <a:pt x="2274" y="13698"/>
                    <a:pt x="2821" y="14936"/>
                    <a:pt x="3686" y="15959"/>
                  </a:cubicBezTo>
                  <a:cubicBezTo>
                    <a:pt x="4521" y="16924"/>
                    <a:pt x="5630" y="17658"/>
                    <a:pt x="6839" y="18076"/>
                  </a:cubicBezTo>
                  <a:cubicBezTo>
                    <a:pt x="6983" y="18134"/>
                    <a:pt x="7142" y="18177"/>
                    <a:pt x="7300" y="18220"/>
                  </a:cubicBezTo>
                  <a:cubicBezTo>
                    <a:pt x="7308" y="18222"/>
                    <a:pt x="7315" y="18223"/>
                    <a:pt x="7322" y="18223"/>
                  </a:cubicBezTo>
                  <a:cubicBezTo>
                    <a:pt x="7369" y="18223"/>
                    <a:pt x="7403" y="18184"/>
                    <a:pt x="7415" y="18134"/>
                  </a:cubicBezTo>
                  <a:cubicBezTo>
                    <a:pt x="7415" y="18119"/>
                    <a:pt x="7415" y="18105"/>
                    <a:pt x="7415" y="18090"/>
                  </a:cubicBezTo>
                  <a:cubicBezTo>
                    <a:pt x="7416" y="18082"/>
                    <a:pt x="7416" y="18075"/>
                    <a:pt x="7416" y="18068"/>
                  </a:cubicBezTo>
                  <a:lnTo>
                    <a:pt x="7416" y="18068"/>
                  </a:lnTo>
                  <a:cubicBezTo>
                    <a:pt x="7419" y="17903"/>
                    <a:pt x="7459" y="17737"/>
                    <a:pt x="7473" y="17572"/>
                  </a:cubicBezTo>
                  <a:cubicBezTo>
                    <a:pt x="7502" y="17370"/>
                    <a:pt x="7516" y="17183"/>
                    <a:pt x="7531" y="16981"/>
                  </a:cubicBezTo>
                  <a:cubicBezTo>
                    <a:pt x="7559" y="16593"/>
                    <a:pt x="7574" y="16218"/>
                    <a:pt x="7574" y="15829"/>
                  </a:cubicBezTo>
                  <a:cubicBezTo>
                    <a:pt x="7588" y="15052"/>
                    <a:pt x="7545" y="14274"/>
                    <a:pt x="7502" y="13511"/>
                  </a:cubicBezTo>
                  <a:cubicBezTo>
                    <a:pt x="7444" y="12733"/>
                    <a:pt x="7372" y="11970"/>
                    <a:pt x="7286" y="11207"/>
                  </a:cubicBezTo>
                  <a:cubicBezTo>
                    <a:pt x="7214" y="10443"/>
                    <a:pt x="7142" y="9694"/>
                    <a:pt x="7041" y="8931"/>
                  </a:cubicBezTo>
                  <a:cubicBezTo>
                    <a:pt x="6854" y="7520"/>
                    <a:pt x="6508" y="6123"/>
                    <a:pt x="5889" y="4841"/>
                  </a:cubicBezTo>
                  <a:cubicBezTo>
                    <a:pt x="5356" y="3747"/>
                    <a:pt x="4593" y="2753"/>
                    <a:pt x="3671" y="1961"/>
                  </a:cubicBezTo>
                  <a:cubicBezTo>
                    <a:pt x="2764" y="1155"/>
                    <a:pt x="1698" y="535"/>
                    <a:pt x="560" y="146"/>
                  </a:cubicBezTo>
                  <a:cubicBezTo>
                    <a:pt x="416" y="89"/>
                    <a:pt x="272" y="46"/>
                    <a:pt x="143" y="2"/>
                  </a:cubicBezTo>
                  <a:cubicBezTo>
                    <a:pt x="136" y="1"/>
                    <a:pt x="130" y="1"/>
                    <a:pt x="1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4"/>
            <p:cNvSpPr/>
            <p:nvPr/>
          </p:nvSpPr>
          <p:spPr>
            <a:xfrm>
              <a:off x="4626475" y="2731650"/>
              <a:ext cx="112425" cy="470625"/>
            </a:xfrm>
            <a:custGeom>
              <a:rect b="b" l="l" r="r" t="t"/>
              <a:pathLst>
                <a:path extrusionOk="0" h="18825" w="4497">
                  <a:moveTo>
                    <a:pt x="4104" y="0"/>
                  </a:moveTo>
                  <a:cubicBezTo>
                    <a:pt x="4091" y="0"/>
                    <a:pt x="4077" y="3"/>
                    <a:pt x="4064" y="8"/>
                  </a:cubicBezTo>
                  <a:cubicBezTo>
                    <a:pt x="2567" y="829"/>
                    <a:pt x="1314" y="2082"/>
                    <a:pt x="550" y="3623"/>
                  </a:cubicBezTo>
                  <a:cubicBezTo>
                    <a:pt x="334" y="4055"/>
                    <a:pt x="147" y="4501"/>
                    <a:pt x="17" y="4976"/>
                  </a:cubicBezTo>
                  <a:cubicBezTo>
                    <a:pt x="0" y="5044"/>
                    <a:pt x="54" y="5087"/>
                    <a:pt x="106" y="5087"/>
                  </a:cubicBezTo>
                  <a:cubicBezTo>
                    <a:pt x="143" y="5087"/>
                    <a:pt x="179" y="5067"/>
                    <a:pt x="190" y="5020"/>
                  </a:cubicBezTo>
                  <a:cubicBezTo>
                    <a:pt x="666" y="3407"/>
                    <a:pt x="1645" y="1981"/>
                    <a:pt x="2955" y="944"/>
                  </a:cubicBezTo>
                  <a:cubicBezTo>
                    <a:pt x="3274" y="699"/>
                    <a:pt x="3614" y="474"/>
                    <a:pt x="3975" y="270"/>
                  </a:cubicBezTo>
                  <a:lnTo>
                    <a:pt x="3975" y="270"/>
                  </a:lnTo>
                  <a:cubicBezTo>
                    <a:pt x="3275" y="2759"/>
                    <a:pt x="3597" y="5377"/>
                    <a:pt x="3891" y="7900"/>
                  </a:cubicBezTo>
                  <a:cubicBezTo>
                    <a:pt x="4194" y="10406"/>
                    <a:pt x="4496" y="13027"/>
                    <a:pt x="3675" y="15475"/>
                  </a:cubicBezTo>
                  <a:cubicBezTo>
                    <a:pt x="3272" y="16670"/>
                    <a:pt x="2639" y="17793"/>
                    <a:pt x="1731" y="18672"/>
                  </a:cubicBezTo>
                  <a:cubicBezTo>
                    <a:pt x="1664" y="18739"/>
                    <a:pt x="1728" y="18824"/>
                    <a:pt x="1800" y="18824"/>
                  </a:cubicBezTo>
                  <a:cubicBezTo>
                    <a:pt x="1821" y="18824"/>
                    <a:pt x="1842" y="18817"/>
                    <a:pt x="1861" y="18802"/>
                  </a:cubicBezTo>
                  <a:cubicBezTo>
                    <a:pt x="3488" y="17203"/>
                    <a:pt x="4266" y="14928"/>
                    <a:pt x="4367" y="12681"/>
                  </a:cubicBezTo>
                  <a:cubicBezTo>
                    <a:pt x="4496" y="9930"/>
                    <a:pt x="3863" y="7237"/>
                    <a:pt x="3747" y="4501"/>
                  </a:cubicBezTo>
                  <a:cubicBezTo>
                    <a:pt x="3690" y="3018"/>
                    <a:pt x="3776" y="1535"/>
                    <a:pt x="4194" y="109"/>
                  </a:cubicBezTo>
                  <a:cubicBezTo>
                    <a:pt x="4217" y="50"/>
                    <a:pt x="4164" y="0"/>
                    <a:pt x="4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4"/>
            <p:cNvSpPr/>
            <p:nvPr/>
          </p:nvSpPr>
          <p:spPr>
            <a:xfrm>
              <a:off x="4427525" y="2864300"/>
              <a:ext cx="246825" cy="336700"/>
            </a:xfrm>
            <a:custGeom>
              <a:rect b="b" l="l" r="r" t="t"/>
              <a:pathLst>
                <a:path extrusionOk="0" h="13468" w="9873">
                  <a:moveTo>
                    <a:pt x="125" y="0"/>
                  </a:moveTo>
                  <a:cubicBezTo>
                    <a:pt x="59" y="0"/>
                    <a:pt x="0" y="78"/>
                    <a:pt x="40" y="131"/>
                  </a:cubicBezTo>
                  <a:cubicBezTo>
                    <a:pt x="660" y="1111"/>
                    <a:pt x="933" y="2248"/>
                    <a:pt x="1149" y="3372"/>
                  </a:cubicBezTo>
                  <a:cubicBezTo>
                    <a:pt x="1380" y="4509"/>
                    <a:pt x="1553" y="5661"/>
                    <a:pt x="1956" y="6756"/>
                  </a:cubicBezTo>
                  <a:cubicBezTo>
                    <a:pt x="2748" y="8887"/>
                    <a:pt x="4217" y="10745"/>
                    <a:pt x="6132" y="11983"/>
                  </a:cubicBezTo>
                  <a:cubicBezTo>
                    <a:pt x="7227" y="12689"/>
                    <a:pt x="8451" y="13193"/>
                    <a:pt x="9718" y="13467"/>
                  </a:cubicBezTo>
                  <a:cubicBezTo>
                    <a:pt x="9723" y="13467"/>
                    <a:pt x="9727" y="13468"/>
                    <a:pt x="9731" y="13468"/>
                  </a:cubicBezTo>
                  <a:cubicBezTo>
                    <a:pt x="9836" y="13468"/>
                    <a:pt x="9872" y="13308"/>
                    <a:pt x="9776" y="13294"/>
                  </a:cubicBezTo>
                  <a:cubicBezTo>
                    <a:pt x="7529" y="12819"/>
                    <a:pt x="5455" y="11609"/>
                    <a:pt x="3972" y="9852"/>
                  </a:cubicBezTo>
                  <a:cubicBezTo>
                    <a:pt x="3237" y="8988"/>
                    <a:pt x="2633" y="8009"/>
                    <a:pt x="2215" y="6943"/>
                  </a:cubicBezTo>
                  <a:cubicBezTo>
                    <a:pt x="1797" y="5877"/>
                    <a:pt x="1596" y="4754"/>
                    <a:pt x="1380" y="3631"/>
                  </a:cubicBezTo>
                  <a:cubicBezTo>
                    <a:pt x="1162" y="2463"/>
                    <a:pt x="907" y="1269"/>
                    <a:pt x="299" y="231"/>
                  </a:cubicBezTo>
                  <a:lnTo>
                    <a:pt x="299" y="231"/>
                  </a:lnTo>
                  <a:cubicBezTo>
                    <a:pt x="1604" y="618"/>
                    <a:pt x="2815" y="1301"/>
                    <a:pt x="3842" y="2205"/>
                  </a:cubicBezTo>
                  <a:cubicBezTo>
                    <a:pt x="3858" y="2221"/>
                    <a:pt x="3877" y="2228"/>
                    <a:pt x="3895" y="2228"/>
                  </a:cubicBezTo>
                  <a:cubicBezTo>
                    <a:pt x="3961" y="2228"/>
                    <a:pt x="4025" y="2143"/>
                    <a:pt x="3958" y="2075"/>
                  </a:cubicBezTo>
                  <a:cubicBezTo>
                    <a:pt x="2863" y="1096"/>
                    <a:pt x="1553" y="390"/>
                    <a:pt x="141" y="2"/>
                  </a:cubicBezTo>
                  <a:cubicBezTo>
                    <a:pt x="136" y="1"/>
                    <a:pt x="130" y="0"/>
                    <a:pt x="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a:off x="4667250" y="2862525"/>
              <a:ext cx="112700" cy="335875"/>
            </a:xfrm>
            <a:custGeom>
              <a:rect b="b" l="l" r="r" t="t"/>
              <a:pathLst>
                <a:path extrusionOk="0" h="13435" w="4508">
                  <a:moveTo>
                    <a:pt x="4406" y="1"/>
                  </a:moveTo>
                  <a:cubicBezTo>
                    <a:pt x="3542" y="101"/>
                    <a:pt x="2750" y="519"/>
                    <a:pt x="2174" y="1153"/>
                  </a:cubicBezTo>
                  <a:cubicBezTo>
                    <a:pt x="2108" y="1219"/>
                    <a:pt x="2169" y="1311"/>
                    <a:pt x="2233" y="1311"/>
                  </a:cubicBezTo>
                  <a:cubicBezTo>
                    <a:pt x="2253" y="1311"/>
                    <a:pt x="2272" y="1302"/>
                    <a:pt x="2289" y="1282"/>
                  </a:cubicBezTo>
                  <a:cubicBezTo>
                    <a:pt x="2806" y="711"/>
                    <a:pt x="3515" y="320"/>
                    <a:pt x="4271" y="205"/>
                  </a:cubicBezTo>
                  <a:lnTo>
                    <a:pt x="4271" y="205"/>
                  </a:lnTo>
                  <a:cubicBezTo>
                    <a:pt x="3644" y="1968"/>
                    <a:pt x="3655" y="3864"/>
                    <a:pt x="3571" y="5718"/>
                  </a:cubicBezTo>
                  <a:cubicBezTo>
                    <a:pt x="3470" y="7590"/>
                    <a:pt x="3269" y="9520"/>
                    <a:pt x="2232" y="11133"/>
                  </a:cubicBezTo>
                  <a:cubicBezTo>
                    <a:pt x="1684" y="11997"/>
                    <a:pt x="936" y="12717"/>
                    <a:pt x="86" y="13264"/>
                  </a:cubicBezTo>
                  <a:cubicBezTo>
                    <a:pt x="0" y="13313"/>
                    <a:pt x="50" y="13435"/>
                    <a:pt x="128" y="13435"/>
                  </a:cubicBezTo>
                  <a:cubicBezTo>
                    <a:pt x="142" y="13435"/>
                    <a:pt x="157" y="13431"/>
                    <a:pt x="172" y="13423"/>
                  </a:cubicBezTo>
                  <a:cubicBezTo>
                    <a:pt x="1742" y="12429"/>
                    <a:pt x="2836" y="10874"/>
                    <a:pt x="3312" y="9088"/>
                  </a:cubicBezTo>
                  <a:cubicBezTo>
                    <a:pt x="3816" y="7201"/>
                    <a:pt x="3715" y="5243"/>
                    <a:pt x="3859" y="3313"/>
                  </a:cubicBezTo>
                  <a:cubicBezTo>
                    <a:pt x="3945" y="2233"/>
                    <a:pt x="4104" y="1138"/>
                    <a:pt x="4493" y="116"/>
                  </a:cubicBezTo>
                  <a:cubicBezTo>
                    <a:pt x="4507" y="73"/>
                    <a:pt x="4464" y="1"/>
                    <a:pt x="44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4724100" y="3305750"/>
              <a:ext cx="108775" cy="315200"/>
            </a:xfrm>
            <a:custGeom>
              <a:rect b="b" l="l" r="r" t="t"/>
              <a:pathLst>
                <a:path extrusionOk="0" h="12608" w="4351">
                  <a:moveTo>
                    <a:pt x="3420" y="276"/>
                  </a:moveTo>
                  <a:cubicBezTo>
                    <a:pt x="3149" y="1909"/>
                    <a:pt x="3426" y="3566"/>
                    <a:pt x="3716" y="5184"/>
                  </a:cubicBezTo>
                  <a:cubicBezTo>
                    <a:pt x="4004" y="6826"/>
                    <a:pt x="4292" y="8496"/>
                    <a:pt x="3990" y="10152"/>
                  </a:cubicBezTo>
                  <a:cubicBezTo>
                    <a:pt x="3868" y="10860"/>
                    <a:pt x="3632" y="11548"/>
                    <a:pt x="3256" y="12153"/>
                  </a:cubicBezTo>
                  <a:lnTo>
                    <a:pt x="3256" y="12153"/>
                  </a:lnTo>
                  <a:cubicBezTo>
                    <a:pt x="3232" y="11296"/>
                    <a:pt x="2572" y="10632"/>
                    <a:pt x="2046" y="10008"/>
                  </a:cubicBezTo>
                  <a:cubicBezTo>
                    <a:pt x="1427" y="9288"/>
                    <a:pt x="966" y="8453"/>
                    <a:pt x="706" y="7531"/>
                  </a:cubicBezTo>
                  <a:cubicBezTo>
                    <a:pt x="188" y="5746"/>
                    <a:pt x="462" y="3816"/>
                    <a:pt x="1455" y="2260"/>
                  </a:cubicBezTo>
                  <a:cubicBezTo>
                    <a:pt x="1954" y="1466"/>
                    <a:pt x="2628" y="785"/>
                    <a:pt x="3420" y="276"/>
                  </a:cubicBezTo>
                  <a:close/>
                  <a:moveTo>
                    <a:pt x="3532" y="1"/>
                  </a:moveTo>
                  <a:cubicBezTo>
                    <a:pt x="3517" y="1"/>
                    <a:pt x="3501" y="5"/>
                    <a:pt x="3486" y="14"/>
                  </a:cubicBezTo>
                  <a:cubicBezTo>
                    <a:pt x="1959" y="936"/>
                    <a:pt x="822" y="2505"/>
                    <a:pt x="418" y="4262"/>
                  </a:cubicBezTo>
                  <a:cubicBezTo>
                    <a:pt x="1" y="6106"/>
                    <a:pt x="418" y="8122"/>
                    <a:pt x="1542" y="9663"/>
                  </a:cubicBezTo>
                  <a:cubicBezTo>
                    <a:pt x="1844" y="10080"/>
                    <a:pt x="2219" y="10455"/>
                    <a:pt x="2535" y="10872"/>
                  </a:cubicBezTo>
                  <a:cubicBezTo>
                    <a:pt x="2838" y="11276"/>
                    <a:pt x="3097" y="11736"/>
                    <a:pt x="3083" y="12255"/>
                  </a:cubicBezTo>
                  <a:cubicBezTo>
                    <a:pt x="3083" y="12298"/>
                    <a:pt x="3107" y="12325"/>
                    <a:pt x="3136" y="12336"/>
                  </a:cubicBezTo>
                  <a:lnTo>
                    <a:pt x="3136" y="12336"/>
                  </a:lnTo>
                  <a:cubicBezTo>
                    <a:pt x="3105" y="12381"/>
                    <a:pt x="3073" y="12426"/>
                    <a:pt x="3040" y="12471"/>
                  </a:cubicBezTo>
                  <a:cubicBezTo>
                    <a:pt x="2988" y="12543"/>
                    <a:pt x="3054" y="12607"/>
                    <a:pt x="3122" y="12607"/>
                  </a:cubicBezTo>
                  <a:cubicBezTo>
                    <a:pt x="3149" y="12607"/>
                    <a:pt x="3177" y="12597"/>
                    <a:pt x="3198" y="12572"/>
                  </a:cubicBezTo>
                  <a:cubicBezTo>
                    <a:pt x="4091" y="11333"/>
                    <a:pt x="4350" y="9763"/>
                    <a:pt x="4292" y="8266"/>
                  </a:cubicBezTo>
                  <a:cubicBezTo>
                    <a:pt x="4220" y="6509"/>
                    <a:pt x="3760" y="4795"/>
                    <a:pt x="3572" y="3053"/>
                  </a:cubicBezTo>
                  <a:cubicBezTo>
                    <a:pt x="3457" y="2073"/>
                    <a:pt x="3443" y="1080"/>
                    <a:pt x="3630" y="115"/>
                  </a:cubicBezTo>
                  <a:cubicBezTo>
                    <a:pt x="3641" y="58"/>
                    <a:pt x="3590" y="1"/>
                    <a:pt x="3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4"/>
            <p:cNvSpPr/>
            <p:nvPr/>
          </p:nvSpPr>
          <p:spPr>
            <a:xfrm>
              <a:off x="4644950" y="3381275"/>
              <a:ext cx="161775" cy="235625"/>
            </a:xfrm>
            <a:custGeom>
              <a:rect b="b" l="l" r="r" t="t"/>
              <a:pathLst>
                <a:path extrusionOk="0" h="9425" w="6471">
                  <a:moveTo>
                    <a:pt x="106" y="1"/>
                  </a:moveTo>
                  <a:cubicBezTo>
                    <a:pt x="45" y="1"/>
                    <a:pt x="0" y="53"/>
                    <a:pt x="13" y="118"/>
                  </a:cubicBezTo>
                  <a:cubicBezTo>
                    <a:pt x="344" y="1630"/>
                    <a:pt x="690" y="3171"/>
                    <a:pt x="1295" y="4611"/>
                  </a:cubicBezTo>
                  <a:cubicBezTo>
                    <a:pt x="1900" y="6022"/>
                    <a:pt x="2792" y="7304"/>
                    <a:pt x="4031" y="8240"/>
                  </a:cubicBezTo>
                  <a:cubicBezTo>
                    <a:pt x="4722" y="8759"/>
                    <a:pt x="5500" y="9147"/>
                    <a:pt x="6321" y="9421"/>
                  </a:cubicBezTo>
                  <a:cubicBezTo>
                    <a:pt x="6330" y="9423"/>
                    <a:pt x="6338" y="9424"/>
                    <a:pt x="6346" y="9424"/>
                  </a:cubicBezTo>
                  <a:cubicBezTo>
                    <a:pt x="6442" y="9424"/>
                    <a:pt x="6470" y="9275"/>
                    <a:pt x="6364" y="9248"/>
                  </a:cubicBezTo>
                  <a:cubicBezTo>
                    <a:pt x="4924" y="8787"/>
                    <a:pt x="3628" y="7880"/>
                    <a:pt x="2706" y="6685"/>
                  </a:cubicBezTo>
                  <a:cubicBezTo>
                    <a:pt x="1756" y="5475"/>
                    <a:pt x="1194" y="4035"/>
                    <a:pt x="791" y="2566"/>
                  </a:cubicBezTo>
                  <a:cubicBezTo>
                    <a:pt x="574" y="1793"/>
                    <a:pt x="395" y="1008"/>
                    <a:pt x="219" y="221"/>
                  </a:cubicBezTo>
                  <a:lnTo>
                    <a:pt x="219" y="221"/>
                  </a:lnTo>
                  <a:cubicBezTo>
                    <a:pt x="1417" y="600"/>
                    <a:pt x="2556" y="1219"/>
                    <a:pt x="3455" y="2076"/>
                  </a:cubicBezTo>
                  <a:cubicBezTo>
                    <a:pt x="3475" y="2097"/>
                    <a:pt x="3497" y="2105"/>
                    <a:pt x="3518" y="2105"/>
                  </a:cubicBezTo>
                  <a:cubicBezTo>
                    <a:pt x="3585" y="2105"/>
                    <a:pt x="3640" y="2016"/>
                    <a:pt x="3584" y="1961"/>
                  </a:cubicBezTo>
                  <a:cubicBezTo>
                    <a:pt x="2620" y="1025"/>
                    <a:pt x="1395" y="377"/>
                    <a:pt x="128" y="3"/>
                  </a:cubicBezTo>
                  <a:cubicBezTo>
                    <a:pt x="121" y="1"/>
                    <a:pt x="113" y="1"/>
                    <a:pt x="1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a:off x="4802000" y="3387025"/>
              <a:ext cx="48150" cy="231425"/>
            </a:xfrm>
            <a:custGeom>
              <a:rect b="b" l="l" r="r" t="t"/>
              <a:pathLst>
                <a:path extrusionOk="0" h="9257" w="1926">
                  <a:moveTo>
                    <a:pt x="1626" y="1"/>
                  </a:moveTo>
                  <a:cubicBezTo>
                    <a:pt x="1620" y="1"/>
                    <a:pt x="1614" y="2"/>
                    <a:pt x="1608" y="3"/>
                  </a:cubicBezTo>
                  <a:cubicBezTo>
                    <a:pt x="1090" y="104"/>
                    <a:pt x="629" y="622"/>
                    <a:pt x="456" y="1098"/>
                  </a:cubicBezTo>
                  <a:cubicBezTo>
                    <a:pt x="439" y="1159"/>
                    <a:pt x="496" y="1204"/>
                    <a:pt x="550" y="1204"/>
                  </a:cubicBezTo>
                  <a:cubicBezTo>
                    <a:pt x="585" y="1204"/>
                    <a:pt x="618" y="1186"/>
                    <a:pt x="629" y="1141"/>
                  </a:cubicBezTo>
                  <a:cubicBezTo>
                    <a:pt x="770" y="769"/>
                    <a:pt x="1117" y="363"/>
                    <a:pt x="1507" y="217"/>
                  </a:cubicBezTo>
                  <a:lnTo>
                    <a:pt x="1507" y="217"/>
                  </a:lnTo>
                  <a:cubicBezTo>
                    <a:pt x="1271" y="1440"/>
                    <a:pt x="1556" y="2700"/>
                    <a:pt x="1680" y="3920"/>
                  </a:cubicBezTo>
                  <a:cubicBezTo>
                    <a:pt x="1738" y="4554"/>
                    <a:pt x="1752" y="5173"/>
                    <a:pt x="1652" y="5792"/>
                  </a:cubicBezTo>
                  <a:cubicBezTo>
                    <a:pt x="1565" y="6368"/>
                    <a:pt x="1392" y="6945"/>
                    <a:pt x="1148" y="7463"/>
                  </a:cubicBezTo>
                  <a:cubicBezTo>
                    <a:pt x="874" y="8068"/>
                    <a:pt x="514" y="8615"/>
                    <a:pt x="68" y="9105"/>
                  </a:cubicBezTo>
                  <a:cubicBezTo>
                    <a:pt x="0" y="9172"/>
                    <a:pt x="64" y="9257"/>
                    <a:pt x="130" y="9257"/>
                  </a:cubicBezTo>
                  <a:cubicBezTo>
                    <a:pt x="148" y="9257"/>
                    <a:pt x="167" y="9250"/>
                    <a:pt x="183" y="9234"/>
                  </a:cubicBezTo>
                  <a:cubicBezTo>
                    <a:pt x="989" y="8370"/>
                    <a:pt x="1536" y="7290"/>
                    <a:pt x="1781" y="6138"/>
                  </a:cubicBezTo>
                  <a:cubicBezTo>
                    <a:pt x="1896" y="5548"/>
                    <a:pt x="1925" y="4943"/>
                    <a:pt x="1882" y="4338"/>
                  </a:cubicBezTo>
                  <a:cubicBezTo>
                    <a:pt x="1839" y="3675"/>
                    <a:pt x="1738" y="3013"/>
                    <a:pt x="1666" y="2351"/>
                  </a:cubicBezTo>
                  <a:cubicBezTo>
                    <a:pt x="1580" y="1602"/>
                    <a:pt x="1551" y="853"/>
                    <a:pt x="1709" y="118"/>
                  </a:cubicBezTo>
                  <a:cubicBezTo>
                    <a:pt x="1722" y="54"/>
                    <a:pt x="1677"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4"/>
            <p:cNvSpPr/>
            <p:nvPr/>
          </p:nvSpPr>
          <p:spPr>
            <a:xfrm>
              <a:off x="4586375" y="3492850"/>
              <a:ext cx="243175" cy="229525"/>
            </a:xfrm>
            <a:custGeom>
              <a:rect b="b" l="l" r="r" t="t"/>
              <a:pathLst>
                <a:path extrusionOk="0" h="9181" w="9727">
                  <a:moveTo>
                    <a:pt x="625" y="388"/>
                  </a:moveTo>
                  <a:cubicBezTo>
                    <a:pt x="1943" y="956"/>
                    <a:pt x="3145" y="1787"/>
                    <a:pt x="4214" y="2740"/>
                  </a:cubicBezTo>
                  <a:cubicBezTo>
                    <a:pt x="5510" y="3907"/>
                    <a:pt x="6648" y="5261"/>
                    <a:pt x="7713" y="6629"/>
                  </a:cubicBezTo>
                  <a:cubicBezTo>
                    <a:pt x="8301" y="7390"/>
                    <a:pt x="8864" y="8164"/>
                    <a:pt x="9402" y="8950"/>
                  </a:cubicBezTo>
                  <a:lnTo>
                    <a:pt x="9402" y="8950"/>
                  </a:lnTo>
                  <a:cubicBezTo>
                    <a:pt x="7859" y="8544"/>
                    <a:pt x="6553" y="7507"/>
                    <a:pt x="5495" y="6326"/>
                  </a:cubicBezTo>
                  <a:cubicBezTo>
                    <a:pt x="4315" y="4987"/>
                    <a:pt x="3378" y="3446"/>
                    <a:pt x="2241" y="2063"/>
                  </a:cubicBezTo>
                  <a:cubicBezTo>
                    <a:pt x="1746" y="1465"/>
                    <a:pt x="1215" y="895"/>
                    <a:pt x="625" y="388"/>
                  </a:cubicBezTo>
                  <a:close/>
                  <a:moveTo>
                    <a:pt x="113" y="0"/>
                  </a:moveTo>
                  <a:cubicBezTo>
                    <a:pt x="31" y="0"/>
                    <a:pt x="1" y="124"/>
                    <a:pt x="66" y="177"/>
                  </a:cubicBezTo>
                  <a:cubicBezTo>
                    <a:pt x="1506" y="1243"/>
                    <a:pt x="2543" y="2712"/>
                    <a:pt x="3580" y="4137"/>
                  </a:cubicBezTo>
                  <a:cubicBezTo>
                    <a:pt x="4603" y="5563"/>
                    <a:pt x="5668" y="7003"/>
                    <a:pt x="7108" y="8026"/>
                  </a:cubicBezTo>
                  <a:cubicBezTo>
                    <a:pt x="7843" y="8573"/>
                    <a:pt x="8693" y="8976"/>
                    <a:pt x="9585" y="9178"/>
                  </a:cubicBezTo>
                  <a:cubicBezTo>
                    <a:pt x="9594" y="9180"/>
                    <a:pt x="9603" y="9181"/>
                    <a:pt x="9611" y="9181"/>
                  </a:cubicBezTo>
                  <a:cubicBezTo>
                    <a:pt x="9622" y="9181"/>
                    <a:pt x="9633" y="9179"/>
                    <a:pt x="9643" y="9175"/>
                  </a:cubicBezTo>
                  <a:lnTo>
                    <a:pt x="9643" y="9175"/>
                  </a:lnTo>
                  <a:cubicBezTo>
                    <a:pt x="9692" y="9159"/>
                    <a:pt x="9727" y="9107"/>
                    <a:pt x="9688" y="9050"/>
                  </a:cubicBezTo>
                  <a:lnTo>
                    <a:pt x="9688" y="9050"/>
                  </a:lnTo>
                  <a:cubicBezTo>
                    <a:pt x="9684" y="9043"/>
                    <a:pt x="9680" y="9037"/>
                    <a:pt x="9674" y="9031"/>
                  </a:cubicBezTo>
                  <a:lnTo>
                    <a:pt x="9674" y="9031"/>
                  </a:lnTo>
                  <a:cubicBezTo>
                    <a:pt x="8641" y="7510"/>
                    <a:pt x="7521" y="6033"/>
                    <a:pt x="6302" y="4656"/>
                  </a:cubicBezTo>
                  <a:cubicBezTo>
                    <a:pt x="5207" y="3388"/>
                    <a:pt x="3998" y="2193"/>
                    <a:pt x="2601" y="1257"/>
                  </a:cubicBezTo>
                  <a:cubicBezTo>
                    <a:pt x="1823" y="753"/>
                    <a:pt x="1002" y="321"/>
                    <a:pt x="138" y="4"/>
                  </a:cubicBezTo>
                  <a:cubicBezTo>
                    <a:pt x="129" y="2"/>
                    <a:pt x="121" y="0"/>
                    <a:pt x="1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4"/>
            <p:cNvSpPr/>
            <p:nvPr/>
          </p:nvSpPr>
          <p:spPr>
            <a:xfrm>
              <a:off x="4499100" y="3594650"/>
              <a:ext cx="330875" cy="134400"/>
            </a:xfrm>
            <a:custGeom>
              <a:rect b="b" l="l" r="r" t="t"/>
              <a:pathLst>
                <a:path extrusionOk="0" h="5376" w="13235">
                  <a:moveTo>
                    <a:pt x="1087" y="0"/>
                  </a:moveTo>
                  <a:cubicBezTo>
                    <a:pt x="763" y="0"/>
                    <a:pt x="439" y="8"/>
                    <a:pt x="115" y="22"/>
                  </a:cubicBezTo>
                  <a:cubicBezTo>
                    <a:pt x="0" y="22"/>
                    <a:pt x="0" y="180"/>
                    <a:pt x="115" y="195"/>
                  </a:cubicBezTo>
                  <a:cubicBezTo>
                    <a:pt x="1959" y="382"/>
                    <a:pt x="3615" y="1261"/>
                    <a:pt x="5170" y="2197"/>
                  </a:cubicBezTo>
                  <a:cubicBezTo>
                    <a:pt x="6769" y="3176"/>
                    <a:pt x="8324" y="4270"/>
                    <a:pt x="10095" y="4890"/>
                  </a:cubicBezTo>
                  <a:cubicBezTo>
                    <a:pt x="10944" y="5194"/>
                    <a:pt x="11838" y="5375"/>
                    <a:pt x="12746" y="5375"/>
                  </a:cubicBezTo>
                  <a:cubicBezTo>
                    <a:pt x="12871" y="5375"/>
                    <a:pt x="12995" y="5372"/>
                    <a:pt x="13120" y="5365"/>
                  </a:cubicBezTo>
                  <a:cubicBezTo>
                    <a:pt x="13235" y="5365"/>
                    <a:pt x="13235" y="5192"/>
                    <a:pt x="13120" y="5192"/>
                  </a:cubicBezTo>
                  <a:cubicBezTo>
                    <a:pt x="13003" y="5198"/>
                    <a:pt x="12887" y="5201"/>
                    <a:pt x="12771" y="5201"/>
                  </a:cubicBezTo>
                  <a:cubicBezTo>
                    <a:pt x="11013" y="5201"/>
                    <a:pt x="9348" y="4501"/>
                    <a:pt x="7849" y="3637"/>
                  </a:cubicBezTo>
                  <a:cubicBezTo>
                    <a:pt x="6221" y="2715"/>
                    <a:pt x="4709" y="1592"/>
                    <a:pt x="2996" y="828"/>
                  </a:cubicBezTo>
                  <a:cubicBezTo>
                    <a:pt x="2380" y="545"/>
                    <a:pt x="1739" y="322"/>
                    <a:pt x="1075" y="176"/>
                  </a:cubicBezTo>
                  <a:lnTo>
                    <a:pt x="1075" y="176"/>
                  </a:lnTo>
                  <a:cubicBezTo>
                    <a:pt x="2981" y="186"/>
                    <a:pt x="4867" y="487"/>
                    <a:pt x="6668" y="1117"/>
                  </a:cubicBezTo>
                  <a:cubicBezTo>
                    <a:pt x="7273" y="1333"/>
                    <a:pt x="7863" y="1592"/>
                    <a:pt x="8439" y="1865"/>
                  </a:cubicBezTo>
                  <a:cubicBezTo>
                    <a:pt x="8454" y="1874"/>
                    <a:pt x="8470" y="1878"/>
                    <a:pt x="8484" y="1878"/>
                  </a:cubicBezTo>
                  <a:cubicBezTo>
                    <a:pt x="8566" y="1878"/>
                    <a:pt x="8626" y="1758"/>
                    <a:pt x="8540" y="1721"/>
                  </a:cubicBezTo>
                  <a:cubicBezTo>
                    <a:pt x="6509" y="728"/>
                    <a:pt x="4306" y="152"/>
                    <a:pt x="2059" y="22"/>
                  </a:cubicBezTo>
                  <a:cubicBezTo>
                    <a:pt x="1735" y="8"/>
                    <a:pt x="1411" y="0"/>
                    <a:pt x="10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4"/>
            <p:cNvSpPr/>
            <p:nvPr/>
          </p:nvSpPr>
          <p:spPr>
            <a:xfrm>
              <a:off x="4843325" y="3593725"/>
              <a:ext cx="91675" cy="270425"/>
            </a:xfrm>
            <a:custGeom>
              <a:rect b="b" l="l" r="r" t="t"/>
              <a:pathLst>
                <a:path extrusionOk="0" h="10817" w="3667">
                  <a:moveTo>
                    <a:pt x="3243" y="271"/>
                  </a:moveTo>
                  <a:lnTo>
                    <a:pt x="3243" y="271"/>
                  </a:lnTo>
                  <a:cubicBezTo>
                    <a:pt x="2393" y="1244"/>
                    <a:pt x="1999" y="2543"/>
                    <a:pt x="1813" y="3818"/>
                  </a:cubicBezTo>
                  <a:cubicBezTo>
                    <a:pt x="1583" y="5387"/>
                    <a:pt x="1612" y="6986"/>
                    <a:pt x="1165" y="8527"/>
                  </a:cubicBezTo>
                  <a:cubicBezTo>
                    <a:pt x="973" y="9163"/>
                    <a:pt x="701" y="9789"/>
                    <a:pt x="308" y="10338"/>
                  </a:cubicBezTo>
                  <a:lnTo>
                    <a:pt x="308" y="10338"/>
                  </a:lnTo>
                  <a:cubicBezTo>
                    <a:pt x="218" y="8754"/>
                    <a:pt x="277" y="7158"/>
                    <a:pt x="459" y="5575"/>
                  </a:cubicBezTo>
                  <a:cubicBezTo>
                    <a:pt x="632" y="4120"/>
                    <a:pt x="848" y="2522"/>
                    <a:pt x="1799" y="1355"/>
                  </a:cubicBezTo>
                  <a:cubicBezTo>
                    <a:pt x="2178" y="878"/>
                    <a:pt x="2671" y="485"/>
                    <a:pt x="3243" y="271"/>
                  </a:cubicBezTo>
                  <a:close/>
                  <a:moveTo>
                    <a:pt x="3529" y="0"/>
                  </a:moveTo>
                  <a:cubicBezTo>
                    <a:pt x="3524" y="0"/>
                    <a:pt x="3518" y="0"/>
                    <a:pt x="3513" y="1"/>
                  </a:cubicBezTo>
                  <a:cubicBezTo>
                    <a:pt x="2159" y="333"/>
                    <a:pt x="1266" y="1542"/>
                    <a:pt x="834" y="2795"/>
                  </a:cubicBezTo>
                  <a:cubicBezTo>
                    <a:pt x="575" y="3544"/>
                    <a:pt x="445" y="4322"/>
                    <a:pt x="344" y="5085"/>
                  </a:cubicBezTo>
                  <a:cubicBezTo>
                    <a:pt x="229" y="5920"/>
                    <a:pt x="157" y="6756"/>
                    <a:pt x="114" y="7605"/>
                  </a:cubicBezTo>
                  <a:cubicBezTo>
                    <a:pt x="71" y="8556"/>
                    <a:pt x="71" y="9521"/>
                    <a:pt x="128" y="10471"/>
                  </a:cubicBezTo>
                  <a:cubicBezTo>
                    <a:pt x="132" y="10498"/>
                    <a:pt x="144" y="10519"/>
                    <a:pt x="160" y="10533"/>
                  </a:cubicBezTo>
                  <a:lnTo>
                    <a:pt x="160" y="10533"/>
                  </a:lnTo>
                  <a:cubicBezTo>
                    <a:pt x="126" y="10575"/>
                    <a:pt x="92" y="10617"/>
                    <a:pt x="56" y="10658"/>
                  </a:cubicBezTo>
                  <a:cubicBezTo>
                    <a:pt x="1" y="10725"/>
                    <a:pt x="65" y="10816"/>
                    <a:pt x="130" y="10816"/>
                  </a:cubicBezTo>
                  <a:cubicBezTo>
                    <a:pt x="149" y="10816"/>
                    <a:pt x="169" y="10808"/>
                    <a:pt x="186" y="10788"/>
                  </a:cubicBezTo>
                  <a:cubicBezTo>
                    <a:pt x="1136" y="9679"/>
                    <a:pt x="1496" y="8239"/>
                    <a:pt x="1669" y="6842"/>
                  </a:cubicBezTo>
                  <a:cubicBezTo>
                    <a:pt x="1871" y="5272"/>
                    <a:pt x="1856" y="3674"/>
                    <a:pt x="2389" y="2162"/>
                  </a:cubicBezTo>
                  <a:cubicBezTo>
                    <a:pt x="2648" y="1413"/>
                    <a:pt x="3037" y="707"/>
                    <a:pt x="3599" y="160"/>
                  </a:cubicBezTo>
                  <a:cubicBezTo>
                    <a:pt x="3666" y="93"/>
                    <a:pt x="3608" y="0"/>
                    <a:pt x="35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4"/>
            <p:cNvSpPr/>
            <p:nvPr/>
          </p:nvSpPr>
          <p:spPr>
            <a:xfrm>
              <a:off x="4353775" y="3042525"/>
              <a:ext cx="366850" cy="330400"/>
            </a:xfrm>
            <a:custGeom>
              <a:rect b="b" l="l" r="r" t="t"/>
              <a:pathLst>
                <a:path extrusionOk="0" h="13216" w="14674">
                  <a:moveTo>
                    <a:pt x="889" y="388"/>
                  </a:moveTo>
                  <a:cubicBezTo>
                    <a:pt x="3011" y="1090"/>
                    <a:pt x="4760" y="2637"/>
                    <a:pt x="6187" y="4322"/>
                  </a:cubicBezTo>
                  <a:cubicBezTo>
                    <a:pt x="7916" y="6352"/>
                    <a:pt x="9284" y="8700"/>
                    <a:pt x="11170" y="10615"/>
                  </a:cubicBezTo>
                  <a:cubicBezTo>
                    <a:pt x="12039" y="11508"/>
                    <a:pt x="12995" y="12303"/>
                    <a:pt x="14058" y="12941"/>
                  </a:cubicBezTo>
                  <a:lnTo>
                    <a:pt x="14058" y="12941"/>
                  </a:lnTo>
                  <a:cubicBezTo>
                    <a:pt x="12998" y="12731"/>
                    <a:pt x="11973" y="12377"/>
                    <a:pt x="11012" y="11897"/>
                  </a:cubicBezTo>
                  <a:cubicBezTo>
                    <a:pt x="9874" y="11321"/>
                    <a:pt x="8837" y="10572"/>
                    <a:pt x="7930" y="9664"/>
                  </a:cubicBezTo>
                  <a:cubicBezTo>
                    <a:pt x="6951" y="8685"/>
                    <a:pt x="6202" y="7519"/>
                    <a:pt x="5511" y="6323"/>
                  </a:cubicBezTo>
                  <a:cubicBezTo>
                    <a:pt x="4834" y="5142"/>
                    <a:pt x="4186" y="3904"/>
                    <a:pt x="3365" y="2795"/>
                  </a:cubicBezTo>
                  <a:cubicBezTo>
                    <a:pt x="2682" y="1863"/>
                    <a:pt x="1868" y="1002"/>
                    <a:pt x="889" y="388"/>
                  </a:cubicBezTo>
                  <a:close/>
                  <a:moveTo>
                    <a:pt x="140" y="0"/>
                  </a:moveTo>
                  <a:cubicBezTo>
                    <a:pt x="60" y="0"/>
                    <a:pt x="0" y="119"/>
                    <a:pt x="96" y="160"/>
                  </a:cubicBezTo>
                  <a:cubicBezTo>
                    <a:pt x="102" y="162"/>
                    <a:pt x="107" y="165"/>
                    <a:pt x="113" y="168"/>
                  </a:cubicBezTo>
                  <a:lnTo>
                    <a:pt x="113" y="168"/>
                  </a:lnTo>
                  <a:cubicBezTo>
                    <a:pt x="112" y="170"/>
                    <a:pt x="111" y="172"/>
                    <a:pt x="110" y="174"/>
                  </a:cubicBezTo>
                  <a:cubicBezTo>
                    <a:pt x="120" y="176"/>
                    <a:pt x="130" y="178"/>
                    <a:pt x="140" y="181"/>
                  </a:cubicBezTo>
                  <a:lnTo>
                    <a:pt x="140" y="181"/>
                  </a:lnTo>
                  <a:cubicBezTo>
                    <a:pt x="1286" y="730"/>
                    <a:pt x="2223" y="1613"/>
                    <a:pt x="3005" y="2622"/>
                  </a:cubicBezTo>
                  <a:cubicBezTo>
                    <a:pt x="3854" y="3702"/>
                    <a:pt x="4503" y="4926"/>
                    <a:pt x="5194" y="6122"/>
                  </a:cubicBezTo>
                  <a:cubicBezTo>
                    <a:pt x="5871" y="7331"/>
                    <a:pt x="6605" y="8512"/>
                    <a:pt x="7556" y="9535"/>
                  </a:cubicBezTo>
                  <a:cubicBezTo>
                    <a:pt x="8420" y="10456"/>
                    <a:pt x="9428" y="11234"/>
                    <a:pt x="10537" y="11853"/>
                  </a:cubicBezTo>
                  <a:cubicBezTo>
                    <a:pt x="11646" y="12458"/>
                    <a:pt x="12841" y="12890"/>
                    <a:pt x="14079" y="13135"/>
                  </a:cubicBezTo>
                  <a:cubicBezTo>
                    <a:pt x="14226" y="13162"/>
                    <a:pt x="14373" y="13188"/>
                    <a:pt x="14519" y="13204"/>
                  </a:cubicBezTo>
                  <a:lnTo>
                    <a:pt x="14519" y="13204"/>
                  </a:lnTo>
                  <a:cubicBezTo>
                    <a:pt x="14522" y="13205"/>
                    <a:pt x="14524" y="13206"/>
                    <a:pt x="14526" y="13207"/>
                  </a:cubicBezTo>
                  <a:cubicBezTo>
                    <a:pt x="14539" y="13213"/>
                    <a:pt x="14551" y="13215"/>
                    <a:pt x="14564" y="13215"/>
                  </a:cubicBezTo>
                  <a:cubicBezTo>
                    <a:pt x="14577" y="13215"/>
                    <a:pt x="14589" y="13212"/>
                    <a:pt x="14600" y="13208"/>
                  </a:cubicBezTo>
                  <a:lnTo>
                    <a:pt x="14600" y="13208"/>
                  </a:lnTo>
                  <a:cubicBezTo>
                    <a:pt x="14630" y="13201"/>
                    <a:pt x="14651" y="13178"/>
                    <a:pt x="14660" y="13151"/>
                  </a:cubicBezTo>
                  <a:lnTo>
                    <a:pt x="14660" y="13151"/>
                  </a:lnTo>
                  <a:cubicBezTo>
                    <a:pt x="14673" y="13122"/>
                    <a:pt x="14672" y="13089"/>
                    <a:pt x="14647" y="13064"/>
                  </a:cubicBezTo>
                  <a:lnTo>
                    <a:pt x="14647" y="13064"/>
                  </a:lnTo>
                  <a:cubicBezTo>
                    <a:pt x="14636" y="13051"/>
                    <a:pt x="14621" y="13041"/>
                    <a:pt x="14601" y="13035"/>
                  </a:cubicBezTo>
                  <a:lnTo>
                    <a:pt x="14601" y="13035"/>
                  </a:lnTo>
                  <a:cubicBezTo>
                    <a:pt x="13474" y="12432"/>
                    <a:pt x="12474" y="11645"/>
                    <a:pt x="11559" y="10759"/>
                  </a:cubicBezTo>
                  <a:cubicBezTo>
                    <a:pt x="10623" y="9852"/>
                    <a:pt x="9817" y="8815"/>
                    <a:pt x="9039" y="7763"/>
                  </a:cubicBezTo>
                  <a:cubicBezTo>
                    <a:pt x="8218" y="6655"/>
                    <a:pt x="7412" y="5517"/>
                    <a:pt x="6533" y="4451"/>
                  </a:cubicBezTo>
                  <a:cubicBezTo>
                    <a:pt x="5727" y="3472"/>
                    <a:pt x="4848" y="2550"/>
                    <a:pt x="3826" y="1773"/>
                  </a:cubicBezTo>
                  <a:cubicBezTo>
                    <a:pt x="2861" y="1038"/>
                    <a:pt x="1781" y="448"/>
                    <a:pt x="600" y="116"/>
                  </a:cubicBezTo>
                  <a:cubicBezTo>
                    <a:pt x="456" y="73"/>
                    <a:pt x="312" y="30"/>
                    <a:pt x="153" y="1"/>
                  </a:cubicBezTo>
                  <a:cubicBezTo>
                    <a:pt x="149" y="0"/>
                    <a:pt x="144" y="0"/>
                    <a:pt x="1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4"/>
            <p:cNvSpPr/>
            <p:nvPr/>
          </p:nvSpPr>
          <p:spPr>
            <a:xfrm>
              <a:off x="4684775" y="2936925"/>
              <a:ext cx="222825" cy="332075"/>
            </a:xfrm>
            <a:custGeom>
              <a:rect b="b" l="l" r="r" t="t"/>
              <a:pathLst>
                <a:path extrusionOk="0" h="13283" w="8913">
                  <a:moveTo>
                    <a:pt x="8590" y="1252"/>
                  </a:moveTo>
                  <a:cubicBezTo>
                    <a:pt x="8306" y="3036"/>
                    <a:pt x="7726" y="4769"/>
                    <a:pt x="6873" y="6357"/>
                  </a:cubicBezTo>
                  <a:cubicBezTo>
                    <a:pt x="5894" y="8186"/>
                    <a:pt x="4569" y="9813"/>
                    <a:pt x="2971" y="11138"/>
                  </a:cubicBezTo>
                  <a:cubicBezTo>
                    <a:pt x="2138" y="11834"/>
                    <a:pt x="1227" y="12453"/>
                    <a:pt x="264" y="12969"/>
                  </a:cubicBezTo>
                  <a:lnTo>
                    <a:pt x="264" y="12969"/>
                  </a:lnTo>
                  <a:cubicBezTo>
                    <a:pt x="835" y="11067"/>
                    <a:pt x="2079" y="9475"/>
                    <a:pt x="3403" y="8042"/>
                  </a:cubicBezTo>
                  <a:cubicBezTo>
                    <a:pt x="4857" y="6486"/>
                    <a:pt x="6456" y="5032"/>
                    <a:pt x="7608" y="3217"/>
                  </a:cubicBezTo>
                  <a:cubicBezTo>
                    <a:pt x="8002" y="2598"/>
                    <a:pt x="8341" y="1941"/>
                    <a:pt x="8590" y="1252"/>
                  </a:cubicBezTo>
                  <a:close/>
                  <a:moveTo>
                    <a:pt x="8816" y="1"/>
                  </a:moveTo>
                  <a:cubicBezTo>
                    <a:pt x="8780" y="1"/>
                    <a:pt x="8744" y="20"/>
                    <a:pt x="8731" y="63"/>
                  </a:cubicBezTo>
                  <a:cubicBezTo>
                    <a:pt x="8328" y="2108"/>
                    <a:pt x="7090" y="3836"/>
                    <a:pt x="5721" y="5349"/>
                  </a:cubicBezTo>
                  <a:cubicBezTo>
                    <a:pt x="4296" y="6933"/>
                    <a:pt x="2683" y="8373"/>
                    <a:pt x="1473" y="10130"/>
                  </a:cubicBezTo>
                  <a:cubicBezTo>
                    <a:pt x="825" y="11066"/>
                    <a:pt x="307" y="12074"/>
                    <a:pt x="18" y="13168"/>
                  </a:cubicBezTo>
                  <a:cubicBezTo>
                    <a:pt x="1" y="13239"/>
                    <a:pt x="59" y="13282"/>
                    <a:pt x="113" y="13282"/>
                  </a:cubicBezTo>
                  <a:cubicBezTo>
                    <a:pt x="147" y="13282"/>
                    <a:pt x="180" y="13265"/>
                    <a:pt x="191" y="13226"/>
                  </a:cubicBezTo>
                  <a:cubicBezTo>
                    <a:pt x="193" y="13220"/>
                    <a:pt x="194" y="13215"/>
                    <a:pt x="196" y="13209"/>
                  </a:cubicBezTo>
                  <a:lnTo>
                    <a:pt x="196" y="13209"/>
                  </a:lnTo>
                  <a:cubicBezTo>
                    <a:pt x="2037" y="12245"/>
                    <a:pt x="3692" y="10921"/>
                    <a:pt x="5045" y="9352"/>
                  </a:cubicBezTo>
                  <a:cubicBezTo>
                    <a:pt x="6456" y="7710"/>
                    <a:pt x="7522" y="5795"/>
                    <a:pt x="8184" y="3750"/>
                  </a:cubicBezTo>
                  <a:cubicBezTo>
                    <a:pt x="8553" y="2571"/>
                    <a:pt x="8797" y="1363"/>
                    <a:pt x="8900" y="142"/>
                  </a:cubicBezTo>
                  <a:lnTo>
                    <a:pt x="8900" y="142"/>
                  </a:lnTo>
                  <a:cubicBezTo>
                    <a:pt x="8901" y="135"/>
                    <a:pt x="8903" y="128"/>
                    <a:pt x="8904" y="121"/>
                  </a:cubicBezTo>
                  <a:cubicBezTo>
                    <a:pt x="8903" y="121"/>
                    <a:pt x="8903" y="120"/>
                    <a:pt x="8902" y="120"/>
                  </a:cubicBezTo>
                  <a:lnTo>
                    <a:pt x="8902" y="120"/>
                  </a:lnTo>
                  <a:cubicBezTo>
                    <a:pt x="8903" y="111"/>
                    <a:pt x="8903" y="101"/>
                    <a:pt x="8904" y="92"/>
                  </a:cubicBezTo>
                  <a:cubicBezTo>
                    <a:pt x="8912" y="35"/>
                    <a:pt x="8864" y="1"/>
                    <a:pt x="88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4"/>
            <p:cNvSpPr/>
            <p:nvPr/>
          </p:nvSpPr>
          <p:spPr>
            <a:xfrm>
              <a:off x="4523200" y="3597700"/>
              <a:ext cx="2200" cy="1125"/>
            </a:xfrm>
            <a:custGeom>
              <a:rect b="b" l="l" r="r" t="t"/>
              <a:pathLst>
                <a:path extrusionOk="0" h="45" w="88">
                  <a:moveTo>
                    <a:pt x="15" y="1"/>
                  </a:moveTo>
                  <a:cubicBezTo>
                    <a:pt x="15" y="1"/>
                    <a:pt x="1" y="1"/>
                    <a:pt x="1" y="15"/>
                  </a:cubicBezTo>
                  <a:cubicBezTo>
                    <a:pt x="1" y="15"/>
                    <a:pt x="1" y="15"/>
                    <a:pt x="1" y="30"/>
                  </a:cubicBezTo>
                  <a:cubicBezTo>
                    <a:pt x="1" y="44"/>
                    <a:pt x="1" y="44"/>
                    <a:pt x="15" y="44"/>
                  </a:cubicBezTo>
                  <a:lnTo>
                    <a:pt x="87" y="44"/>
                  </a:lnTo>
                  <a:cubicBezTo>
                    <a:pt x="87" y="44"/>
                    <a:pt x="87" y="30"/>
                    <a:pt x="87" y="30"/>
                  </a:cubicBezTo>
                  <a:cubicBezTo>
                    <a:pt x="87" y="15"/>
                    <a:pt x="73" y="1"/>
                    <a:pt x="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4"/>
            <p:cNvSpPr/>
            <p:nvPr/>
          </p:nvSpPr>
          <p:spPr>
            <a:xfrm>
              <a:off x="4524650" y="3596625"/>
              <a:ext cx="299200" cy="124600"/>
            </a:xfrm>
            <a:custGeom>
              <a:rect b="b" l="l" r="r" t="t"/>
              <a:pathLst>
                <a:path extrusionOk="0" h="4984" w="11968">
                  <a:moveTo>
                    <a:pt x="29" y="1"/>
                  </a:moveTo>
                  <a:cubicBezTo>
                    <a:pt x="1" y="1"/>
                    <a:pt x="1" y="58"/>
                    <a:pt x="29" y="58"/>
                  </a:cubicBezTo>
                  <a:cubicBezTo>
                    <a:pt x="1772" y="87"/>
                    <a:pt x="3500" y="577"/>
                    <a:pt x="4998" y="1455"/>
                  </a:cubicBezTo>
                  <a:cubicBezTo>
                    <a:pt x="6481" y="2334"/>
                    <a:pt x="7748" y="3543"/>
                    <a:pt x="9304" y="4307"/>
                  </a:cubicBezTo>
                  <a:cubicBezTo>
                    <a:pt x="10105" y="4700"/>
                    <a:pt x="10975" y="4984"/>
                    <a:pt x="11873" y="4984"/>
                  </a:cubicBezTo>
                  <a:cubicBezTo>
                    <a:pt x="11895" y="4984"/>
                    <a:pt x="11917" y="4984"/>
                    <a:pt x="11939" y="4983"/>
                  </a:cubicBezTo>
                  <a:cubicBezTo>
                    <a:pt x="11968" y="4983"/>
                    <a:pt x="11968" y="4940"/>
                    <a:pt x="11939" y="4940"/>
                  </a:cubicBezTo>
                  <a:cubicBezTo>
                    <a:pt x="11926" y="4940"/>
                    <a:pt x="11913" y="4940"/>
                    <a:pt x="11901" y="4940"/>
                  </a:cubicBezTo>
                  <a:cubicBezTo>
                    <a:pt x="10174" y="4940"/>
                    <a:pt x="8646" y="3983"/>
                    <a:pt x="7302" y="3010"/>
                  </a:cubicBezTo>
                  <a:cubicBezTo>
                    <a:pt x="6596" y="2492"/>
                    <a:pt x="5905" y="1959"/>
                    <a:pt x="5156" y="1513"/>
                  </a:cubicBezTo>
                  <a:cubicBezTo>
                    <a:pt x="4436" y="1066"/>
                    <a:pt x="3658" y="706"/>
                    <a:pt x="2852" y="461"/>
                  </a:cubicBezTo>
                  <a:cubicBezTo>
                    <a:pt x="1945" y="173"/>
                    <a:pt x="994" y="29"/>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4"/>
            <p:cNvSpPr/>
            <p:nvPr/>
          </p:nvSpPr>
          <p:spPr>
            <a:xfrm>
              <a:off x="4602550" y="3509050"/>
              <a:ext cx="223400" cy="209750"/>
            </a:xfrm>
            <a:custGeom>
              <a:rect b="b" l="l" r="r" t="t"/>
              <a:pathLst>
                <a:path extrusionOk="0" h="8390" w="8936">
                  <a:moveTo>
                    <a:pt x="29" y="0"/>
                  </a:moveTo>
                  <a:cubicBezTo>
                    <a:pt x="15" y="0"/>
                    <a:pt x="1" y="21"/>
                    <a:pt x="24" y="33"/>
                  </a:cubicBezTo>
                  <a:cubicBezTo>
                    <a:pt x="1392" y="796"/>
                    <a:pt x="2631" y="1775"/>
                    <a:pt x="3668" y="2942"/>
                  </a:cubicBezTo>
                  <a:cubicBezTo>
                    <a:pt x="4215" y="3561"/>
                    <a:pt x="4676" y="4224"/>
                    <a:pt x="5136" y="4901"/>
                  </a:cubicBezTo>
                  <a:cubicBezTo>
                    <a:pt x="5612" y="5577"/>
                    <a:pt x="6116" y="6211"/>
                    <a:pt x="6721" y="6758"/>
                  </a:cubicBezTo>
                  <a:cubicBezTo>
                    <a:pt x="7397" y="7363"/>
                    <a:pt x="8146" y="7882"/>
                    <a:pt x="8895" y="8386"/>
                  </a:cubicBezTo>
                  <a:cubicBezTo>
                    <a:pt x="8900" y="8388"/>
                    <a:pt x="8905" y="8389"/>
                    <a:pt x="8910" y="8389"/>
                  </a:cubicBezTo>
                  <a:cubicBezTo>
                    <a:pt x="8928" y="8389"/>
                    <a:pt x="8936" y="8366"/>
                    <a:pt x="8924" y="8342"/>
                  </a:cubicBezTo>
                  <a:cubicBezTo>
                    <a:pt x="8233" y="7882"/>
                    <a:pt x="7556" y="7406"/>
                    <a:pt x="6922" y="6874"/>
                  </a:cubicBezTo>
                  <a:cubicBezTo>
                    <a:pt x="6274" y="6312"/>
                    <a:pt x="5741" y="5693"/>
                    <a:pt x="5266" y="5001"/>
                  </a:cubicBezTo>
                  <a:cubicBezTo>
                    <a:pt x="4805" y="4339"/>
                    <a:pt x="4359" y="3676"/>
                    <a:pt x="3840" y="3072"/>
                  </a:cubicBezTo>
                  <a:cubicBezTo>
                    <a:pt x="3336" y="2481"/>
                    <a:pt x="2775" y="1948"/>
                    <a:pt x="2184" y="1459"/>
                  </a:cubicBezTo>
                  <a:cubicBezTo>
                    <a:pt x="1522" y="897"/>
                    <a:pt x="802" y="422"/>
                    <a:pt x="38" y="4"/>
                  </a:cubicBezTo>
                  <a:cubicBezTo>
                    <a:pt x="36" y="1"/>
                    <a:pt x="32"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p:nvPr/>
          </p:nvSpPr>
          <p:spPr>
            <a:xfrm>
              <a:off x="4534000" y="3598800"/>
              <a:ext cx="191825" cy="105925"/>
            </a:xfrm>
            <a:custGeom>
              <a:rect b="b" l="l" r="r" t="t"/>
              <a:pathLst>
                <a:path extrusionOk="0" h="4237" w="7673">
                  <a:moveTo>
                    <a:pt x="30" y="0"/>
                  </a:moveTo>
                  <a:cubicBezTo>
                    <a:pt x="1" y="0"/>
                    <a:pt x="1" y="43"/>
                    <a:pt x="30" y="43"/>
                  </a:cubicBezTo>
                  <a:cubicBezTo>
                    <a:pt x="1139" y="158"/>
                    <a:pt x="2204" y="518"/>
                    <a:pt x="3155" y="1109"/>
                  </a:cubicBezTo>
                  <a:cubicBezTo>
                    <a:pt x="3630" y="1397"/>
                    <a:pt x="4091" y="1728"/>
                    <a:pt x="4552" y="2045"/>
                  </a:cubicBezTo>
                  <a:cubicBezTo>
                    <a:pt x="5027" y="2391"/>
                    <a:pt x="5502" y="2722"/>
                    <a:pt x="5977" y="3067"/>
                  </a:cubicBezTo>
                  <a:cubicBezTo>
                    <a:pt x="6525" y="3456"/>
                    <a:pt x="7086" y="3845"/>
                    <a:pt x="7634" y="4234"/>
                  </a:cubicBezTo>
                  <a:cubicBezTo>
                    <a:pt x="7636" y="4236"/>
                    <a:pt x="7638" y="4237"/>
                    <a:pt x="7640" y="4237"/>
                  </a:cubicBezTo>
                  <a:cubicBezTo>
                    <a:pt x="7655" y="4237"/>
                    <a:pt x="7673" y="4203"/>
                    <a:pt x="7648" y="4191"/>
                  </a:cubicBezTo>
                  <a:cubicBezTo>
                    <a:pt x="6669" y="3500"/>
                    <a:pt x="5675" y="2794"/>
                    <a:pt x="4681" y="2088"/>
                  </a:cubicBezTo>
                  <a:cubicBezTo>
                    <a:pt x="3788" y="1440"/>
                    <a:pt x="2881" y="792"/>
                    <a:pt x="1830" y="403"/>
                  </a:cubicBezTo>
                  <a:cubicBezTo>
                    <a:pt x="1254" y="202"/>
                    <a:pt x="649" y="58"/>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4848825" y="3602325"/>
              <a:ext cx="76100" cy="251800"/>
            </a:xfrm>
            <a:custGeom>
              <a:rect b="b" l="l" r="r" t="t"/>
              <a:pathLst>
                <a:path extrusionOk="0" h="10072" w="3044">
                  <a:moveTo>
                    <a:pt x="3011" y="0"/>
                  </a:moveTo>
                  <a:cubicBezTo>
                    <a:pt x="3009" y="0"/>
                    <a:pt x="3007" y="1"/>
                    <a:pt x="3005" y="3"/>
                  </a:cubicBezTo>
                  <a:cubicBezTo>
                    <a:pt x="1968" y="709"/>
                    <a:pt x="1348" y="1861"/>
                    <a:pt x="1032" y="3042"/>
                  </a:cubicBezTo>
                  <a:cubicBezTo>
                    <a:pt x="657" y="4511"/>
                    <a:pt x="686" y="6052"/>
                    <a:pt x="542" y="7549"/>
                  </a:cubicBezTo>
                  <a:cubicBezTo>
                    <a:pt x="456" y="8399"/>
                    <a:pt x="311" y="9249"/>
                    <a:pt x="9" y="10055"/>
                  </a:cubicBezTo>
                  <a:cubicBezTo>
                    <a:pt x="1" y="10063"/>
                    <a:pt x="12" y="10072"/>
                    <a:pt x="25" y="10072"/>
                  </a:cubicBezTo>
                  <a:cubicBezTo>
                    <a:pt x="35" y="10072"/>
                    <a:pt x="46" y="10067"/>
                    <a:pt x="52" y="10055"/>
                  </a:cubicBezTo>
                  <a:cubicBezTo>
                    <a:pt x="571" y="8687"/>
                    <a:pt x="628" y="7204"/>
                    <a:pt x="715" y="5764"/>
                  </a:cubicBezTo>
                  <a:cubicBezTo>
                    <a:pt x="801" y="4352"/>
                    <a:pt x="945" y="2898"/>
                    <a:pt x="1636" y="1630"/>
                  </a:cubicBezTo>
                  <a:cubicBezTo>
                    <a:pt x="1968" y="997"/>
                    <a:pt x="2428" y="449"/>
                    <a:pt x="3019" y="46"/>
                  </a:cubicBezTo>
                  <a:cubicBezTo>
                    <a:pt x="3044" y="34"/>
                    <a:pt x="3026" y="0"/>
                    <a:pt x="30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4"/>
            <p:cNvSpPr/>
            <p:nvPr/>
          </p:nvSpPr>
          <p:spPr>
            <a:xfrm>
              <a:off x="4652575" y="3387525"/>
              <a:ext cx="151750" cy="220725"/>
            </a:xfrm>
            <a:custGeom>
              <a:rect b="b" l="l" r="r" t="t"/>
              <a:pathLst>
                <a:path extrusionOk="0" h="8829" w="6070">
                  <a:moveTo>
                    <a:pt x="24" y="0"/>
                  </a:moveTo>
                  <a:cubicBezTo>
                    <a:pt x="12" y="0"/>
                    <a:pt x="0" y="20"/>
                    <a:pt x="10" y="41"/>
                  </a:cubicBezTo>
                  <a:cubicBezTo>
                    <a:pt x="586" y="1409"/>
                    <a:pt x="1162" y="2777"/>
                    <a:pt x="1883" y="4073"/>
                  </a:cubicBezTo>
                  <a:cubicBezTo>
                    <a:pt x="2545" y="5283"/>
                    <a:pt x="3323" y="6435"/>
                    <a:pt x="4288" y="7429"/>
                  </a:cubicBezTo>
                  <a:cubicBezTo>
                    <a:pt x="4806" y="7947"/>
                    <a:pt x="5396" y="8422"/>
                    <a:pt x="6016" y="8825"/>
                  </a:cubicBezTo>
                  <a:cubicBezTo>
                    <a:pt x="6020" y="8827"/>
                    <a:pt x="6024" y="8828"/>
                    <a:pt x="6028" y="8828"/>
                  </a:cubicBezTo>
                  <a:cubicBezTo>
                    <a:pt x="6051" y="8828"/>
                    <a:pt x="6069" y="8795"/>
                    <a:pt x="6045" y="8782"/>
                  </a:cubicBezTo>
                  <a:cubicBezTo>
                    <a:pt x="4907" y="8077"/>
                    <a:pt x="3956" y="7097"/>
                    <a:pt x="3164" y="6032"/>
                  </a:cubicBezTo>
                  <a:cubicBezTo>
                    <a:pt x="2315" y="4880"/>
                    <a:pt x="1652" y="3612"/>
                    <a:pt x="1062" y="2331"/>
                  </a:cubicBezTo>
                  <a:cubicBezTo>
                    <a:pt x="702" y="1567"/>
                    <a:pt x="370" y="790"/>
                    <a:pt x="39" y="12"/>
                  </a:cubicBezTo>
                  <a:cubicBezTo>
                    <a:pt x="35" y="4"/>
                    <a:pt x="30"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4"/>
            <p:cNvSpPr/>
            <p:nvPr/>
          </p:nvSpPr>
          <p:spPr>
            <a:xfrm>
              <a:off x="4657850" y="3389100"/>
              <a:ext cx="96400" cy="141050"/>
            </a:xfrm>
            <a:custGeom>
              <a:rect b="b" l="l" r="r" t="t"/>
              <a:pathLst>
                <a:path extrusionOk="0" h="5642" w="3856">
                  <a:moveTo>
                    <a:pt x="30" y="1"/>
                  </a:moveTo>
                  <a:cubicBezTo>
                    <a:pt x="16" y="1"/>
                    <a:pt x="1" y="14"/>
                    <a:pt x="1" y="35"/>
                  </a:cubicBezTo>
                  <a:cubicBezTo>
                    <a:pt x="822" y="1591"/>
                    <a:pt x="1772" y="3074"/>
                    <a:pt x="2852" y="4471"/>
                  </a:cubicBezTo>
                  <a:cubicBezTo>
                    <a:pt x="3155" y="4860"/>
                    <a:pt x="3472" y="5249"/>
                    <a:pt x="3803" y="5637"/>
                  </a:cubicBezTo>
                  <a:cubicBezTo>
                    <a:pt x="3808" y="5640"/>
                    <a:pt x="3814" y="5641"/>
                    <a:pt x="3819" y="5641"/>
                  </a:cubicBezTo>
                  <a:cubicBezTo>
                    <a:pt x="3841" y="5641"/>
                    <a:pt x="3855" y="5620"/>
                    <a:pt x="3832" y="5609"/>
                  </a:cubicBezTo>
                  <a:cubicBezTo>
                    <a:pt x="2694" y="4269"/>
                    <a:pt x="1657" y="2829"/>
                    <a:pt x="764" y="1317"/>
                  </a:cubicBezTo>
                  <a:cubicBezTo>
                    <a:pt x="519" y="885"/>
                    <a:pt x="275" y="453"/>
                    <a:pt x="44" y="7"/>
                  </a:cubicBezTo>
                  <a:cubicBezTo>
                    <a:pt x="40" y="3"/>
                    <a:pt x="35" y="1"/>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p:nvPr/>
          </p:nvSpPr>
          <p:spPr>
            <a:xfrm>
              <a:off x="4792875" y="3311800"/>
              <a:ext cx="34225" cy="296525"/>
            </a:xfrm>
            <a:custGeom>
              <a:rect b="b" l="l" r="r" t="t"/>
              <a:pathLst>
                <a:path extrusionOk="0" h="11861" w="1369">
                  <a:moveTo>
                    <a:pt x="622" y="0"/>
                  </a:moveTo>
                  <a:cubicBezTo>
                    <a:pt x="613" y="0"/>
                    <a:pt x="605" y="5"/>
                    <a:pt x="605" y="17"/>
                  </a:cubicBezTo>
                  <a:cubicBezTo>
                    <a:pt x="0" y="1486"/>
                    <a:pt x="188" y="3127"/>
                    <a:pt x="505" y="4654"/>
                  </a:cubicBezTo>
                  <a:cubicBezTo>
                    <a:pt x="836" y="6238"/>
                    <a:pt x="1325" y="7808"/>
                    <a:pt x="1181" y="9449"/>
                  </a:cubicBezTo>
                  <a:cubicBezTo>
                    <a:pt x="1095" y="10270"/>
                    <a:pt x="879" y="11106"/>
                    <a:pt x="476" y="11826"/>
                  </a:cubicBezTo>
                  <a:cubicBezTo>
                    <a:pt x="465" y="11847"/>
                    <a:pt x="478" y="11860"/>
                    <a:pt x="491" y="11860"/>
                  </a:cubicBezTo>
                  <a:cubicBezTo>
                    <a:pt x="496" y="11860"/>
                    <a:pt x="501" y="11858"/>
                    <a:pt x="505" y="11854"/>
                  </a:cubicBezTo>
                  <a:cubicBezTo>
                    <a:pt x="1210" y="10602"/>
                    <a:pt x="1369" y="9089"/>
                    <a:pt x="1181" y="7693"/>
                  </a:cubicBezTo>
                  <a:cubicBezTo>
                    <a:pt x="951" y="6008"/>
                    <a:pt x="361" y="4395"/>
                    <a:pt x="274" y="2681"/>
                  </a:cubicBezTo>
                  <a:cubicBezTo>
                    <a:pt x="216" y="1788"/>
                    <a:pt x="303" y="866"/>
                    <a:pt x="649" y="17"/>
                  </a:cubicBezTo>
                  <a:cubicBezTo>
                    <a:pt x="649" y="8"/>
                    <a:pt x="634" y="0"/>
                    <a:pt x="6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4"/>
            <p:cNvSpPr/>
            <p:nvPr/>
          </p:nvSpPr>
          <p:spPr>
            <a:xfrm>
              <a:off x="4751825" y="3355375"/>
              <a:ext cx="62675" cy="251750"/>
            </a:xfrm>
            <a:custGeom>
              <a:rect b="b" l="l" r="r" t="t"/>
              <a:pathLst>
                <a:path extrusionOk="0" h="10070" w="2507">
                  <a:moveTo>
                    <a:pt x="529" y="1"/>
                  </a:moveTo>
                  <a:cubicBezTo>
                    <a:pt x="520" y="1"/>
                    <a:pt x="510" y="5"/>
                    <a:pt x="505" y="16"/>
                  </a:cubicBezTo>
                  <a:cubicBezTo>
                    <a:pt x="1" y="1255"/>
                    <a:pt x="246" y="2637"/>
                    <a:pt x="692" y="3861"/>
                  </a:cubicBezTo>
                  <a:cubicBezTo>
                    <a:pt x="1153" y="5157"/>
                    <a:pt x="1830" y="6367"/>
                    <a:pt x="2103" y="7721"/>
                  </a:cubicBezTo>
                  <a:cubicBezTo>
                    <a:pt x="2262" y="8484"/>
                    <a:pt x="2291" y="9291"/>
                    <a:pt x="2060" y="10039"/>
                  </a:cubicBezTo>
                  <a:cubicBezTo>
                    <a:pt x="2060" y="10057"/>
                    <a:pt x="2077" y="10070"/>
                    <a:pt x="2089" y="10070"/>
                  </a:cubicBezTo>
                  <a:cubicBezTo>
                    <a:pt x="2097" y="10070"/>
                    <a:pt x="2103" y="10065"/>
                    <a:pt x="2103" y="10054"/>
                  </a:cubicBezTo>
                  <a:cubicBezTo>
                    <a:pt x="2507" y="8743"/>
                    <a:pt x="2147" y="7361"/>
                    <a:pt x="1657" y="6137"/>
                  </a:cubicBezTo>
                  <a:cubicBezTo>
                    <a:pt x="1167" y="4869"/>
                    <a:pt x="519" y="3645"/>
                    <a:pt x="318" y="2277"/>
                  </a:cubicBezTo>
                  <a:cubicBezTo>
                    <a:pt x="217" y="1528"/>
                    <a:pt x="260" y="736"/>
                    <a:pt x="548" y="31"/>
                  </a:cubicBezTo>
                  <a:cubicBezTo>
                    <a:pt x="557" y="13"/>
                    <a:pt x="544" y="1"/>
                    <a:pt x="5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4"/>
            <p:cNvSpPr/>
            <p:nvPr/>
          </p:nvSpPr>
          <p:spPr>
            <a:xfrm>
              <a:off x="4767675" y="3337375"/>
              <a:ext cx="55475" cy="270100"/>
            </a:xfrm>
            <a:custGeom>
              <a:rect b="b" l="l" r="r" t="t"/>
              <a:pathLst>
                <a:path extrusionOk="0" h="10804" w="2219">
                  <a:moveTo>
                    <a:pt x="360" y="0"/>
                  </a:moveTo>
                  <a:cubicBezTo>
                    <a:pt x="352" y="0"/>
                    <a:pt x="346" y="5"/>
                    <a:pt x="346" y="16"/>
                  </a:cubicBezTo>
                  <a:cubicBezTo>
                    <a:pt x="0" y="1442"/>
                    <a:pt x="490" y="2882"/>
                    <a:pt x="1008" y="4207"/>
                  </a:cubicBezTo>
                  <a:cubicBezTo>
                    <a:pt x="1282" y="4884"/>
                    <a:pt x="1570" y="5546"/>
                    <a:pt x="1757" y="6252"/>
                  </a:cubicBezTo>
                  <a:cubicBezTo>
                    <a:pt x="1959" y="6958"/>
                    <a:pt x="2060" y="7678"/>
                    <a:pt x="2017" y="8398"/>
                  </a:cubicBezTo>
                  <a:cubicBezTo>
                    <a:pt x="1973" y="9219"/>
                    <a:pt x="1772" y="10025"/>
                    <a:pt x="1426" y="10774"/>
                  </a:cubicBezTo>
                  <a:cubicBezTo>
                    <a:pt x="1417" y="10792"/>
                    <a:pt x="1425" y="10804"/>
                    <a:pt x="1435" y="10804"/>
                  </a:cubicBezTo>
                  <a:cubicBezTo>
                    <a:pt x="1442" y="10804"/>
                    <a:pt x="1449" y="10799"/>
                    <a:pt x="1455" y="10788"/>
                  </a:cubicBezTo>
                  <a:cubicBezTo>
                    <a:pt x="2060" y="9535"/>
                    <a:pt x="2218" y="8095"/>
                    <a:pt x="1930" y="6727"/>
                  </a:cubicBezTo>
                  <a:cubicBezTo>
                    <a:pt x="1613" y="5287"/>
                    <a:pt x="864" y="3977"/>
                    <a:pt x="490" y="2565"/>
                  </a:cubicBezTo>
                  <a:cubicBezTo>
                    <a:pt x="274" y="1730"/>
                    <a:pt x="188" y="866"/>
                    <a:pt x="389" y="31"/>
                  </a:cubicBezTo>
                  <a:cubicBezTo>
                    <a:pt x="389" y="13"/>
                    <a:pt x="373" y="0"/>
                    <a:pt x="3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a:off x="4818225" y="3392600"/>
              <a:ext cx="22825" cy="190775"/>
            </a:xfrm>
            <a:custGeom>
              <a:rect b="b" l="l" r="r" t="t"/>
              <a:pathLst>
                <a:path extrusionOk="0" h="7631" w="913">
                  <a:moveTo>
                    <a:pt x="879" y="1"/>
                  </a:moveTo>
                  <a:cubicBezTo>
                    <a:pt x="872" y="1"/>
                    <a:pt x="866" y="4"/>
                    <a:pt x="859" y="11"/>
                  </a:cubicBezTo>
                  <a:cubicBezTo>
                    <a:pt x="268" y="759"/>
                    <a:pt x="297" y="1768"/>
                    <a:pt x="441" y="2660"/>
                  </a:cubicBezTo>
                  <a:cubicBezTo>
                    <a:pt x="513" y="3208"/>
                    <a:pt x="628" y="3740"/>
                    <a:pt x="643" y="4288"/>
                  </a:cubicBezTo>
                  <a:cubicBezTo>
                    <a:pt x="671" y="4821"/>
                    <a:pt x="643" y="5353"/>
                    <a:pt x="542" y="5886"/>
                  </a:cubicBezTo>
                  <a:cubicBezTo>
                    <a:pt x="441" y="6477"/>
                    <a:pt x="254" y="7053"/>
                    <a:pt x="9" y="7600"/>
                  </a:cubicBezTo>
                  <a:cubicBezTo>
                    <a:pt x="0" y="7618"/>
                    <a:pt x="13" y="7630"/>
                    <a:pt x="28" y="7630"/>
                  </a:cubicBezTo>
                  <a:cubicBezTo>
                    <a:pt x="37" y="7630"/>
                    <a:pt x="47" y="7625"/>
                    <a:pt x="52" y="7614"/>
                  </a:cubicBezTo>
                  <a:cubicBezTo>
                    <a:pt x="470" y="6707"/>
                    <a:pt x="686" y="5699"/>
                    <a:pt x="700" y="4691"/>
                  </a:cubicBezTo>
                  <a:cubicBezTo>
                    <a:pt x="700" y="4173"/>
                    <a:pt x="643" y="3668"/>
                    <a:pt x="556" y="3164"/>
                  </a:cubicBezTo>
                  <a:cubicBezTo>
                    <a:pt x="470" y="2632"/>
                    <a:pt x="383" y="2099"/>
                    <a:pt x="398" y="1566"/>
                  </a:cubicBezTo>
                  <a:cubicBezTo>
                    <a:pt x="412" y="1019"/>
                    <a:pt x="556" y="471"/>
                    <a:pt x="902" y="39"/>
                  </a:cubicBezTo>
                  <a:cubicBezTo>
                    <a:pt x="913" y="28"/>
                    <a:pt x="899" y="1"/>
                    <a:pt x="8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a:off x="4377850" y="3054000"/>
              <a:ext cx="326850" cy="310425"/>
            </a:xfrm>
            <a:custGeom>
              <a:rect b="b" l="l" r="r" t="t"/>
              <a:pathLst>
                <a:path extrusionOk="0" h="12417" w="13074">
                  <a:moveTo>
                    <a:pt x="29" y="0"/>
                  </a:moveTo>
                  <a:cubicBezTo>
                    <a:pt x="8" y="0"/>
                    <a:pt x="1" y="34"/>
                    <a:pt x="26" y="46"/>
                  </a:cubicBezTo>
                  <a:cubicBezTo>
                    <a:pt x="2445" y="954"/>
                    <a:pt x="3669" y="3431"/>
                    <a:pt x="4879" y="5519"/>
                  </a:cubicBezTo>
                  <a:cubicBezTo>
                    <a:pt x="5498" y="6570"/>
                    <a:pt x="6189" y="7578"/>
                    <a:pt x="7010" y="8471"/>
                  </a:cubicBezTo>
                  <a:cubicBezTo>
                    <a:pt x="7773" y="9306"/>
                    <a:pt x="8652" y="10055"/>
                    <a:pt x="9588" y="10689"/>
                  </a:cubicBezTo>
                  <a:cubicBezTo>
                    <a:pt x="10654" y="11409"/>
                    <a:pt x="11806" y="11999"/>
                    <a:pt x="13030" y="12417"/>
                  </a:cubicBezTo>
                  <a:cubicBezTo>
                    <a:pt x="13059" y="12417"/>
                    <a:pt x="13073" y="12374"/>
                    <a:pt x="13044" y="12374"/>
                  </a:cubicBezTo>
                  <a:cubicBezTo>
                    <a:pt x="10841" y="11610"/>
                    <a:pt x="8825" y="10314"/>
                    <a:pt x="7212" y="8629"/>
                  </a:cubicBezTo>
                  <a:cubicBezTo>
                    <a:pt x="6362" y="7736"/>
                    <a:pt x="5657" y="6743"/>
                    <a:pt x="5023" y="5677"/>
                  </a:cubicBezTo>
                  <a:cubicBezTo>
                    <a:pt x="4375" y="4554"/>
                    <a:pt x="3770" y="3387"/>
                    <a:pt x="2978" y="2350"/>
                  </a:cubicBezTo>
                  <a:cubicBezTo>
                    <a:pt x="2200" y="1342"/>
                    <a:pt x="1235" y="449"/>
                    <a:pt x="40" y="3"/>
                  </a:cubicBezTo>
                  <a:cubicBezTo>
                    <a:pt x="36" y="1"/>
                    <a:pt x="32"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a:off x="4702875" y="3363325"/>
              <a:ext cx="1825" cy="1475"/>
            </a:xfrm>
            <a:custGeom>
              <a:rect b="b" l="l" r="r" t="t"/>
              <a:pathLst>
                <a:path extrusionOk="0" h="59" w="73">
                  <a:moveTo>
                    <a:pt x="15" y="1"/>
                  </a:moveTo>
                  <a:cubicBezTo>
                    <a:pt x="0" y="1"/>
                    <a:pt x="0" y="1"/>
                    <a:pt x="0" y="15"/>
                  </a:cubicBezTo>
                  <a:cubicBezTo>
                    <a:pt x="0" y="15"/>
                    <a:pt x="0" y="15"/>
                    <a:pt x="0" y="29"/>
                  </a:cubicBezTo>
                  <a:cubicBezTo>
                    <a:pt x="0" y="29"/>
                    <a:pt x="0" y="44"/>
                    <a:pt x="0" y="44"/>
                  </a:cubicBezTo>
                  <a:cubicBezTo>
                    <a:pt x="15" y="44"/>
                    <a:pt x="29" y="44"/>
                    <a:pt x="43" y="58"/>
                  </a:cubicBezTo>
                  <a:lnTo>
                    <a:pt x="58" y="58"/>
                  </a:lnTo>
                  <a:cubicBezTo>
                    <a:pt x="58" y="58"/>
                    <a:pt x="72" y="58"/>
                    <a:pt x="72" y="44"/>
                  </a:cubicBezTo>
                  <a:cubicBezTo>
                    <a:pt x="72" y="44"/>
                    <a:pt x="72" y="29"/>
                    <a:pt x="72" y="29"/>
                  </a:cubicBezTo>
                  <a:cubicBezTo>
                    <a:pt x="72" y="29"/>
                    <a:pt x="58" y="15"/>
                    <a:pt x="58" y="15"/>
                  </a:cubicBezTo>
                  <a:cubicBezTo>
                    <a:pt x="43" y="15"/>
                    <a:pt x="43"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p:nvPr/>
          </p:nvSpPr>
          <p:spPr>
            <a:xfrm>
              <a:off x="4480150" y="3119125"/>
              <a:ext cx="220125" cy="243950"/>
            </a:xfrm>
            <a:custGeom>
              <a:rect b="b" l="l" r="r" t="t"/>
              <a:pathLst>
                <a:path extrusionOk="0" h="9758" w="8805">
                  <a:moveTo>
                    <a:pt x="36" y="1"/>
                  </a:moveTo>
                  <a:cubicBezTo>
                    <a:pt x="15" y="1"/>
                    <a:pt x="0" y="22"/>
                    <a:pt x="24" y="33"/>
                  </a:cubicBezTo>
                  <a:cubicBezTo>
                    <a:pt x="1276" y="1344"/>
                    <a:pt x="2270" y="2856"/>
                    <a:pt x="3307" y="4325"/>
                  </a:cubicBezTo>
                  <a:cubicBezTo>
                    <a:pt x="4258" y="5708"/>
                    <a:pt x="5266" y="7061"/>
                    <a:pt x="6504" y="8185"/>
                  </a:cubicBezTo>
                  <a:cubicBezTo>
                    <a:pt x="7181" y="8804"/>
                    <a:pt x="7930" y="9351"/>
                    <a:pt x="8751" y="9754"/>
                  </a:cubicBezTo>
                  <a:cubicBezTo>
                    <a:pt x="8755" y="9756"/>
                    <a:pt x="8759" y="9757"/>
                    <a:pt x="8763" y="9757"/>
                  </a:cubicBezTo>
                  <a:cubicBezTo>
                    <a:pt x="8786" y="9757"/>
                    <a:pt x="8804" y="9723"/>
                    <a:pt x="8780" y="9711"/>
                  </a:cubicBezTo>
                  <a:cubicBezTo>
                    <a:pt x="7296" y="8977"/>
                    <a:pt x="6072" y="7825"/>
                    <a:pt x="5021" y="6557"/>
                  </a:cubicBezTo>
                  <a:cubicBezTo>
                    <a:pt x="3898" y="5203"/>
                    <a:pt x="2961" y="3720"/>
                    <a:pt x="1939" y="2309"/>
                  </a:cubicBezTo>
                  <a:cubicBezTo>
                    <a:pt x="1348" y="1502"/>
                    <a:pt x="744" y="725"/>
                    <a:pt x="52" y="5"/>
                  </a:cubicBezTo>
                  <a:cubicBezTo>
                    <a:pt x="47" y="2"/>
                    <a:pt x="41"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a:off x="4689325" y="2977350"/>
              <a:ext cx="210500" cy="283850"/>
            </a:xfrm>
            <a:custGeom>
              <a:rect b="b" l="l" r="r" t="t"/>
              <a:pathLst>
                <a:path extrusionOk="0" h="11354" w="8420">
                  <a:moveTo>
                    <a:pt x="8391" y="0"/>
                  </a:moveTo>
                  <a:cubicBezTo>
                    <a:pt x="8383" y="0"/>
                    <a:pt x="8376" y="5"/>
                    <a:pt x="8376" y="16"/>
                  </a:cubicBezTo>
                  <a:cubicBezTo>
                    <a:pt x="7815" y="1787"/>
                    <a:pt x="7023" y="3501"/>
                    <a:pt x="6029" y="5071"/>
                  </a:cubicBezTo>
                  <a:cubicBezTo>
                    <a:pt x="5050" y="6641"/>
                    <a:pt x="3854" y="8095"/>
                    <a:pt x="2501" y="9362"/>
                  </a:cubicBezTo>
                  <a:cubicBezTo>
                    <a:pt x="1723" y="10068"/>
                    <a:pt x="902" y="10730"/>
                    <a:pt x="24" y="11321"/>
                  </a:cubicBezTo>
                  <a:cubicBezTo>
                    <a:pt x="0" y="11333"/>
                    <a:pt x="15" y="11354"/>
                    <a:pt x="36" y="11354"/>
                  </a:cubicBezTo>
                  <a:cubicBezTo>
                    <a:pt x="42" y="11354"/>
                    <a:pt x="47" y="11352"/>
                    <a:pt x="53" y="11350"/>
                  </a:cubicBezTo>
                  <a:cubicBezTo>
                    <a:pt x="1593" y="10313"/>
                    <a:pt x="2990" y="9060"/>
                    <a:pt x="4214" y="7634"/>
                  </a:cubicBezTo>
                  <a:cubicBezTo>
                    <a:pt x="5424" y="6209"/>
                    <a:pt x="6447" y="4624"/>
                    <a:pt x="7253" y="2939"/>
                  </a:cubicBezTo>
                  <a:cubicBezTo>
                    <a:pt x="7714" y="2003"/>
                    <a:pt x="8103" y="1024"/>
                    <a:pt x="8420" y="30"/>
                  </a:cubicBezTo>
                  <a:cubicBezTo>
                    <a:pt x="8420" y="13"/>
                    <a:pt x="8403" y="0"/>
                    <a:pt x="83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4"/>
            <p:cNvSpPr/>
            <p:nvPr/>
          </p:nvSpPr>
          <p:spPr>
            <a:xfrm>
              <a:off x="4692625" y="2971575"/>
              <a:ext cx="204550" cy="285000"/>
            </a:xfrm>
            <a:custGeom>
              <a:rect b="b" l="l" r="r" t="t"/>
              <a:pathLst>
                <a:path extrusionOk="0" h="11400" w="8182">
                  <a:moveTo>
                    <a:pt x="8154" y="1"/>
                  </a:moveTo>
                  <a:cubicBezTo>
                    <a:pt x="8144" y="1"/>
                    <a:pt x="8135" y="6"/>
                    <a:pt x="8129" y="17"/>
                  </a:cubicBezTo>
                  <a:cubicBezTo>
                    <a:pt x="7812" y="881"/>
                    <a:pt x="7481" y="1745"/>
                    <a:pt x="7078" y="2566"/>
                  </a:cubicBezTo>
                  <a:cubicBezTo>
                    <a:pt x="6660" y="3401"/>
                    <a:pt x="6156" y="4150"/>
                    <a:pt x="5537" y="4841"/>
                  </a:cubicBezTo>
                  <a:cubicBezTo>
                    <a:pt x="4918" y="5532"/>
                    <a:pt x="4241" y="6137"/>
                    <a:pt x="3607" y="6800"/>
                  </a:cubicBezTo>
                  <a:cubicBezTo>
                    <a:pt x="2974" y="7462"/>
                    <a:pt x="2369" y="8139"/>
                    <a:pt x="1793" y="8859"/>
                  </a:cubicBezTo>
                  <a:cubicBezTo>
                    <a:pt x="1159" y="9665"/>
                    <a:pt x="554" y="10501"/>
                    <a:pt x="21" y="11365"/>
                  </a:cubicBezTo>
                  <a:cubicBezTo>
                    <a:pt x="0" y="11386"/>
                    <a:pt x="18" y="11399"/>
                    <a:pt x="34" y="11399"/>
                  </a:cubicBezTo>
                  <a:cubicBezTo>
                    <a:pt x="40" y="11399"/>
                    <a:pt x="46" y="11397"/>
                    <a:pt x="50" y="11394"/>
                  </a:cubicBezTo>
                  <a:cubicBezTo>
                    <a:pt x="1044" y="9809"/>
                    <a:pt x="2196" y="8340"/>
                    <a:pt x="3478" y="6987"/>
                  </a:cubicBezTo>
                  <a:cubicBezTo>
                    <a:pt x="4126" y="6324"/>
                    <a:pt x="4803" y="5705"/>
                    <a:pt x="5436" y="5028"/>
                  </a:cubicBezTo>
                  <a:cubicBezTo>
                    <a:pt x="6041" y="4366"/>
                    <a:pt x="6559" y="3631"/>
                    <a:pt x="6977" y="2839"/>
                  </a:cubicBezTo>
                  <a:cubicBezTo>
                    <a:pt x="7452" y="1932"/>
                    <a:pt x="7812" y="981"/>
                    <a:pt x="8172" y="31"/>
                  </a:cubicBezTo>
                  <a:cubicBezTo>
                    <a:pt x="8181" y="13"/>
                    <a:pt x="8168" y="1"/>
                    <a:pt x="81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p:nvPr/>
          </p:nvSpPr>
          <p:spPr>
            <a:xfrm>
              <a:off x="4492700" y="2749775"/>
              <a:ext cx="174900" cy="445625"/>
            </a:xfrm>
            <a:custGeom>
              <a:rect b="b" l="l" r="r" t="t"/>
              <a:pathLst>
                <a:path extrusionOk="0" h="17825" w="6996">
                  <a:moveTo>
                    <a:pt x="29" y="0"/>
                  </a:moveTo>
                  <a:cubicBezTo>
                    <a:pt x="8" y="0"/>
                    <a:pt x="1" y="34"/>
                    <a:pt x="26" y="46"/>
                  </a:cubicBezTo>
                  <a:cubicBezTo>
                    <a:pt x="2258" y="795"/>
                    <a:pt x="3871" y="2710"/>
                    <a:pt x="4807" y="4799"/>
                  </a:cubicBezTo>
                  <a:cubicBezTo>
                    <a:pt x="5354" y="6037"/>
                    <a:pt x="5700" y="7348"/>
                    <a:pt x="5930" y="8673"/>
                  </a:cubicBezTo>
                  <a:cubicBezTo>
                    <a:pt x="6189" y="10069"/>
                    <a:pt x="6348" y="11481"/>
                    <a:pt x="6521" y="12892"/>
                  </a:cubicBezTo>
                  <a:cubicBezTo>
                    <a:pt x="6722" y="14534"/>
                    <a:pt x="6895" y="16161"/>
                    <a:pt x="6953" y="17803"/>
                  </a:cubicBezTo>
                  <a:cubicBezTo>
                    <a:pt x="6953" y="17817"/>
                    <a:pt x="6963" y="17825"/>
                    <a:pt x="6974" y="17825"/>
                  </a:cubicBezTo>
                  <a:cubicBezTo>
                    <a:pt x="6985" y="17825"/>
                    <a:pt x="6996" y="17817"/>
                    <a:pt x="6996" y="17803"/>
                  </a:cubicBezTo>
                  <a:cubicBezTo>
                    <a:pt x="6953" y="16320"/>
                    <a:pt x="6809" y="14836"/>
                    <a:pt x="6621" y="13353"/>
                  </a:cubicBezTo>
                  <a:cubicBezTo>
                    <a:pt x="6449" y="11927"/>
                    <a:pt x="6290" y="10502"/>
                    <a:pt x="6060" y="9090"/>
                  </a:cubicBezTo>
                  <a:cubicBezTo>
                    <a:pt x="5829" y="7736"/>
                    <a:pt x="5513" y="6397"/>
                    <a:pt x="4994" y="5130"/>
                  </a:cubicBezTo>
                  <a:cubicBezTo>
                    <a:pt x="4548" y="4035"/>
                    <a:pt x="3943" y="3013"/>
                    <a:pt x="3151" y="2134"/>
                  </a:cubicBezTo>
                  <a:cubicBezTo>
                    <a:pt x="2402" y="1285"/>
                    <a:pt x="1495" y="579"/>
                    <a:pt x="443" y="147"/>
                  </a:cubicBezTo>
                  <a:cubicBezTo>
                    <a:pt x="314" y="104"/>
                    <a:pt x="170" y="46"/>
                    <a:pt x="40" y="3"/>
                  </a:cubicBezTo>
                  <a:cubicBezTo>
                    <a:pt x="36" y="1"/>
                    <a:pt x="32"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p:nvPr/>
          </p:nvSpPr>
          <p:spPr>
            <a:xfrm>
              <a:off x="4495925" y="2751025"/>
              <a:ext cx="169100" cy="442850"/>
            </a:xfrm>
            <a:custGeom>
              <a:rect b="b" l="l" r="r" t="t"/>
              <a:pathLst>
                <a:path extrusionOk="0" h="17714" w="6764">
                  <a:moveTo>
                    <a:pt x="35" y="1"/>
                  </a:moveTo>
                  <a:cubicBezTo>
                    <a:pt x="15" y="1"/>
                    <a:pt x="1" y="29"/>
                    <a:pt x="12" y="39"/>
                  </a:cubicBezTo>
                  <a:cubicBezTo>
                    <a:pt x="1841" y="1609"/>
                    <a:pt x="3094" y="3827"/>
                    <a:pt x="3670" y="6160"/>
                  </a:cubicBezTo>
                  <a:cubicBezTo>
                    <a:pt x="3987" y="7499"/>
                    <a:pt x="4030" y="8867"/>
                    <a:pt x="4116" y="10235"/>
                  </a:cubicBezTo>
                  <a:cubicBezTo>
                    <a:pt x="4188" y="11560"/>
                    <a:pt x="4332" y="12857"/>
                    <a:pt x="4750" y="14124"/>
                  </a:cubicBezTo>
                  <a:cubicBezTo>
                    <a:pt x="5196" y="15420"/>
                    <a:pt x="5859" y="16644"/>
                    <a:pt x="6723" y="17710"/>
                  </a:cubicBezTo>
                  <a:cubicBezTo>
                    <a:pt x="6726" y="17712"/>
                    <a:pt x="6729" y="17714"/>
                    <a:pt x="6732" y="17714"/>
                  </a:cubicBezTo>
                  <a:cubicBezTo>
                    <a:pt x="6747" y="17714"/>
                    <a:pt x="6763" y="17693"/>
                    <a:pt x="6752" y="17681"/>
                  </a:cubicBezTo>
                  <a:cubicBezTo>
                    <a:pt x="5945" y="16687"/>
                    <a:pt x="5311" y="15564"/>
                    <a:pt x="4879" y="14369"/>
                  </a:cubicBezTo>
                  <a:cubicBezTo>
                    <a:pt x="4678" y="13793"/>
                    <a:pt x="4519" y="13202"/>
                    <a:pt x="4404" y="12597"/>
                  </a:cubicBezTo>
                  <a:cubicBezTo>
                    <a:pt x="4275" y="11892"/>
                    <a:pt x="4217" y="11172"/>
                    <a:pt x="4174" y="10452"/>
                  </a:cubicBezTo>
                  <a:cubicBezTo>
                    <a:pt x="4087" y="9098"/>
                    <a:pt x="4059" y="7730"/>
                    <a:pt x="3771" y="6405"/>
                  </a:cubicBezTo>
                  <a:cubicBezTo>
                    <a:pt x="3511" y="5238"/>
                    <a:pt x="3079" y="4129"/>
                    <a:pt x="2518" y="3093"/>
                  </a:cubicBezTo>
                  <a:cubicBezTo>
                    <a:pt x="1870" y="1926"/>
                    <a:pt x="1049" y="875"/>
                    <a:pt x="55" y="11"/>
                  </a:cubicBezTo>
                  <a:cubicBezTo>
                    <a:pt x="48" y="4"/>
                    <a:pt x="41" y="1"/>
                    <a:pt x="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4494875" y="2750600"/>
              <a:ext cx="93050" cy="394150"/>
            </a:xfrm>
            <a:custGeom>
              <a:rect b="b" l="l" r="r" t="t"/>
              <a:pathLst>
                <a:path extrusionOk="0" h="15766" w="3722">
                  <a:moveTo>
                    <a:pt x="35" y="1"/>
                  </a:moveTo>
                  <a:cubicBezTo>
                    <a:pt x="18" y="1"/>
                    <a:pt x="1" y="18"/>
                    <a:pt x="11" y="28"/>
                  </a:cubicBezTo>
                  <a:cubicBezTo>
                    <a:pt x="1177" y="1698"/>
                    <a:pt x="1624" y="3772"/>
                    <a:pt x="1825" y="5774"/>
                  </a:cubicBezTo>
                  <a:cubicBezTo>
                    <a:pt x="2056" y="8006"/>
                    <a:pt x="1984" y="10296"/>
                    <a:pt x="2444" y="12499"/>
                  </a:cubicBezTo>
                  <a:cubicBezTo>
                    <a:pt x="2689" y="13637"/>
                    <a:pt x="3064" y="14760"/>
                    <a:pt x="3669" y="15754"/>
                  </a:cubicBezTo>
                  <a:cubicBezTo>
                    <a:pt x="3673" y="15762"/>
                    <a:pt x="3679" y="15766"/>
                    <a:pt x="3686" y="15766"/>
                  </a:cubicBezTo>
                  <a:cubicBezTo>
                    <a:pt x="3703" y="15766"/>
                    <a:pt x="3722" y="15745"/>
                    <a:pt x="3712" y="15725"/>
                  </a:cubicBezTo>
                  <a:cubicBezTo>
                    <a:pt x="2574" y="13867"/>
                    <a:pt x="2272" y="11649"/>
                    <a:pt x="2113" y="9518"/>
                  </a:cubicBezTo>
                  <a:cubicBezTo>
                    <a:pt x="1969" y="7329"/>
                    <a:pt x="1969" y="5126"/>
                    <a:pt x="1379" y="2994"/>
                  </a:cubicBezTo>
                  <a:cubicBezTo>
                    <a:pt x="1091" y="1943"/>
                    <a:pt x="673" y="906"/>
                    <a:pt x="54" y="13"/>
                  </a:cubicBezTo>
                  <a:cubicBezTo>
                    <a:pt x="49" y="4"/>
                    <a:pt x="42" y="1"/>
                    <a:pt x="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a:off x="4434025" y="2868925"/>
              <a:ext cx="94825" cy="114625"/>
            </a:xfrm>
            <a:custGeom>
              <a:rect b="b" l="l" r="r" t="t"/>
              <a:pathLst>
                <a:path extrusionOk="0" h="4585" w="3793">
                  <a:moveTo>
                    <a:pt x="28" y="1"/>
                  </a:moveTo>
                  <a:cubicBezTo>
                    <a:pt x="8" y="1"/>
                    <a:pt x="0" y="35"/>
                    <a:pt x="25" y="47"/>
                  </a:cubicBezTo>
                  <a:cubicBezTo>
                    <a:pt x="1307" y="882"/>
                    <a:pt x="2401" y="2034"/>
                    <a:pt x="3165" y="3374"/>
                  </a:cubicBezTo>
                  <a:cubicBezTo>
                    <a:pt x="3381" y="3763"/>
                    <a:pt x="3568" y="4151"/>
                    <a:pt x="3741" y="4569"/>
                  </a:cubicBezTo>
                  <a:cubicBezTo>
                    <a:pt x="3746" y="4580"/>
                    <a:pt x="3756" y="4585"/>
                    <a:pt x="3765" y="4585"/>
                  </a:cubicBezTo>
                  <a:cubicBezTo>
                    <a:pt x="3780" y="4585"/>
                    <a:pt x="3793" y="4572"/>
                    <a:pt x="3784" y="4555"/>
                  </a:cubicBezTo>
                  <a:cubicBezTo>
                    <a:pt x="3193" y="3100"/>
                    <a:pt x="2272" y="1804"/>
                    <a:pt x="1077" y="782"/>
                  </a:cubicBezTo>
                  <a:cubicBezTo>
                    <a:pt x="745" y="508"/>
                    <a:pt x="400" y="234"/>
                    <a:pt x="40" y="4"/>
                  </a:cubicBezTo>
                  <a:cubicBezTo>
                    <a:pt x="36" y="2"/>
                    <a:pt x="32" y="1"/>
                    <a:pt x="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a:off x="4433375" y="2869850"/>
              <a:ext cx="193450" cy="311050"/>
            </a:xfrm>
            <a:custGeom>
              <a:rect b="b" l="l" r="r" t="t"/>
              <a:pathLst>
                <a:path extrusionOk="0" h="12442" w="7738">
                  <a:moveTo>
                    <a:pt x="31" y="0"/>
                  </a:moveTo>
                  <a:cubicBezTo>
                    <a:pt x="12" y="0"/>
                    <a:pt x="1" y="28"/>
                    <a:pt x="22" y="39"/>
                  </a:cubicBezTo>
                  <a:cubicBezTo>
                    <a:pt x="1491" y="1364"/>
                    <a:pt x="2111" y="3337"/>
                    <a:pt x="2629" y="5194"/>
                  </a:cubicBezTo>
                  <a:cubicBezTo>
                    <a:pt x="2917" y="6188"/>
                    <a:pt x="3176" y="7196"/>
                    <a:pt x="3580" y="8161"/>
                  </a:cubicBezTo>
                  <a:cubicBezTo>
                    <a:pt x="3954" y="9068"/>
                    <a:pt x="4444" y="9904"/>
                    <a:pt x="5106" y="10624"/>
                  </a:cubicBezTo>
                  <a:cubicBezTo>
                    <a:pt x="5826" y="11401"/>
                    <a:pt x="6719" y="12021"/>
                    <a:pt x="7684" y="12438"/>
                  </a:cubicBezTo>
                  <a:cubicBezTo>
                    <a:pt x="7688" y="12440"/>
                    <a:pt x="7692" y="12441"/>
                    <a:pt x="7696" y="12441"/>
                  </a:cubicBezTo>
                  <a:cubicBezTo>
                    <a:pt x="7720" y="12441"/>
                    <a:pt x="7737" y="12407"/>
                    <a:pt x="7713" y="12395"/>
                  </a:cubicBezTo>
                  <a:cubicBezTo>
                    <a:pt x="6820" y="12021"/>
                    <a:pt x="6013" y="11488"/>
                    <a:pt x="5336" y="10797"/>
                  </a:cubicBezTo>
                  <a:cubicBezTo>
                    <a:pt x="4631" y="10091"/>
                    <a:pt x="4098" y="9256"/>
                    <a:pt x="3695" y="8348"/>
                  </a:cubicBezTo>
                  <a:cubicBezTo>
                    <a:pt x="2888" y="6491"/>
                    <a:pt x="2615" y="4460"/>
                    <a:pt x="1823" y="2617"/>
                  </a:cubicBezTo>
                  <a:cubicBezTo>
                    <a:pt x="1405" y="1637"/>
                    <a:pt x="843" y="716"/>
                    <a:pt x="51" y="10"/>
                  </a:cubicBezTo>
                  <a:cubicBezTo>
                    <a:pt x="44" y="3"/>
                    <a:pt x="37"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4721600" y="2741550"/>
              <a:ext cx="1450" cy="1125"/>
            </a:xfrm>
            <a:custGeom>
              <a:rect b="b" l="l" r="r" t="t"/>
              <a:pathLst>
                <a:path extrusionOk="0" h="45" w="58">
                  <a:moveTo>
                    <a:pt x="29" y="1"/>
                  </a:moveTo>
                  <a:cubicBezTo>
                    <a:pt x="0" y="1"/>
                    <a:pt x="0" y="44"/>
                    <a:pt x="29" y="44"/>
                  </a:cubicBezTo>
                  <a:cubicBezTo>
                    <a:pt x="58" y="44"/>
                    <a:pt x="58"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a:off x="4665850" y="2741175"/>
              <a:ext cx="63325" cy="454150"/>
            </a:xfrm>
            <a:custGeom>
              <a:rect b="b" l="l" r="r" t="t"/>
              <a:pathLst>
                <a:path extrusionOk="0" h="18166" w="2533">
                  <a:moveTo>
                    <a:pt x="2326" y="0"/>
                  </a:moveTo>
                  <a:cubicBezTo>
                    <a:pt x="2317" y="0"/>
                    <a:pt x="2308" y="5"/>
                    <a:pt x="2302" y="16"/>
                  </a:cubicBezTo>
                  <a:cubicBezTo>
                    <a:pt x="1884" y="1154"/>
                    <a:pt x="1697" y="2378"/>
                    <a:pt x="1654" y="3587"/>
                  </a:cubicBezTo>
                  <a:cubicBezTo>
                    <a:pt x="1596" y="4840"/>
                    <a:pt x="1712" y="6093"/>
                    <a:pt x="1856" y="7346"/>
                  </a:cubicBezTo>
                  <a:cubicBezTo>
                    <a:pt x="2158" y="9852"/>
                    <a:pt x="2532" y="12430"/>
                    <a:pt x="1841" y="14892"/>
                  </a:cubicBezTo>
                  <a:cubicBezTo>
                    <a:pt x="1510" y="16102"/>
                    <a:pt x="920" y="17240"/>
                    <a:pt x="12" y="18118"/>
                  </a:cubicBezTo>
                  <a:cubicBezTo>
                    <a:pt x="0" y="18142"/>
                    <a:pt x="18" y="18165"/>
                    <a:pt x="32" y="18165"/>
                  </a:cubicBezTo>
                  <a:cubicBezTo>
                    <a:pt x="35" y="18165"/>
                    <a:pt x="38" y="18164"/>
                    <a:pt x="41" y="18161"/>
                  </a:cubicBezTo>
                  <a:cubicBezTo>
                    <a:pt x="1654" y="16592"/>
                    <a:pt x="2230" y="14273"/>
                    <a:pt x="2273" y="12098"/>
                  </a:cubicBezTo>
                  <a:cubicBezTo>
                    <a:pt x="2331" y="9434"/>
                    <a:pt x="1654" y="6813"/>
                    <a:pt x="1683" y="4149"/>
                  </a:cubicBezTo>
                  <a:cubicBezTo>
                    <a:pt x="1683" y="2752"/>
                    <a:pt x="1870" y="1341"/>
                    <a:pt x="2345" y="30"/>
                  </a:cubicBezTo>
                  <a:cubicBezTo>
                    <a:pt x="2354" y="12"/>
                    <a:pt x="2341" y="0"/>
                    <a:pt x="23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4668800" y="2741100"/>
              <a:ext cx="54550" cy="454875"/>
            </a:xfrm>
            <a:custGeom>
              <a:rect b="b" l="l" r="r" t="t"/>
              <a:pathLst>
                <a:path extrusionOk="0" h="18195" w="2182">
                  <a:moveTo>
                    <a:pt x="2150" y="1"/>
                  </a:moveTo>
                  <a:cubicBezTo>
                    <a:pt x="2147" y="1"/>
                    <a:pt x="2143" y="2"/>
                    <a:pt x="2141" y="4"/>
                  </a:cubicBezTo>
                  <a:cubicBezTo>
                    <a:pt x="542" y="1574"/>
                    <a:pt x="254" y="3950"/>
                    <a:pt x="384" y="6067"/>
                  </a:cubicBezTo>
                  <a:cubicBezTo>
                    <a:pt x="470" y="7392"/>
                    <a:pt x="715" y="8717"/>
                    <a:pt x="845" y="10042"/>
                  </a:cubicBezTo>
                  <a:cubicBezTo>
                    <a:pt x="960" y="11309"/>
                    <a:pt x="960" y="12605"/>
                    <a:pt x="845" y="13873"/>
                  </a:cubicBezTo>
                  <a:cubicBezTo>
                    <a:pt x="715" y="15327"/>
                    <a:pt x="441" y="16767"/>
                    <a:pt x="9" y="18164"/>
                  </a:cubicBezTo>
                  <a:cubicBezTo>
                    <a:pt x="1" y="18182"/>
                    <a:pt x="14" y="18194"/>
                    <a:pt x="28" y="18194"/>
                  </a:cubicBezTo>
                  <a:cubicBezTo>
                    <a:pt x="37" y="18194"/>
                    <a:pt x="47" y="18190"/>
                    <a:pt x="53" y="18179"/>
                  </a:cubicBezTo>
                  <a:cubicBezTo>
                    <a:pt x="802" y="15745"/>
                    <a:pt x="1104" y="13182"/>
                    <a:pt x="931" y="10647"/>
                  </a:cubicBezTo>
                  <a:cubicBezTo>
                    <a:pt x="773" y="8170"/>
                    <a:pt x="81" y="5678"/>
                    <a:pt x="571" y="3216"/>
                  </a:cubicBezTo>
                  <a:cubicBezTo>
                    <a:pt x="802" y="2035"/>
                    <a:pt x="1306" y="897"/>
                    <a:pt x="2170" y="48"/>
                  </a:cubicBezTo>
                  <a:cubicBezTo>
                    <a:pt x="2181" y="24"/>
                    <a:pt x="2164" y="1"/>
                    <a:pt x="21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4645975" y="2745225"/>
              <a:ext cx="68950" cy="152800"/>
            </a:xfrm>
            <a:custGeom>
              <a:rect b="b" l="l" r="r" t="t"/>
              <a:pathLst>
                <a:path extrusionOk="0" h="6112" w="2758">
                  <a:moveTo>
                    <a:pt x="2726" y="0"/>
                  </a:moveTo>
                  <a:cubicBezTo>
                    <a:pt x="2719" y="0"/>
                    <a:pt x="2712" y="4"/>
                    <a:pt x="2708" y="12"/>
                  </a:cubicBezTo>
                  <a:cubicBezTo>
                    <a:pt x="1369" y="1193"/>
                    <a:pt x="447" y="2835"/>
                    <a:pt x="130" y="4592"/>
                  </a:cubicBezTo>
                  <a:cubicBezTo>
                    <a:pt x="44" y="5081"/>
                    <a:pt x="1" y="5585"/>
                    <a:pt x="1" y="6090"/>
                  </a:cubicBezTo>
                  <a:cubicBezTo>
                    <a:pt x="1" y="6104"/>
                    <a:pt x="12" y="6111"/>
                    <a:pt x="22" y="6111"/>
                  </a:cubicBezTo>
                  <a:cubicBezTo>
                    <a:pt x="33" y="6111"/>
                    <a:pt x="44" y="6104"/>
                    <a:pt x="44" y="6090"/>
                  </a:cubicBezTo>
                  <a:cubicBezTo>
                    <a:pt x="30" y="4318"/>
                    <a:pt x="620" y="2547"/>
                    <a:pt x="1715" y="1136"/>
                  </a:cubicBezTo>
                  <a:cubicBezTo>
                    <a:pt x="2017" y="732"/>
                    <a:pt x="2363" y="372"/>
                    <a:pt x="2737" y="41"/>
                  </a:cubicBezTo>
                  <a:cubicBezTo>
                    <a:pt x="2757" y="21"/>
                    <a:pt x="2742" y="0"/>
                    <a:pt x="2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4702600" y="2868625"/>
              <a:ext cx="70725" cy="296650"/>
            </a:xfrm>
            <a:custGeom>
              <a:rect b="b" l="l" r="r" t="t"/>
              <a:pathLst>
                <a:path extrusionOk="0" h="11866" w="2829">
                  <a:moveTo>
                    <a:pt x="2800" y="0"/>
                  </a:moveTo>
                  <a:cubicBezTo>
                    <a:pt x="2791" y="0"/>
                    <a:pt x="2782" y="5"/>
                    <a:pt x="2776" y="16"/>
                  </a:cubicBezTo>
                  <a:cubicBezTo>
                    <a:pt x="2085" y="1413"/>
                    <a:pt x="1898" y="2982"/>
                    <a:pt x="1797" y="4523"/>
                  </a:cubicBezTo>
                  <a:cubicBezTo>
                    <a:pt x="1739" y="5359"/>
                    <a:pt x="1696" y="6194"/>
                    <a:pt x="1581" y="7029"/>
                  </a:cubicBezTo>
                  <a:cubicBezTo>
                    <a:pt x="1480" y="7836"/>
                    <a:pt x="1307" y="8613"/>
                    <a:pt x="1062" y="9377"/>
                  </a:cubicBezTo>
                  <a:cubicBezTo>
                    <a:pt x="803" y="10226"/>
                    <a:pt x="443" y="11047"/>
                    <a:pt x="11" y="11825"/>
                  </a:cubicBezTo>
                  <a:cubicBezTo>
                    <a:pt x="1" y="11845"/>
                    <a:pt x="12" y="11866"/>
                    <a:pt x="25" y="11866"/>
                  </a:cubicBezTo>
                  <a:cubicBezTo>
                    <a:pt x="30" y="11866"/>
                    <a:pt x="36" y="11862"/>
                    <a:pt x="40" y="11854"/>
                  </a:cubicBezTo>
                  <a:cubicBezTo>
                    <a:pt x="803" y="10500"/>
                    <a:pt x="1322" y="9017"/>
                    <a:pt x="1566" y="7490"/>
                  </a:cubicBezTo>
                  <a:cubicBezTo>
                    <a:pt x="1826" y="5863"/>
                    <a:pt x="1783" y="4207"/>
                    <a:pt x="2042" y="2579"/>
                  </a:cubicBezTo>
                  <a:cubicBezTo>
                    <a:pt x="2186" y="1701"/>
                    <a:pt x="2416" y="837"/>
                    <a:pt x="2819" y="30"/>
                  </a:cubicBezTo>
                  <a:cubicBezTo>
                    <a:pt x="2828" y="12"/>
                    <a:pt x="2815" y="0"/>
                    <a:pt x="280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4730225" y="2867425"/>
              <a:ext cx="34850" cy="109075"/>
            </a:xfrm>
            <a:custGeom>
              <a:rect b="b" l="l" r="r" t="t"/>
              <a:pathLst>
                <a:path extrusionOk="0" h="4363" w="1394">
                  <a:moveTo>
                    <a:pt x="1356" y="1"/>
                  </a:moveTo>
                  <a:cubicBezTo>
                    <a:pt x="1350" y="1"/>
                    <a:pt x="1344" y="2"/>
                    <a:pt x="1340" y="6"/>
                  </a:cubicBezTo>
                  <a:cubicBezTo>
                    <a:pt x="620" y="957"/>
                    <a:pt x="188" y="2138"/>
                    <a:pt x="101" y="3319"/>
                  </a:cubicBezTo>
                  <a:cubicBezTo>
                    <a:pt x="87" y="3664"/>
                    <a:pt x="87" y="3995"/>
                    <a:pt x="116" y="4341"/>
                  </a:cubicBezTo>
                  <a:cubicBezTo>
                    <a:pt x="123" y="4355"/>
                    <a:pt x="137" y="4363"/>
                    <a:pt x="150" y="4363"/>
                  </a:cubicBezTo>
                  <a:cubicBezTo>
                    <a:pt x="163" y="4363"/>
                    <a:pt x="173" y="4355"/>
                    <a:pt x="173" y="4341"/>
                  </a:cubicBezTo>
                  <a:cubicBezTo>
                    <a:pt x="1" y="2829"/>
                    <a:pt x="461" y="1230"/>
                    <a:pt x="1383" y="35"/>
                  </a:cubicBezTo>
                  <a:cubicBezTo>
                    <a:pt x="1394" y="14"/>
                    <a:pt x="1373" y="1"/>
                    <a:pt x="13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24"/>
          <p:cNvGrpSpPr/>
          <p:nvPr/>
        </p:nvGrpSpPr>
        <p:grpSpPr>
          <a:xfrm rot="5582478">
            <a:off x="3868617" y="-474792"/>
            <a:ext cx="994231" cy="1859403"/>
            <a:chOff x="791475" y="1649800"/>
            <a:chExt cx="531750" cy="994475"/>
          </a:xfrm>
        </p:grpSpPr>
        <p:sp>
          <p:nvSpPr>
            <p:cNvPr id="154" name="Google Shape;154;p24"/>
            <p:cNvSpPr/>
            <p:nvPr/>
          </p:nvSpPr>
          <p:spPr>
            <a:xfrm>
              <a:off x="791475" y="2050975"/>
              <a:ext cx="364650" cy="593300"/>
            </a:xfrm>
            <a:custGeom>
              <a:rect b="b" l="l" r="r" t="t"/>
              <a:pathLst>
                <a:path extrusionOk="0" h="23732" w="14586">
                  <a:moveTo>
                    <a:pt x="14473" y="1"/>
                  </a:moveTo>
                  <a:cubicBezTo>
                    <a:pt x="14447" y="1"/>
                    <a:pt x="14420" y="14"/>
                    <a:pt x="14402" y="46"/>
                  </a:cubicBezTo>
                  <a:cubicBezTo>
                    <a:pt x="13466" y="1644"/>
                    <a:pt x="12271" y="3099"/>
                    <a:pt x="11003" y="4438"/>
                  </a:cubicBezTo>
                  <a:cubicBezTo>
                    <a:pt x="9722" y="5777"/>
                    <a:pt x="8353" y="7030"/>
                    <a:pt x="7029" y="8326"/>
                  </a:cubicBezTo>
                  <a:cubicBezTo>
                    <a:pt x="5718" y="9608"/>
                    <a:pt x="4436" y="10933"/>
                    <a:pt x="3327" y="12387"/>
                  </a:cubicBezTo>
                  <a:cubicBezTo>
                    <a:pt x="2190" y="13885"/>
                    <a:pt x="1254" y="15541"/>
                    <a:pt x="706" y="17341"/>
                  </a:cubicBezTo>
                  <a:cubicBezTo>
                    <a:pt x="159" y="19156"/>
                    <a:pt x="1" y="21129"/>
                    <a:pt x="490" y="22972"/>
                  </a:cubicBezTo>
                  <a:cubicBezTo>
                    <a:pt x="548" y="23203"/>
                    <a:pt x="620" y="23433"/>
                    <a:pt x="706" y="23663"/>
                  </a:cubicBezTo>
                  <a:cubicBezTo>
                    <a:pt x="724" y="23711"/>
                    <a:pt x="764" y="23731"/>
                    <a:pt x="801" y="23731"/>
                  </a:cubicBezTo>
                  <a:cubicBezTo>
                    <a:pt x="855" y="23731"/>
                    <a:pt x="905" y="23688"/>
                    <a:pt x="879" y="23620"/>
                  </a:cubicBezTo>
                  <a:cubicBezTo>
                    <a:pt x="231" y="21791"/>
                    <a:pt x="260" y="19804"/>
                    <a:pt x="721" y="17946"/>
                  </a:cubicBezTo>
                  <a:cubicBezTo>
                    <a:pt x="1182" y="16117"/>
                    <a:pt x="2060" y="14432"/>
                    <a:pt x="3155" y="12920"/>
                  </a:cubicBezTo>
                  <a:cubicBezTo>
                    <a:pt x="4235" y="11422"/>
                    <a:pt x="5488" y="10083"/>
                    <a:pt x="6798" y="8801"/>
                  </a:cubicBezTo>
                  <a:cubicBezTo>
                    <a:pt x="8109" y="7520"/>
                    <a:pt x="9462" y="6267"/>
                    <a:pt x="10744" y="4956"/>
                  </a:cubicBezTo>
                  <a:cubicBezTo>
                    <a:pt x="12026" y="3646"/>
                    <a:pt x="13221" y="2263"/>
                    <a:pt x="14200" y="722"/>
                  </a:cubicBezTo>
                  <a:cubicBezTo>
                    <a:pt x="14316" y="521"/>
                    <a:pt x="14431" y="334"/>
                    <a:pt x="14546" y="132"/>
                  </a:cubicBezTo>
                  <a:cubicBezTo>
                    <a:pt x="14585" y="63"/>
                    <a:pt x="14530" y="1"/>
                    <a:pt x="144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1188875" y="1742150"/>
              <a:ext cx="19900" cy="106550"/>
            </a:xfrm>
            <a:custGeom>
              <a:rect b="b" l="l" r="r" t="t"/>
              <a:pathLst>
                <a:path extrusionOk="0" h="4262" w="796">
                  <a:moveTo>
                    <a:pt x="113" y="0"/>
                  </a:moveTo>
                  <a:cubicBezTo>
                    <a:pt x="59" y="0"/>
                    <a:pt x="1" y="44"/>
                    <a:pt x="18" y="114"/>
                  </a:cubicBezTo>
                  <a:cubicBezTo>
                    <a:pt x="393" y="1425"/>
                    <a:pt x="580" y="2807"/>
                    <a:pt x="609" y="4175"/>
                  </a:cubicBezTo>
                  <a:cubicBezTo>
                    <a:pt x="609" y="4233"/>
                    <a:pt x="655" y="4262"/>
                    <a:pt x="702" y="4262"/>
                  </a:cubicBezTo>
                  <a:cubicBezTo>
                    <a:pt x="749" y="4262"/>
                    <a:pt x="796" y="4233"/>
                    <a:pt x="796" y="4175"/>
                  </a:cubicBezTo>
                  <a:cubicBezTo>
                    <a:pt x="767" y="2779"/>
                    <a:pt x="565" y="1396"/>
                    <a:pt x="191" y="57"/>
                  </a:cubicBezTo>
                  <a:cubicBezTo>
                    <a:pt x="180" y="18"/>
                    <a:pt x="147" y="0"/>
                    <a:pt x="1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797025" y="2072725"/>
              <a:ext cx="525950" cy="464350"/>
            </a:xfrm>
            <a:custGeom>
              <a:rect b="b" l="l" r="r" t="t"/>
              <a:pathLst>
                <a:path extrusionOk="0" h="18574" w="21038">
                  <a:moveTo>
                    <a:pt x="20932" y="1"/>
                  </a:moveTo>
                  <a:cubicBezTo>
                    <a:pt x="20896" y="1"/>
                    <a:pt x="20860" y="21"/>
                    <a:pt x="20848" y="68"/>
                  </a:cubicBezTo>
                  <a:cubicBezTo>
                    <a:pt x="20387" y="1782"/>
                    <a:pt x="19681" y="3424"/>
                    <a:pt x="18760" y="4950"/>
                  </a:cubicBezTo>
                  <a:cubicBezTo>
                    <a:pt x="17838" y="6477"/>
                    <a:pt x="16700" y="7888"/>
                    <a:pt x="15375" y="9084"/>
                  </a:cubicBezTo>
                  <a:cubicBezTo>
                    <a:pt x="13950" y="10380"/>
                    <a:pt x="12279" y="11359"/>
                    <a:pt x="10565" y="12209"/>
                  </a:cubicBezTo>
                  <a:cubicBezTo>
                    <a:pt x="8765" y="13087"/>
                    <a:pt x="6907" y="13822"/>
                    <a:pt x="5136" y="14743"/>
                  </a:cubicBezTo>
                  <a:cubicBezTo>
                    <a:pt x="3480" y="15593"/>
                    <a:pt x="1881" y="16615"/>
                    <a:pt x="542" y="17926"/>
                  </a:cubicBezTo>
                  <a:cubicBezTo>
                    <a:pt x="384" y="18084"/>
                    <a:pt x="225" y="18243"/>
                    <a:pt x="67" y="18416"/>
                  </a:cubicBezTo>
                  <a:cubicBezTo>
                    <a:pt x="0" y="18482"/>
                    <a:pt x="61" y="18574"/>
                    <a:pt x="132" y="18574"/>
                  </a:cubicBezTo>
                  <a:cubicBezTo>
                    <a:pt x="154" y="18574"/>
                    <a:pt x="176" y="18565"/>
                    <a:pt x="196" y="18545"/>
                  </a:cubicBezTo>
                  <a:cubicBezTo>
                    <a:pt x="1478" y="17148"/>
                    <a:pt x="3048" y="16068"/>
                    <a:pt x="4718" y="15161"/>
                  </a:cubicBezTo>
                  <a:cubicBezTo>
                    <a:pt x="6461" y="14210"/>
                    <a:pt x="8319" y="13476"/>
                    <a:pt x="10119" y="12612"/>
                  </a:cubicBezTo>
                  <a:cubicBezTo>
                    <a:pt x="11876" y="11777"/>
                    <a:pt x="13590" y="10841"/>
                    <a:pt x="15087" y="9573"/>
                  </a:cubicBezTo>
                  <a:cubicBezTo>
                    <a:pt x="16441" y="8421"/>
                    <a:pt x="17622" y="7053"/>
                    <a:pt x="18587" y="5555"/>
                  </a:cubicBezTo>
                  <a:cubicBezTo>
                    <a:pt x="19552" y="4058"/>
                    <a:pt x="20329" y="2430"/>
                    <a:pt x="20848" y="731"/>
                  </a:cubicBezTo>
                  <a:cubicBezTo>
                    <a:pt x="20905" y="515"/>
                    <a:pt x="20963" y="313"/>
                    <a:pt x="21021" y="112"/>
                  </a:cubicBezTo>
                  <a:cubicBezTo>
                    <a:pt x="21038" y="44"/>
                    <a:pt x="20984" y="1"/>
                    <a:pt x="209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797525" y="2073700"/>
              <a:ext cx="525700" cy="463175"/>
            </a:xfrm>
            <a:custGeom>
              <a:rect b="b" l="l" r="r" t="t"/>
              <a:pathLst>
                <a:path extrusionOk="0" h="18527" w="21028">
                  <a:moveTo>
                    <a:pt x="20898" y="1"/>
                  </a:moveTo>
                  <a:cubicBezTo>
                    <a:pt x="20879" y="1"/>
                    <a:pt x="20859" y="9"/>
                    <a:pt x="20842" y="29"/>
                  </a:cubicBezTo>
                  <a:cubicBezTo>
                    <a:pt x="19647" y="1383"/>
                    <a:pt x="18192" y="2478"/>
                    <a:pt x="16651" y="3428"/>
                  </a:cubicBezTo>
                  <a:cubicBezTo>
                    <a:pt x="15096" y="4393"/>
                    <a:pt x="13454" y="5199"/>
                    <a:pt x="11827" y="6035"/>
                  </a:cubicBezTo>
                  <a:cubicBezTo>
                    <a:pt x="10200" y="6856"/>
                    <a:pt x="8587" y="7720"/>
                    <a:pt x="7075" y="8757"/>
                  </a:cubicBezTo>
                  <a:cubicBezTo>
                    <a:pt x="5519" y="9822"/>
                    <a:pt x="4122" y="11090"/>
                    <a:pt x="2956" y="12587"/>
                  </a:cubicBezTo>
                  <a:cubicBezTo>
                    <a:pt x="1775" y="14128"/>
                    <a:pt x="853" y="15871"/>
                    <a:pt x="234" y="17714"/>
                  </a:cubicBezTo>
                  <a:cubicBezTo>
                    <a:pt x="162" y="17945"/>
                    <a:pt x="90" y="18175"/>
                    <a:pt x="18" y="18420"/>
                  </a:cubicBezTo>
                  <a:cubicBezTo>
                    <a:pt x="0" y="18481"/>
                    <a:pt x="58" y="18527"/>
                    <a:pt x="112" y="18527"/>
                  </a:cubicBezTo>
                  <a:cubicBezTo>
                    <a:pt x="146" y="18527"/>
                    <a:pt x="180" y="18508"/>
                    <a:pt x="191" y="18463"/>
                  </a:cubicBezTo>
                  <a:cubicBezTo>
                    <a:pt x="724" y="16591"/>
                    <a:pt x="1588" y="14819"/>
                    <a:pt x="2711" y="13235"/>
                  </a:cubicBezTo>
                  <a:cubicBezTo>
                    <a:pt x="3820" y="11666"/>
                    <a:pt x="5188" y="10312"/>
                    <a:pt x="6743" y="9203"/>
                  </a:cubicBezTo>
                  <a:cubicBezTo>
                    <a:pt x="8212" y="8137"/>
                    <a:pt x="9825" y="7273"/>
                    <a:pt x="11438" y="6438"/>
                  </a:cubicBezTo>
                  <a:cubicBezTo>
                    <a:pt x="13051" y="5603"/>
                    <a:pt x="14693" y="4811"/>
                    <a:pt x="16248" y="3875"/>
                  </a:cubicBezTo>
                  <a:cubicBezTo>
                    <a:pt x="17789" y="2967"/>
                    <a:pt x="19272" y="1930"/>
                    <a:pt x="20525" y="649"/>
                  </a:cubicBezTo>
                  <a:cubicBezTo>
                    <a:pt x="20669" y="490"/>
                    <a:pt x="20828" y="332"/>
                    <a:pt x="20972" y="159"/>
                  </a:cubicBezTo>
                  <a:cubicBezTo>
                    <a:pt x="21027" y="93"/>
                    <a:pt x="20964" y="1"/>
                    <a:pt x="208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849800" y="1813775"/>
              <a:ext cx="190500" cy="582900"/>
            </a:xfrm>
            <a:custGeom>
              <a:rect b="b" l="l" r="r" t="t"/>
              <a:pathLst>
                <a:path extrusionOk="0" h="23316" w="7620">
                  <a:moveTo>
                    <a:pt x="7025" y="941"/>
                  </a:moveTo>
                  <a:lnTo>
                    <a:pt x="7025" y="941"/>
                  </a:lnTo>
                  <a:cubicBezTo>
                    <a:pt x="7289" y="2266"/>
                    <a:pt x="7415" y="3622"/>
                    <a:pt x="7403" y="4968"/>
                  </a:cubicBezTo>
                  <a:cubicBezTo>
                    <a:pt x="7389" y="6596"/>
                    <a:pt x="7173" y="8223"/>
                    <a:pt x="6769" y="9807"/>
                  </a:cubicBezTo>
                  <a:cubicBezTo>
                    <a:pt x="6366" y="11391"/>
                    <a:pt x="5776" y="12918"/>
                    <a:pt x="4998" y="14358"/>
                  </a:cubicBezTo>
                  <a:cubicBezTo>
                    <a:pt x="4249" y="15769"/>
                    <a:pt x="3356" y="17094"/>
                    <a:pt x="2492" y="18448"/>
                  </a:cubicBezTo>
                  <a:cubicBezTo>
                    <a:pt x="1643" y="19787"/>
                    <a:pt x="822" y="21170"/>
                    <a:pt x="217" y="22653"/>
                  </a:cubicBezTo>
                  <a:cubicBezTo>
                    <a:pt x="217" y="22653"/>
                    <a:pt x="217" y="22653"/>
                    <a:pt x="217" y="22653"/>
                  </a:cubicBezTo>
                  <a:lnTo>
                    <a:pt x="217" y="22653"/>
                  </a:lnTo>
                  <a:cubicBezTo>
                    <a:pt x="330" y="21254"/>
                    <a:pt x="754" y="19886"/>
                    <a:pt x="1311" y="18606"/>
                  </a:cubicBezTo>
                  <a:cubicBezTo>
                    <a:pt x="1959" y="17109"/>
                    <a:pt x="2795" y="15712"/>
                    <a:pt x="3558" y="14272"/>
                  </a:cubicBezTo>
                  <a:cubicBezTo>
                    <a:pt x="4292" y="12875"/>
                    <a:pt x="4940" y="11420"/>
                    <a:pt x="5444" y="9922"/>
                  </a:cubicBezTo>
                  <a:cubicBezTo>
                    <a:pt x="5963" y="8439"/>
                    <a:pt x="6337" y="6913"/>
                    <a:pt x="6611" y="5357"/>
                  </a:cubicBezTo>
                  <a:cubicBezTo>
                    <a:pt x="6856" y="3903"/>
                    <a:pt x="6998" y="2423"/>
                    <a:pt x="7025" y="941"/>
                  </a:cubicBezTo>
                  <a:close/>
                  <a:moveTo>
                    <a:pt x="6937" y="1"/>
                  </a:moveTo>
                  <a:cubicBezTo>
                    <a:pt x="6891" y="1"/>
                    <a:pt x="6841" y="30"/>
                    <a:pt x="6841" y="86"/>
                  </a:cubicBezTo>
                  <a:cubicBezTo>
                    <a:pt x="6842" y="96"/>
                    <a:pt x="6842" y="106"/>
                    <a:pt x="6842" y="115"/>
                  </a:cubicBezTo>
                  <a:lnTo>
                    <a:pt x="6842" y="115"/>
                  </a:lnTo>
                  <a:cubicBezTo>
                    <a:pt x="6842" y="115"/>
                    <a:pt x="6842" y="115"/>
                    <a:pt x="6841" y="115"/>
                  </a:cubicBezTo>
                  <a:cubicBezTo>
                    <a:pt x="6842" y="116"/>
                    <a:pt x="6842" y="117"/>
                    <a:pt x="6842" y="117"/>
                  </a:cubicBezTo>
                  <a:lnTo>
                    <a:pt x="6842" y="117"/>
                  </a:lnTo>
                  <a:cubicBezTo>
                    <a:pt x="6869" y="1691"/>
                    <a:pt x="6753" y="3265"/>
                    <a:pt x="6510" y="4810"/>
                  </a:cubicBezTo>
                  <a:cubicBezTo>
                    <a:pt x="6280" y="6365"/>
                    <a:pt x="5920" y="7892"/>
                    <a:pt x="5430" y="9390"/>
                  </a:cubicBezTo>
                  <a:cubicBezTo>
                    <a:pt x="4940" y="10902"/>
                    <a:pt x="4336" y="12371"/>
                    <a:pt x="3601" y="13782"/>
                  </a:cubicBezTo>
                  <a:cubicBezTo>
                    <a:pt x="2852" y="15251"/>
                    <a:pt x="2003" y="16648"/>
                    <a:pt x="1326" y="18145"/>
                  </a:cubicBezTo>
                  <a:cubicBezTo>
                    <a:pt x="663" y="19557"/>
                    <a:pt x="159" y="21083"/>
                    <a:pt x="30" y="22639"/>
                  </a:cubicBezTo>
                  <a:cubicBezTo>
                    <a:pt x="15" y="22840"/>
                    <a:pt x="15" y="23027"/>
                    <a:pt x="1" y="23229"/>
                  </a:cubicBezTo>
                  <a:cubicBezTo>
                    <a:pt x="1" y="23287"/>
                    <a:pt x="48" y="23315"/>
                    <a:pt x="94" y="23315"/>
                  </a:cubicBezTo>
                  <a:cubicBezTo>
                    <a:pt x="136" y="23315"/>
                    <a:pt x="177" y="23293"/>
                    <a:pt x="186" y="23248"/>
                  </a:cubicBezTo>
                  <a:lnTo>
                    <a:pt x="186" y="23248"/>
                  </a:lnTo>
                  <a:cubicBezTo>
                    <a:pt x="187" y="23247"/>
                    <a:pt x="187" y="23245"/>
                    <a:pt x="188" y="23243"/>
                  </a:cubicBezTo>
                  <a:cubicBezTo>
                    <a:pt x="735" y="21731"/>
                    <a:pt x="1527" y="20320"/>
                    <a:pt x="2377" y="18966"/>
                  </a:cubicBezTo>
                  <a:cubicBezTo>
                    <a:pt x="3241" y="17584"/>
                    <a:pt x="4148" y="16259"/>
                    <a:pt x="4940" y="14848"/>
                  </a:cubicBezTo>
                  <a:cubicBezTo>
                    <a:pt x="5732" y="13422"/>
                    <a:pt x="6366" y="11910"/>
                    <a:pt x="6813" y="10340"/>
                  </a:cubicBezTo>
                  <a:cubicBezTo>
                    <a:pt x="7259" y="8770"/>
                    <a:pt x="7504" y="7143"/>
                    <a:pt x="7561" y="5516"/>
                  </a:cubicBezTo>
                  <a:cubicBezTo>
                    <a:pt x="7619" y="3888"/>
                    <a:pt x="7489" y="2247"/>
                    <a:pt x="7158" y="648"/>
                  </a:cubicBezTo>
                  <a:cubicBezTo>
                    <a:pt x="7119" y="477"/>
                    <a:pt x="7079" y="293"/>
                    <a:pt x="7029" y="109"/>
                  </a:cubicBezTo>
                  <a:lnTo>
                    <a:pt x="7029" y="109"/>
                  </a:lnTo>
                  <a:cubicBezTo>
                    <a:pt x="7029" y="102"/>
                    <a:pt x="7029" y="94"/>
                    <a:pt x="7029" y="86"/>
                  </a:cubicBezTo>
                  <a:cubicBezTo>
                    <a:pt x="7027" y="87"/>
                    <a:pt x="7025" y="87"/>
                    <a:pt x="7023" y="88"/>
                  </a:cubicBezTo>
                  <a:lnTo>
                    <a:pt x="7023" y="88"/>
                  </a:lnTo>
                  <a:cubicBezTo>
                    <a:pt x="7020" y="78"/>
                    <a:pt x="7017" y="68"/>
                    <a:pt x="7014" y="58"/>
                  </a:cubicBezTo>
                  <a:cubicBezTo>
                    <a:pt x="7008" y="19"/>
                    <a:pt x="6973" y="1"/>
                    <a:pt x="6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1006425" y="1649800"/>
              <a:ext cx="297775" cy="571500"/>
            </a:xfrm>
            <a:custGeom>
              <a:rect b="b" l="l" r="r" t="t"/>
              <a:pathLst>
                <a:path extrusionOk="0" h="22860" w="11911">
                  <a:moveTo>
                    <a:pt x="11675" y="1239"/>
                  </a:moveTo>
                  <a:cubicBezTo>
                    <a:pt x="11698" y="2593"/>
                    <a:pt x="11584" y="3956"/>
                    <a:pt x="11349" y="5292"/>
                  </a:cubicBezTo>
                  <a:cubicBezTo>
                    <a:pt x="11032" y="7005"/>
                    <a:pt x="10513" y="8690"/>
                    <a:pt x="9779" y="10274"/>
                  </a:cubicBezTo>
                  <a:cubicBezTo>
                    <a:pt x="9059" y="11859"/>
                    <a:pt x="8137" y="13356"/>
                    <a:pt x="7028" y="14696"/>
                  </a:cubicBezTo>
                  <a:cubicBezTo>
                    <a:pt x="5962" y="16006"/>
                    <a:pt x="4724" y="17158"/>
                    <a:pt x="3543" y="18354"/>
                  </a:cubicBezTo>
                  <a:cubicBezTo>
                    <a:pt x="2362" y="19520"/>
                    <a:pt x="1224" y="20759"/>
                    <a:pt x="346" y="22170"/>
                  </a:cubicBezTo>
                  <a:cubicBezTo>
                    <a:pt x="330" y="22196"/>
                    <a:pt x="314" y="22222"/>
                    <a:pt x="298" y="22249"/>
                  </a:cubicBezTo>
                  <a:lnTo>
                    <a:pt x="298" y="22249"/>
                  </a:lnTo>
                  <a:cubicBezTo>
                    <a:pt x="608" y="20808"/>
                    <a:pt x="1032" y="19391"/>
                    <a:pt x="1570" y="18008"/>
                  </a:cubicBezTo>
                  <a:cubicBezTo>
                    <a:pt x="2175" y="16453"/>
                    <a:pt x="2909" y="14955"/>
                    <a:pt x="3773" y="13544"/>
                  </a:cubicBezTo>
                  <a:cubicBezTo>
                    <a:pt x="4666" y="12075"/>
                    <a:pt x="5718" y="10721"/>
                    <a:pt x="6827" y="9410"/>
                  </a:cubicBezTo>
                  <a:cubicBezTo>
                    <a:pt x="7935" y="8085"/>
                    <a:pt x="9088" y="6761"/>
                    <a:pt x="10009" y="5277"/>
                  </a:cubicBezTo>
                  <a:cubicBezTo>
                    <a:pt x="10793" y="4044"/>
                    <a:pt x="11416" y="2684"/>
                    <a:pt x="11675" y="1239"/>
                  </a:cubicBezTo>
                  <a:close/>
                  <a:moveTo>
                    <a:pt x="11705" y="1"/>
                  </a:moveTo>
                  <a:cubicBezTo>
                    <a:pt x="11663" y="1"/>
                    <a:pt x="11622" y="30"/>
                    <a:pt x="11622" y="93"/>
                  </a:cubicBezTo>
                  <a:cubicBezTo>
                    <a:pt x="11622" y="93"/>
                    <a:pt x="11622" y="93"/>
                    <a:pt x="11622" y="93"/>
                  </a:cubicBezTo>
                  <a:lnTo>
                    <a:pt x="11622" y="93"/>
                  </a:lnTo>
                  <a:cubicBezTo>
                    <a:pt x="11550" y="1763"/>
                    <a:pt x="10945" y="3348"/>
                    <a:pt x="10110" y="4788"/>
                  </a:cubicBezTo>
                  <a:cubicBezTo>
                    <a:pt x="9232" y="6285"/>
                    <a:pt x="8094" y="7625"/>
                    <a:pt x="6985" y="8950"/>
                  </a:cubicBezTo>
                  <a:cubicBezTo>
                    <a:pt x="5876" y="10260"/>
                    <a:pt x="4796" y="11585"/>
                    <a:pt x="3874" y="13040"/>
                  </a:cubicBezTo>
                  <a:cubicBezTo>
                    <a:pt x="2996" y="14422"/>
                    <a:pt x="2247" y="15891"/>
                    <a:pt x="1613" y="17417"/>
                  </a:cubicBezTo>
                  <a:cubicBezTo>
                    <a:pt x="980" y="18944"/>
                    <a:pt x="490" y="20528"/>
                    <a:pt x="130" y="22155"/>
                  </a:cubicBezTo>
                  <a:cubicBezTo>
                    <a:pt x="87" y="22343"/>
                    <a:pt x="58" y="22544"/>
                    <a:pt x="15" y="22746"/>
                  </a:cubicBezTo>
                  <a:cubicBezTo>
                    <a:pt x="1" y="22801"/>
                    <a:pt x="34" y="22840"/>
                    <a:pt x="75" y="22853"/>
                  </a:cubicBezTo>
                  <a:lnTo>
                    <a:pt x="75" y="22853"/>
                  </a:lnTo>
                  <a:cubicBezTo>
                    <a:pt x="85" y="22857"/>
                    <a:pt x="96" y="22860"/>
                    <a:pt x="108" y="22860"/>
                  </a:cubicBezTo>
                  <a:cubicBezTo>
                    <a:pt x="125" y="22860"/>
                    <a:pt x="143" y="22853"/>
                    <a:pt x="158" y="22838"/>
                  </a:cubicBezTo>
                  <a:lnTo>
                    <a:pt x="158" y="22838"/>
                  </a:lnTo>
                  <a:cubicBezTo>
                    <a:pt x="170" y="22828"/>
                    <a:pt x="180" y="22814"/>
                    <a:pt x="186" y="22794"/>
                  </a:cubicBezTo>
                  <a:lnTo>
                    <a:pt x="186" y="22794"/>
                  </a:lnTo>
                  <a:cubicBezTo>
                    <a:pt x="1006" y="21307"/>
                    <a:pt x="2124" y="20032"/>
                    <a:pt x="3298" y="18843"/>
                  </a:cubicBezTo>
                  <a:cubicBezTo>
                    <a:pt x="4494" y="17633"/>
                    <a:pt x="5746" y="16481"/>
                    <a:pt x="6841" y="15200"/>
                  </a:cubicBezTo>
                  <a:cubicBezTo>
                    <a:pt x="7979" y="13889"/>
                    <a:pt x="8944" y="12420"/>
                    <a:pt x="9692" y="10865"/>
                  </a:cubicBezTo>
                  <a:cubicBezTo>
                    <a:pt x="10470" y="9295"/>
                    <a:pt x="11032" y="7639"/>
                    <a:pt x="11392" y="5940"/>
                  </a:cubicBezTo>
                  <a:cubicBezTo>
                    <a:pt x="11766" y="4226"/>
                    <a:pt x="11910" y="2483"/>
                    <a:pt x="11838" y="726"/>
                  </a:cubicBezTo>
                  <a:cubicBezTo>
                    <a:pt x="11824" y="510"/>
                    <a:pt x="11809" y="294"/>
                    <a:pt x="11795" y="93"/>
                  </a:cubicBezTo>
                  <a:cubicBezTo>
                    <a:pt x="11795" y="34"/>
                    <a:pt x="11749" y="1"/>
                    <a:pt x="117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801350" y="2503550"/>
              <a:ext cx="11625" cy="28175"/>
            </a:xfrm>
            <a:custGeom>
              <a:rect b="b" l="l" r="r" t="t"/>
              <a:pathLst>
                <a:path extrusionOk="0" h="1127" w="465">
                  <a:moveTo>
                    <a:pt x="437" y="0"/>
                  </a:moveTo>
                  <a:cubicBezTo>
                    <a:pt x="427" y="0"/>
                    <a:pt x="418" y="5"/>
                    <a:pt x="412" y="16"/>
                  </a:cubicBezTo>
                  <a:cubicBezTo>
                    <a:pt x="283" y="376"/>
                    <a:pt x="139" y="736"/>
                    <a:pt x="9" y="1096"/>
                  </a:cubicBezTo>
                  <a:cubicBezTo>
                    <a:pt x="0" y="1114"/>
                    <a:pt x="13" y="1126"/>
                    <a:pt x="28" y="1126"/>
                  </a:cubicBezTo>
                  <a:cubicBezTo>
                    <a:pt x="37" y="1126"/>
                    <a:pt x="47" y="1122"/>
                    <a:pt x="52" y="1111"/>
                  </a:cubicBezTo>
                  <a:cubicBezTo>
                    <a:pt x="182" y="751"/>
                    <a:pt x="326" y="390"/>
                    <a:pt x="455" y="30"/>
                  </a:cubicBezTo>
                  <a:cubicBezTo>
                    <a:pt x="464" y="13"/>
                    <a:pt x="451" y="0"/>
                    <a:pt x="4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817150" y="2084200"/>
              <a:ext cx="499900" cy="404075"/>
            </a:xfrm>
            <a:custGeom>
              <a:rect b="b" l="l" r="r" t="t"/>
              <a:pathLst>
                <a:path extrusionOk="0" h="16163" w="19996">
                  <a:moveTo>
                    <a:pt x="19971" y="1"/>
                  </a:moveTo>
                  <a:cubicBezTo>
                    <a:pt x="19966" y="1"/>
                    <a:pt x="19961" y="4"/>
                    <a:pt x="19956" y="13"/>
                  </a:cubicBezTo>
                  <a:cubicBezTo>
                    <a:pt x="18833" y="1338"/>
                    <a:pt x="17537" y="2533"/>
                    <a:pt x="16154" y="3599"/>
                  </a:cubicBezTo>
                  <a:cubicBezTo>
                    <a:pt x="14815" y="4635"/>
                    <a:pt x="13375" y="5557"/>
                    <a:pt x="11935" y="6450"/>
                  </a:cubicBezTo>
                  <a:cubicBezTo>
                    <a:pt x="10495" y="7328"/>
                    <a:pt x="9040" y="8178"/>
                    <a:pt x="7629" y="9085"/>
                  </a:cubicBezTo>
                  <a:cubicBezTo>
                    <a:pt x="6246" y="9978"/>
                    <a:pt x="4893" y="10929"/>
                    <a:pt x="3640" y="12009"/>
                  </a:cubicBezTo>
                  <a:cubicBezTo>
                    <a:pt x="2401" y="13075"/>
                    <a:pt x="1278" y="14270"/>
                    <a:pt x="342" y="15624"/>
                  </a:cubicBezTo>
                  <a:cubicBezTo>
                    <a:pt x="227" y="15782"/>
                    <a:pt x="111" y="15955"/>
                    <a:pt x="11" y="16128"/>
                  </a:cubicBezTo>
                  <a:cubicBezTo>
                    <a:pt x="0" y="16149"/>
                    <a:pt x="13" y="16162"/>
                    <a:pt x="26" y="16162"/>
                  </a:cubicBezTo>
                  <a:cubicBezTo>
                    <a:pt x="31" y="16162"/>
                    <a:pt x="36" y="16160"/>
                    <a:pt x="39" y="16156"/>
                  </a:cubicBezTo>
                  <a:cubicBezTo>
                    <a:pt x="932" y="14759"/>
                    <a:pt x="2041" y="13507"/>
                    <a:pt x="3265" y="12412"/>
                  </a:cubicBezTo>
                  <a:cubicBezTo>
                    <a:pt x="4504" y="11289"/>
                    <a:pt x="5858" y="10310"/>
                    <a:pt x="7240" y="9388"/>
                  </a:cubicBezTo>
                  <a:cubicBezTo>
                    <a:pt x="8637" y="8466"/>
                    <a:pt x="10092" y="7631"/>
                    <a:pt x="11517" y="6752"/>
                  </a:cubicBezTo>
                  <a:cubicBezTo>
                    <a:pt x="12957" y="5874"/>
                    <a:pt x="14398" y="4967"/>
                    <a:pt x="15751" y="3959"/>
                  </a:cubicBezTo>
                  <a:cubicBezTo>
                    <a:pt x="17119" y="2936"/>
                    <a:pt x="18415" y="1813"/>
                    <a:pt x="19553" y="531"/>
                  </a:cubicBezTo>
                  <a:cubicBezTo>
                    <a:pt x="19697" y="373"/>
                    <a:pt x="19841" y="200"/>
                    <a:pt x="19985" y="41"/>
                  </a:cubicBezTo>
                  <a:cubicBezTo>
                    <a:pt x="19995" y="21"/>
                    <a:pt x="19984" y="1"/>
                    <a:pt x="1997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1315325" y="2088475"/>
              <a:ext cx="1475" cy="1100"/>
            </a:xfrm>
            <a:custGeom>
              <a:rect b="b" l="l" r="r" t="t"/>
              <a:pathLst>
                <a:path extrusionOk="0" h="44" w="59">
                  <a:moveTo>
                    <a:pt x="29" y="0"/>
                  </a:moveTo>
                  <a:cubicBezTo>
                    <a:pt x="1" y="0"/>
                    <a:pt x="1" y="43"/>
                    <a:pt x="29" y="43"/>
                  </a:cubicBezTo>
                  <a:cubicBezTo>
                    <a:pt x="58" y="43"/>
                    <a:pt x="58"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p:nvPr/>
          </p:nvSpPr>
          <p:spPr>
            <a:xfrm>
              <a:off x="820450" y="2089875"/>
              <a:ext cx="494050" cy="416500"/>
            </a:xfrm>
            <a:custGeom>
              <a:rect b="b" l="l" r="r" t="t"/>
              <a:pathLst>
                <a:path extrusionOk="0" h="16660" w="19762">
                  <a:moveTo>
                    <a:pt x="19733" y="0"/>
                  </a:moveTo>
                  <a:cubicBezTo>
                    <a:pt x="19724" y="0"/>
                    <a:pt x="19715" y="5"/>
                    <a:pt x="19709" y="16"/>
                  </a:cubicBezTo>
                  <a:cubicBezTo>
                    <a:pt x="19133" y="1471"/>
                    <a:pt x="18240" y="2796"/>
                    <a:pt x="17218" y="3962"/>
                  </a:cubicBezTo>
                  <a:cubicBezTo>
                    <a:pt x="16138" y="5186"/>
                    <a:pt x="14885" y="6237"/>
                    <a:pt x="13589" y="7217"/>
                  </a:cubicBezTo>
                  <a:cubicBezTo>
                    <a:pt x="12221" y="8239"/>
                    <a:pt x="10795" y="9190"/>
                    <a:pt x="9398" y="10155"/>
                  </a:cubicBezTo>
                  <a:lnTo>
                    <a:pt x="4977" y="13193"/>
                  </a:lnTo>
                  <a:cubicBezTo>
                    <a:pt x="3508" y="14216"/>
                    <a:pt x="2039" y="15224"/>
                    <a:pt x="570" y="16232"/>
                  </a:cubicBezTo>
                  <a:cubicBezTo>
                    <a:pt x="383" y="16361"/>
                    <a:pt x="195" y="16491"/>
                    <a:pt x="23" y="16621"/>
                  </a:cubicBezTo>
                  <a:cubicBezTo>
                    <a:pt x="1" y="16632"/>
                    <a:pt x="4" y="16659"/>
                    <a:pt x="19" y="16659"/>
                  </a:cubicBezTo>
                  <a:cubicBezTo>
                    <a:pt x="24" y="16659"/>
                    <a:pt x="30" y="16656"/>
                    <a:pt x="37" y="16649"/>
                  </a:cubicBezTo>
                  <a:cubicBezTo>
                    <a:pt x="1520" y="15627"/>
                    <a:pt x="3004" y="14604"/>
                    <a:pt x="4501" y="13582"/>
                  </a:cubicBezTo>
                  <a:cubicBezTo>
                    <a:pt x="5985" y="12560"/>
                    <a:pt x="7468" y="11537"/>
                    <a:pt x="8951" y="10515"/>
                  </a:cubicBezTo>
                  <a:cubicBezTo>
                    <a:pt x="10392" y="9521"/>
                    <a:pt x="11832" y="8556"/>
                    <a:pt x="13243" y="7519"/>
                  </a:cubicBezTo>
                  <a:cubicBezTo>
                    <a:pt x="14554" y="6569"/>
                    <a:pt x="15821" y="5532"/>
                    <a:pt x="16930" y="4336"/>
                  </a:cubicBezTo>
                  <a:cubicBezTo>
                    <a:pt x="17981" y="3213"/>
                    <a:pt x="18903" y="1931"/>
                    <a:pt x="19536" y="520"/>
                  </a:cubicBezTo>
                  <a:cubicBezTo>
                    <a:pt x="19608" y="362"/>
                    <a:pt x="19680" y="189"/>
                    <a:pt x="19752" y="30"/>
                  </a:cubicBezTo>
                  <a:cubicBezTo>
                    <a:pt x="19761" y="13"/>
                    <a:pt x="19748" y="0"/>
                    <a:pt x="197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4"/>
            <p:cNvSpPr/>
            <p:nvPr/>
          </p:nvSpPr>
          <p:spPr>
            <a:xfrm>
              <a:off x="852100" y="1892800"/>
              <a:ext cx="168750" cy="495625"/>
            </a:xfrm>
            <a:custGeom>
              <a:rect b="b" l="l" r="r" t="t"/>
              <a:pathLst>
                <a:path extrusionOk="0" h="19825" w="6750">
                  <a:moveTo>
                    <a:pt x="6713" y="0"/>
                  </a:moveTo>
                  <a:cubicBezTo>
                    <a:pt x="6703" y="0"/>
                    <a:pt x="6692" y="7"/>
                    <a:pt x="6692" y="22"/>
                  </a:cubicBezTo>
                  <a:cubicBezTo>
                    <a:pt x="6721" y="1419"/>
                    <a:pt x="6620" y="2815"/>
                    <a:pt x="6375" y="4198"/>
                  </a:cubicBezTo>
                  <a:cubicBezTo>
                    <a:pt x="6145" y="5580"/>
                    <a:pt x="5799" y="6949"/>
                    <a:pt x="5338" y="8274"/>
                  </a:cubicBezTo>
                  <a:cubicBezTo>
                    <a:pt x="4877" y="9584"/>
                    <a:pt x="4316" y="10851"/>
                    <a:pt x="3653" y="12090"/>
                  </a:cubicBezTo>
                  <a:cubicBezTo>
                    <a:pt x="3005" y="13271"/>
                    <a:pt x="2299" y="14437"/>
                    <a:pt x="1666" y="15633"/>
                  </a:cubicBezTo>
                  <a:cubicBezTo>
                    <a:pt x="1046" y="16813"/>
                    <a:pt x="485" y="18023"/>
                    <a:pt x="125" y="19305"/>
                  </a:cubicBezTo>
                  <a:cubicBezTo>
                    <a:pt x="82" y="19463"/>
                    <a:pt x="38" y="19636"/>
                    <a:pt x="10" y="19794"/>
                  </a:cubicBezTo>
                  <a:cubicBezTo>
                    <a:pt x="1" y="19812"/>
                    <a:pt x="14" y="19825"/>
                    <a:pt x="28" y="19825"/>
                  </a:cubicBezTo>
                  <a:cubicBezTo>
                    <a:pt x="38" y="19825"/>
                    <a:pt x="47" y="19820"/>
                    <a:pt x="53" y="19809"/>
                  </a:cubicBezTo>
                  <a:cubicBezTo>
                    <a:pt x="355" y="18484"/>
                    <a:pt x="902" y="17231"/>
                    <a:pt x="1522" y="16021"/>
                  </a:cubicBezTo>
                  <a:cubicBezTo>
                    <a:pt x="2141" y="14812"/>
                    <a:pt x="2847" y="13645"/>
                    <a:pt x="3509" y="12450"/>
                  </a:cubicBezTo>
                  <a:cubicBezTo>
                    <a:pt x="4157" y="11255"/>
                    <a:pt x="4748" y="10016"/>
                    <a:pt x="5223" y="8734"/>
                  </a:cubicBezTo>
                  <a:cubicBezTo>
                    <a:pt x="5712" y="7409"/>
                    <a:pt x="6087" y="6056"/>
                    <a:pt x="6346" y="4659"/>
                  </a:cubicBezTo>
                  <a:cubicBezTo>
                    <a:pt x="6605" y="3305"/>
                    <a:pt x="6735" y="1908"/>
                    <a:pt x="6749" y="526"/>
                  </a:cubicBezTo>
                  <a:cubicBezTo>
                    <a:pt x="6749" y="353"/>
                    <a:pt x="6735" y="180"/>
                    <a:pt x="6735" y="22"/>
                  </a:cubicBezTo>
                  <a:cubicBezTo>
                    <a:pt x="6735" y="7"/>
                    <a:pt x="6724" y="0"/>
                    <a:pt x="67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1012325" y="1680150"/>
              <a:ext cx="286475" cy="527175"/>
            </a:xfrm>
            <a:custGeom>
              <a:rect b="b" l="l" r="r" t="t"/>
              <a:pathLst>
                <a:path extrusionOk="0" h="21087" w="11459">
                  <a:moveTo>
                    <a:pt x="11429" y="1"/>
                  </a:moveTo>
                  <a:cubicBezTo>
                    <a:pt x="11421" y="1"/>
                    <a:pt x="11415" y="6"/>
                    <a:pt x="11415" y="17"/>
                  </a:cubicBezTo>
                  <a:cubicBezTo>
                    <a:pt x="11069" y="1687"/>
                    <a:pt x="10738" y="3358"/>
                    <a:pt x="10292" y="4999"/>
                  </a:cubicBezTo>
                  <a:cubicBezTo>
                    <a:pt x="9874" y="6555"/>
                    <a:pt x="9370" y="8096"/>
                    <a:pt x="8679" y="9565"/>
                  </a:cubicBezTo>
                  <a:cubicBezTo>
                    <a:pt x="8016" y="10976"/>
                    <a:pt x="7195" y="12330"/>
                    <a:pt x="6158" y="13510"/>
                  </a:cubicBezTo>
                  <a:cubicBezTo>
                    <a:pt x="5122" y="14735"/>
                    <a:pt x="3912" y="15786"/>
                    <a:pt x="2803" y="16952"/>
                  </a:cubicBezTo>
                  <a:cubicBezTo>
                    <a:pt x="1780" y="18032"/>
                    <a:pt x="816" y="19199"/>
                    <a:pt x="211" y="20581"/>
                  </a:cubicBezTo>
                  <a:cubicBezTo>
                    <a:pt x="139" y="20740"/>
                    <a:pt x="67" y="20898"/>
                    <a:pt x="9" y="21057"/>
                  </a:cubicBezTo>
                  <a:cubicBezTo>
                    <a:pt x="0" y="21074"/>
                    <a:pt x="13" y="21087"/>
                    <a:pt x="28" y="21087"/>
                  </a:cubicBezTo>
                  <a:cubicBezTo>
                    <a:pt x="37" y="21087"/>
                    <a:pt x="47" y="21082"/>
                    <a:pt x="52" y="21071"/>
                  </a:cubicBezTo>
                  <a:cubicBezTo>
                    <a:pt x="585" y="19631"/>
                    <a:pt x="1521" y="18392"/>
                    <a:pt x="2558" y="17269"/>
                  </a:cubicBezTo>
                  <a:cubicBezTo>
                    <a:pt x="3638" y="16103"/>
                    <a:pt x="4848" y="15051"/>
                    <a:pt x="5914" y="13870"/>
                  </a:cubicBezTo>
                  <a:cubicBezTo>
                    <a:pt x="6951" y="12718"/>
                    <a:pt x="7815" y="11422"/>
                    <a:pt x="8506" y="10025"/>
                  </a:cubicBezTo>
                  <a:cubicBezTo>
                    <a:pt x="9197" y="8614"/>
                    <a:pt x="9730" y="7131"/>
                    <a:pt x="10162" y="5619"/>
                  </a:cubicBezTo>
                  <a:cubicBezTo>
                    <a:pt x="10637" y="3977"/>
                    <a:pt x="10983" y="2321"/>
                    <a:pt x="11329" y="650"/>
                  </a:cubicBezTo>
                  <a:cubicBezTo>
                    <a:pt x="11372" y="434"/>
                    <a:pt x="11415" y="233"/>
                    <a:pt x="11458" y="31"/>
                  </a:cubicBezTo>
                  <a:cubicBezTo>
                    <a:pt x="11458" y="13"/>
                    <a:pt x="11442" y="1"/>
                    <a:pt x="114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1013750" y="1714725"/>
              <a:ext cx="275675" cy="488275"/>
            </a:xfrm>
            <a:custGeom>
              <a:rect b="b" l="l" r="r" t="t"/>
              <a:pathLst>
                <a:path extrusionOk="0" h="19531" w="11027">
                  <a:moveTo>
                    <a:pt x="10998" y="0"/>
                  </a:moveTo>
                  <a:cubicBezTo>
                    <a:pt x="10990" y="0"/>
                    <a:pt x="10984" y="5"/>
                    <a:pt x="10984" y="16"/>
                  </a:cubicBezTo>
                  <a:cubicBezTo>
                    <a:pt x="10551" y="1413"/>
                    <a:pt x="9961" y="2738"/>
                    <a:pt x="9270" y="4005"/>
                  </a:cubicBezTo>
                  <a:cubicBezTo>
                    <a:pt x="8578" y="5301"/>
                    <a:pt x="7786" y="6540"/>
                    <a:pt x="6966" y="7749"/>
                  </a:cubicBezTo>
                  <a:cubicBezTo>
                    <a:pt x="6130" y="8974"/>
                    <a:pt x="5266" y="10183"/>
                    <a:pt x="4417" y="11407"/>
                  </a:cubicBezTo>
                  <a:cubicBezTo>
                    <a:pt x="3581" y="12617"/>
                    <a:pt x="2760" y="13841"/>
                    <a:pt x="2026" y="15108"/>
                  </a:cubicBezTo>
                  <a:cubicBezTo>
                    <a:pt x="1306" y="16361"/>
                    <a:pt x="672" y="17643"/>
                    <a:pt x="183" y="18997"/>
                  </a:cubicBezTo>
                  <a:cubicBezTo>
                    <a:pt x="125" y="19155"/>
                    <a:pt x="67" y="19328"/>
                    <a:pt x="10" y="19501"/>
                  </a:cubicBezTo>
                  <a:cubicBezTo>
                    <a:pt x="1" y="19519"/>
                    <a:pt x="14" y="19531"/>
                    <a:pt x="29" y="19531"/>
                  </a:cubicBezTo>
                  <a:cubicBezTo>
                    <a:pt x="38" y="19531"/>
                    <a:pt x="47" y="19526"/>
                    <a:pt x="53" y="19515"/>
                  </a:cubicBezTo>
                  <a:cubicBezTo>
                    <a:pt x="499" y="18133"/>
                    <a:pt x="1119" y="16808"/>
                    <a:pt x="1839" y="15541"/>
                  </a:cubicBezTo>
                  <a:cubicBezTo>
                    <a:pt x="2544" y="14259"/>
                    <a:pt x="3351" y="13035"/>
                    <a:pt x="4186" y="11825"/>
                  </a:cubicBezTo>
                  <a:cubicBezTo>
                    <a:pt x="5021" y="10601"/>
                    <a:pt x="5885" y="9391"/>
                    <a:pt x="6735" y="8167"/>
                  </a:cubicBezTo>
                  <a:cubicBezTo>
                    <a:pt x="7570" y="6957"/>
                    <a:pt x="8362" y="5719"/>
                    <a:pt x="9083" y="4437"/>
                  </a:cubicBezTo>
                  <a:cubicBezTo>
                    <a:pt x="9788" y="3199"/>
                    <a:pt x="10407" y="1903"/>
                    <a:pt x="10854" y="534"/>
                  </a:cubicBezTo>
                  <a:cubicBezTo>
                    <a:pt x="10912" y="376"/>
                    <a:pt x="10969" y="203"/>
                    <a:pt x="11027" y="30"/>
                  </a:cubicBezTo>
                  <a:cubicBezTo>
                    <a:pt x="11027" y="13"/>
                    <a:pt x="11010" y="0"/>
                    <a:pt x="109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24"/>
          <p:cNvGrpSpPr/>
          <p:nvPr/>
        </p:nvGrpSpPr>
        <p:grpSpPr>
          <a:xfrm>
            <a:off x="438403" y="2331072"/>
            <a:ext cx="1582584" cy="3426581"/>
            <a:chOff x="1977075" y="2395675"/>
            <a:chExt cx="925650" cy="2004200"/>
          </a:xfrm>
        </p:grpSpPr>
        <p:sp>
          <p:nvSpPr>
            <p:cNvPr id="168" name="Google Shape;168;p24"/>
            <p:cNvSpPr/>
            <p:nvPr/>
          </p:nvSpPr>
          <p:spPr>
            <a:xfrm>
              <a:off x="2489675" y="2938000"/>
              <a:ext cx="28175" cy="163975"/>
            </a:xfrm>
            <a:custGeom>
              <a:rect b="b" l="l" r="r" t="t"/>
              <a:pathLst>
                <a:path extrusionOk="0" h="6559" w="1127">
                  <a:moveTo>
                    <a:pt x="114" y="1"/>
                  </a:moveTo>
                  <a:cubicBezTo>
                    <a:pt x="59" y="1"/>
                    <a:pt x="0" y="50"/>
                    <a:pt x="18" y="121"/>
                  </a:cubicBezTo>
                  <a:cubicBezTo>
                    <a:pt x="277" y="1763"/>
                    <a:pt x="551" y="3405"/>
                    <a:pt x="767" y="5061"/>
                  </a:cubicBezTo>
                  <a:cubicBezTo>
                    <a:pt x="824" y="5522"/>
                    <a:pt x="882" y="5997"/>
                    <a:pt x="940" y="6472"/>
                  </a:cubicBezTo>
                  <a:cubicBezTo>
                    <a:pt x="947" y="6530"/>
                    <a:pt x="994" y="6558"/>
                    <a:pt x="1039" y="6558"/>
                  </a:cubicBezTo>
                  <a:cubicBezTo>
                    <a:pt x="1084" y="6558"/>
                    <a:pt x="1127" y="6530"/>
                    <a:pt x="1127" y="6472"/>
                  </a:cubicBezTo>
                  <a:cubicBezTo>
                    <a:pt x="925" y="4801"/>
                    <a:pt x="680" y="3145"/>
                    <a:pt x="421" y="1489"/>
                  </a:cubicBezTo>
                  <a:cubicBezTo>
                    <a:pt x="335" y="1014"/>
                    <a:pt x="263" y="539"/>
                    <a:pt x="191" y="63"/>
                  </a:cubicBezTo>
                  <a:cubicBezTo>
                    <a:pt x="180" y="19"/>
                    <a:pt x="148" y="1"/>
                    <a:pt x="1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a:off x="2348625" y="3721925"/>
              <a:ext cx="4700" cy="4700"/>
            </a:xfrm>
            <a:custGeom>
              <a:rect b="b" l="l" r="r" t="t"/>
              <a:pathLst>
                <a:path extrusionOk="0" h="188" w="188">
                  <a:moveTo>
                    <a:pt x="72" y="0"/>
                  </a:moveTo>
                  <a:cubicBezTo>
                    <a:pt x="58" y="15"/>
                    <a:pt x="43" y="15"/>
                    <a:pt x="29" y="29"/>
                  </a:cubicBezTo>
                  <a:cubicBezTo>
                    <a:pt x="15" y="43"/>
                    <a:pt x="15" y="43"/>
                    <a:pt x="15" y="58"/>
                  </a:cubicBezTo>
                  <a:cubicBezTo>
                    <a:pt x="0" y="72"/>
                    <a:pt x="0" y="87"/>
                    <a:pt x="0" y="87"/>
                  </a:cubicBezTo>
                  <a:cubicBezTo>
                    <a:pt x="0" y="101"/>
                    <a:pt x="0" y="115"/>
                    <a:pt x="15" y="130"/>
                  </a:cubicBezTo>
                  <a:cubicBezTo>
                    <a:pt x="15" y="144"/>
                    <a:pt x="29" y="144"/>
                    <a:pt x="29" y="159"/>
                  </a:cubicBezTo>
                  <a:cubicBezTo>
                    <a:pt x="43" y="159"/>
                    <a:pt x="43" y="173"/>
                    <a:pt x="43" y="173"/>
                  </a:cubicBezTo>
                  <a:cubicBezTo>
                    <a:pt x="58" y="173"/>
                    <a:pt x="72" y="187"/>
                    <a:pt x="101" y="187"/>
                  </a:cubicBezTo>
                  <a:cubicBezTo>
                    <a:pt x="101" y="187"/>
                    <a:pt x="115" y="187"/>
                    <a:pt x="115" y="173"/>
                  </a:cubicBezTo>
                  <a:cubicBezTo>
                    <a:pt x="130" y="173"/>
                    <a:pt x="144" y="173"/>
                    <a:pt x="159" y="159"/>
                  </a:cubicBezTo>
                  <a:cubicBezTo>
                    <a:pt x="173" y="144"/>
                    <a:pt x="173" y="130"/>
                    <a:pt x="173" y="130"/>
                  </a:cubicBezTo>
                  <a:cubicBezTo>
                    <a:pt x="187" y="115"/>
                    <a:pt x="187" y="101"/>
                    <a:pt x="187" y="87"/>
                  </a:cubicBezTo>
                  <a:cubicBezTo>
                    <a:pt x="187" y="72"/>
                    <a:pt x="187" y="72"/>
                    <a:pt x="173" y="58"/>
                  </a:cubicBezTo>
                  <a:cubicBezTo>
                    <a:pt x="173" y="43"/>
                    <a:pt x="173" y="29"/>
                    <a:pt x="159" y="29"/>
                  </a:cubicBezTo>
                  <a:cubicBezTo>
                    <a:pt x="159" y="29"/>
                    <a:pt x="144" y="15"/>
                    <a:pt x="144" y="15"/>
                  </a:cubicBezTo>
                  <a:cubicBezTo>
                    <a:pt x="130" y="0"/>
                    <a:pt x="115"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4"/>
            <p:cNvSpPr/>
            <p:nvPr/>
          </p:nvSpPr>
          <p:spPr>
            <a:xfrm>
              <a:off x="1977075" y="3776600"/>
              <a:ext cx="334675" cy="623275"/>
            </a:xfrm>
            <a:custGeom>
              <a:rect b="b" l="l" r="r" t="t"/>
              <a:pathLst>
                <a:path extrusionOk="0" h="24931" w="13387">
                  <a:moveTo>
                    <a:pt x="13267" y="0"/>
                  </a:moveTo>
                  <a:cubicBezTo>
                    <a:pt x="13246" y="0"/>
                    <a:pt x="13224" y="9"/>
                    <a:pt x="13206" y="31"/>
                  </a:cubicBezTo>
                  <a:cubicBezTo>
                    <a:pt x="12889" y="377"/>
                    <a:pt x="12616" y="751"/>
                    <a:pt x="12313" y="1126"/>
                  </a:cubicBezTo>
                  <a:cubicBezTo>
                    <a:pt x="12011" y="1500"/>
                    <a:pt x="11708" y="1860"/>
                    <a:pt x="11392" y="2234"/>
                  </a:cubicBezTo>
                  <a:cubicBezTo>
                    <a:pt x="10787" y="2983"/>
                    <a:pt x="10167" y="3732"/>
                    <a:pt x="9548" y="4467"/>
                  </a:cubicBezTo>
                  <a:cubicBezTo>
                    <a:pt x="8338" y="5950"/>
                    <a:pt x="7129" y="7462"/>
                    <a:pt x="6020" y="9017"/>
                  </a:cubicBezTo>
                  <a:cubicBezTo>
                    <a:pt x="4925" y="10544"/>
                    <a:pt x="3903" y="12114"/>
                    <a:pt x="3024" y="13770"/>
                  </a:cubicBezTo>
                  <a:cubicBezTo>
                    <a:pt x="2160" y="15383"/>
                    <a:pt x="1440" y="17082"/>
                    <a:pt x="907" y="18839"/>
                  </a:cubicBezTo>
                  <a:cubicBezTo>
                    <a:pt x="389" y="20567"/>
                    <a:pt x="58" y="22353"/>
                    <a:pt x="0" y="24167"/>
                  </a:cubicBezTo>
                  <a:cubicBezTo>
                    <a:pt x="0" y="24398"/>
                    <a:pt x="0" y="24614"/>
                    <a:pt x="0" y="24844"/>
                  </a:cubicBezTo>
                  <a:cubicBezTo>
                    <a:pt x="0" y="24902"/>
                    <a:pt x="43" y="24931"/>
                    <a:pt x="87" y="24931"/>
                  </a:cubicBezTo>
                  <a:cubicBezTo>
                    <a:pt x="130" y="24931"/>
                    <a:pt x="173" y="24902"/>
                    <a:pt x="173" y="24844"/>
                  </a:cubicBezTo>
                  <a:cubicBezTo>
                    <a:pt x="173" y="23030"/>
                    <a:pt x="432" y="21230"/>
                    <a:pt x="907" y="19487"/>
                  </a:cubicBezTo>
                  <a:cubicBezTo>
                    <a:pt x="1383" y="17730"/>
                    <a:pt x="2074" y="16031"/>
                    <a:pt x="2895" y="14403"/>
                  </a:cubicBezTo>
                  <a:cubicBezTo>
                    <a:pt x="3730" y="12762"/>
                    <a:pt x="4709" y="11178"/>
                    <a:pt x="5775" y="9665"/>
                  </a:cubicBezTo>
                  <a:cubicBezTo>
                    <a:pt x="6870" y="8110"/>
                    <a:pt x="8050" y="6598"/>
                    <a:pt x="9260" y="5115"/>
                  </a:cubicBezTo>
                  <a:cubicBezTo>
                    <a:pt x="10470" y="3631"/>
                    <a:pt x="11694" y="2162"/>
                    <a:pt x="12904" y="679"/>
                  </a:cubicBezTo>
                  <a:cubicBezTo>
                    <a:pt x="13048" y="506"/>
                    <a:pt x="13177" y="319"/>
                    <a:pt x="13321" y="146"/>
                  </a:cubicBezTo>
                  <a:cubicBezTo>
                    <a:pt x="13386" y="81"/>
                    <a:pt x="13329" y="0"/>
                    <a:pt x="13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a:off x="2393975" y="3324075"/>
              <a:ext cx="129650" cy="337950"/>
            </a:xfrm>
            <a:custGeom>
              <a:rect b="b" l="l" r="r" t="t"/>
              <a:pathLst>
                <a:path extrusionOk="0" h="13518" w="5186">
                  <a:moveTo>
                    <a:pt x="5074" y="1"/>
                  </a:moveTo>
                  <a:cubicBezTo>
                    <a:pt x="5030" y="1"/>
                    <a:pt x="4991" y="30"/>
                    <a:pt x="4998" y="87"/>
                  </a:cubicBezTo>
                  <a:cubicBezTo>
                    <a:pt x="4998" y="188"/>
                    <a:pt x="4969" y="303"/>
                    <a:pt x="4955" y="404"/>
                  </a:cubicBezTo>
                  <a:cubicBezTo>
                    <a:pt x="4955" y="534"/>
                    <a:pt x="4926" y="663"/>
                    <a:pt x="4912" y="793"/>
                  </a:cubicBezTo>
                  <a:cubicBezTo>
                    <a:pt x="4883" y="1038"/>
                    <a:pt x="4854" y="1297"/>
                    <a:pt x="4825" y="1542"/>
                  </a:cubicBezTo>
                  <a:cubicBezTo>
                    <a:pt x="4753" y="2017"/>
                    <a:pt x="4667" y="2492"/>
                    <a:pt x="4580" y="2968"/>
                  </a:cubicBezTo>
                  <a:cubicBezTo>
                    <a:pt x="4379" y="3918"/>
                    <a:pt x="4148" y="4854"/>
                    <a:pt x="3846" y="5761"/>
                  </a:cubicBezTo>
                  <a:cubicBezTo>
                    <a:pt x="3270" y="7504"/>
                    <a:pt x="2507" y="9174"/>
                    <a:pt x="1628" y="10773"/>
                  </a:cubicBezTo>
                  <a:cubicBezTo>
                    <a:pt x="1369" y="11219"/>
                    <a:pt x="1110" y="11666"/>
                    <a:pt x="836" y="12098"/>
                  </a:cubicBezTo>
                  <a:cubicBezTo>
                    <a:pt x="706" y="12314"/>
                    <a:pt x="577" y="12530"/>
                    <a:pt x="447" y="12746"/>
                  </a:cubicBezTo>
                  <a:cubicBezTo>
                    <a:pt x="375" y="12847"/>
                    <a:pt x="303" y="12962"/>
                    <a:pt x="231" y="13063"/>
                  </a:cubicBezTo>
                  <a:cubicBezTo>
                    <a:pt x="174" y="13164"/>
                    <a:pt x="73" y="13264"/>
                    <a:pt x="30" y="13380"/>
                  </a:cubicBezTo>
                  <a:cubicBezTo>
                    <a:pt x="0" y="13449"/>
                    <a:pt x="65" y="13517"/>
                    <a:pt x="122" y="13517"/>
                  </a:cubicBezTo>
                  <a:cubicBezTo>
                    <a:pt x="149" y="13517"/>
                    <a:pt x="174" y="13503"/>
                    <a:pt x="188" y="13466"/>
                  </a:cubicBezTo>
                  <a:cubicBezTo>
                    <a:pt x="217" y="13380"/>
                    <a:pt x="303" y="13293"/>
                    <a:pt x="361" y="13207"/>
                  </a:cubicBezTo>
                  <a:cubicBezTo>
                    <a:pt x="418" y="13120"/>
                    <a:pt x="476" y="13020"/>
                    <a:pt x="548" y="12919"/>
                  </a:cubicBezTo>
                  <a:cubicBezTo>
                    <a:pt x="663" y="12732"/>
                    <a:pt x="793" y="12530"/>
                    <a:pt x="908" y="12328"/>
                  </a:cubicBezTo>
                  <a:cubicBezTo>
                    <a:pt x="1153" y="11940"/>
                    <a:pt x="1398" y="11536"/>
                    <a:pt x="1628" y="11133"/>
                  </a:cubicBezTo>
                  <a:cubicBezTo>
                    <a:pt x="2075" y="10327"/>
                    <a:pt x="2507" y="9520"/>
                    <a:pt x="2895" y="8685"/>
                  </a:cubicBezTo>
                  <a:cubicBezTo>
                    <a:pt x="3673" y="6971"/>
                    <a:pt x="4292" y="5185"/>
                    <a:pt x="4681" y="3342"/>
                  </a:cubicBezTo>
                  <a:cubicBezTo>
                    <a:pt x="4796" y="2809"/>
                    <a:pt x="4897" y="2262"/>
                    <a:pt x="4969" y="1715"/>
                  </a:cubicBezTo>
                  <a:cubicBezTo>
                    <a:pt x="5012" y="1441"/>
                    <a:pt x="5056" y="1167"/>
                    <a:pt x="5084" y="894"/>
                  </a:cubicBezTo>
                  <a:cubicBezTo>
                    <a:pt x="5099" y="764"/>
                    <a:pt x="5113" y="620"/>
                    <a:pt x="5128" y="491"/>
                  </a:cubicBezTo>
                  <a:cubicBezTo>
                    <a:pt x="5142" y="361"/>
                    <a:pt x="5185" y="217"/>
                    <a:pt x="5171" y="87"/>
                  </a:cubicBezTo>
                  <a:cubicBezTo>
                    <a:pt x="5164" y="30"/>
                    <a:pt x="5117" y="1"/>
                    <a:pt x="50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a:off x="2082150" y="2580175"/>
              <a:ext cx="410875" cy="362425"/>
            </a:xfrm>
            <a:custGeom>
              <a:rect b="b" l="l" r="r" t="t"/>
              <a:pathLst>
                <a:path extrusionOk="0" h="14497" w="16435">
                  <a:moveTo>
                    <a:pt x="3322" y="170"/>
                  </a:moveTo>
                  <a:cubicBezTo>
                    <a:pt x="3819" y="170"/>
                    <a:pt x="4317" y="205"/>
                    <a:pt x="4812" y="278"/>
                  </a:cubicBezTo>
                  <a:cubicBezTo>
                    <a:pt x="6353" y="508"/>
                    <a:pt x="7793" y="1099"/>
                    <a:pt x="9090" y="1963"/>
                  </a:cubicBezTo>
                  <a:cubicBezTo>
                    <a:pt x="10314" y="2769"/>
                    <a:pt x="11394" y="3806"/>
                    <a:pt x="12315" y="4944"/>
                  </a:cubicBezTo>
                  <a:cubicBezTo>
                    <a:pt x="13295" y="6168"/>
                    <a:pt x="14087" y="7536"/>
                    <a:pt x="14692" y="8962"/>
                  </a:cubicBezTo>
                  <a:cubicBezTo>
                    <a:pt x="15340" y="10474"/>
                    <a:pt x="15786" y="12058"/>
                    <a:pt x="16132" y="13656"/>
                  </a:cubicBezTo>
                  <a:cubicBezTo>
                    <a:pt x="16168" y="13827"/>
                    <a:pt x="16205" y="13998"/>
                    <a:pt x="16233" y="14159"/>
                  </a:cubicBezTo>
                  <a:lnTo>
                    <a:pt x="16233" y="14159"/>
                  </a:lnTo>
                  <a:cubicBezTo>
                    <a:pt x="15582" y="14258"/>
                    <a:pt x="14923" y="14313"/>
                    <a:pt x="14265" y="14313"/>
                  </a:cubicBezTo>
                  <a:cubicBezTo>
                    <a:pt x="13465" y="14313"/>
                    <a:pt x="12666" y="14231"/>
                    <a:pt x="11883" y="14045"/>
                  </a:cubicBezTo>
                  <a:cubicBezTo>
                    <a:pt x="11192" y="13887"/>
                    <a:pt x="10501" y="13628"/>
                    <a:pt x="9882" y="13253"/>
                  </a:cubicBezTo>
                  <a:cubicBezTo>
                    <a:pt x="9219" y="12879"/>
                    <a:pt x="8643" y="12375"/>
                    <a:pt x="8153" y="11799"/>
                  </a:cubicBezTo>
                  <a:cubicBezTo>
                    <a:pt x="7145" y="10603"/>
                    <a:pt x="6512" y="9134"/>
                    <a:pt x="5950" y="7694"/>
                  </a:cubicBezTo>
                  <a:cubicBezTo>
                    <a:pt x="5360" y="6153"/>
                    <a:pt x="4798" y="4569"/>
                    <a:pt x="3862" y="3216"/>
                  </a:cubicBezTo>
                  <a:cubicBezTo>
                    <a:pt x="3055" y="2063"/>
                    <a:pt x="1975" y="1055"/>
                    <a:pt x="622" y="609"/>
                  </a:cubicBezTo>
                  <a:cubicBezTo>
                    <a:pt x="564" y="593"/>
                    <a:pt x="504" y="578"/>
                    <a:pt x="444" y="562"/>
                  </a:cubicBezTo>
                  <a:lnTo>
                    <a:pt x="444" y="562"/>
                  </a:lnTo>
                  <a:cubicBezTo>
                    <a:pt x="1383" y="305"/>
                    <a:pt x="2351" y="170"/>
                    <a:pt x="3322" y="170"/>
                  </a:cubicBezTo>
                  <a:close/>
                  <a:moveTo>
                    <a:pt x="3320" y="0"/>
                  </a:moveTo>
                  <a:cubicBezTo>
                    <a:pt x="2425" y="0"/>
                    <a:pt x="1531" y="110"/>
                    <a:pt x="665" y="321"/>
                  </a:cubicBezTo>
                  <a:cubicBezTo>
                    <a:pt x="463" y="364"/>
                    <a:pt x="276" y="422"/>
                    <a:pt x="74" y="479"/>
                  </a:cubicBezTo>
                  <a:cubicBezTo>
                    <a:pt x="44" y="488"/>
                    <a:pt x="27" y="509"/>
                    <a:pt x="21" y="534"/>
                  </a:cubicBezTo>
                  <a:lnTo>
                    <a:pt x="21" y="534"/>
                  </a:lnTo>
                  <a:cubicBezTo>
                    <a:pt x="0" y="579"/>
                    <a:pt x="12" y="637"/>
                    <a:pt x="74" y="652"/>
                  </a:cubicBezTo>
                  <a:cubicBezTo>
                    <a:pt x="1500" y="955"/>
                    <a:pt x="2681" y="1919"/>
                    <a:pt x="3531" y="3072"/>
                  </a:cubicBezTo>
                  <a:cubicBezTo>
                    <a:pt x="4524" y="4396"/>
                    <a:pt x="5100" y="5981"/>
                    <a:pt x="5691" y="7522"/>
                  </a:cubicBezTo>
                  <a:cubicBezTo>
                    <a:pt x="6267" y="8976"/>
                    <a:pt x="6857" y="10445"/>
                    <a:pt x="7837" y="11683"/>
                  </a:cubicBezTo>
                  <a:cubicBezTo>
                    <a:pt x="8297" y="12274"/>
                    <a:pt x="8845" y="12807"/>
                    <a:pt x="9464" y="13224"/>
                  </a:cubicBezTo>
                  <a:cubicBezTo>
                    <a:pt x="10069" y="13613"/>
                    <a:pt x="10746" y="13916"/>
                    <a:pt x="11437" y="14117"/>
                  </a:cubicBezTo>
                  <a:cubicBezTo>
                    <a:pt x="12334" y="14383"/>
                    <a:pt x="13271" y="14497"/>
                    <a:pt x="14212" y="14497"/>
                  </a:cubicBezTo>
                  <a:cubicBezTo>
                    <a:pt x="14752" y="14497"/>
                    <a:pt x="15294" y="14459"/>
                    <a:pt x="15829" y="14391"/>
                  </a:cubicBezTo>
                  <a:cubicBezTo>
                    <a:pt x="16002" y="14362"/>
                    <a:pt x="16189" y="14348"/>
                    <a:pt x="16362" y="14319"/>
                  </a:cubicBezTo>
                  <a:cubicBezTo>
                    <a:pt x="16420" y="14304"/>
                    <a:pt x="16434" y="14247"/>
                    <a:pt x="16420" y="14204"/>
                  </a:cubicBezTo>
                  <a:cubicBezTo>
                    <a:pt x="16103" y="12576"/>
                    <a:pt x="15685" y="10949"/>
                    <a:pt x="15066" y="9394"/>
                  </a:cubicBezTo>
                  <a:cubicBezTo>
                    <a:pt x="14476" y="7910"/>
                    <a:pt x="13727" y="6499"/>
                    <a:pt x="12762" y="5232"/>
                  </a:cubicBezTo>
                  <a:cubicBezTo>
                    <a:pt x="11869" y="4036"/>
                    <a:pt x="10803" y="2971"/>
                    <a:pt x="9608" y="2092"/>
                  </a:cubicBezTo>
                  <a:cubicBezTo>
                    <a:pt x="8341" y="1185"/>
                    <a:pt x="6929" y="508"/>
                    <a:pt x="5403" y="206"/>
                  </a:cubicBezTo>
                  <a:cubicBezTo>
                    <a:pt x="4716" y="67"/>
                    <a:pt x="4017" y="0"/>
                    <a:pt x="33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a:off x="2359425" y="2395675"/>
              <a:ext cx="170675" cy="542300"/>
            </a:xfrm>
            <a:custGeom>
              <a:rect b="b" l="l" r="r" t="t"/>
              <a:pathLst>
                <a:path extrusionOk="0" h="21692" w="6827">
                  <a:moveTo>
                    <a:pt x="5097" y="0"/>
                  </a:moveTo>
                  <a:cubicBezTo>
                    <a:pt x="5084" y="0"/>
                    <a:pt x="5070" y="3"/>
                    <a:pt x="5055" y="11"/>
                  </a:cubicBezTo>
                  <a:cubicBezTo>
                    <a:pt x="3673" y="918"/>
                    <a:pt x="2535" y="2171"/>
                    <a:pt x="1700" y="3582"/>
                  </a:cubicBezTo>
                  <a:cubicBezTo>
                    <a:pt x="850" y="5022"/>
                    <a:pt x="303" y="6635"/>
                    <a:pt x="101" y="8306"/>
                  </a:cubicBezTo>
                  <a:cubicBezTo>
                    <a:pt x="0" y="9227"/>
                    <a:pt x="0" y="10164"/>
                    <a:pt x="130" y="11085"/>
                  </a:cubicBezTo>
                  <a:cubicBezTo>
                    <a:pt x="135" y="11129"/>
                    <a:pt x="164" y="11148"/>
                    <a:pt x="196" y="11148"/>
                  </a:cubicBezTo>
                  <a:cubicBezTo>
                    <a:pt x="249" y="11148"/>
                    <a:pt x="312" y="11099"/>
                    <a:pt x="303" y="11028"/>
                  </a:cubicBezTo>
                  <a:cubicBezTo>
                    <a:pt x="72" y="9415"/>
                    <a:pt x="245" y="7759"/>
                    <a:pt x="735" y="6218"/>
                  </a:cubicBezTo>
                  <a:cubicBezTo>
                    <a:pt x="1224" y="4648"/>
                    <a:pt x="2016" y="3179"/>
                    <a:pt x="3097" y="1955"/>
                  </a:cubicBezTo>
                  <a:cubicBezTo>
                    <a:pt x="3634" y="1341"/>
                    <a:pt x="4228" y="806"/>
                    <a:pt x="4889" y="342"/>
                  </a:cubicBezTo>
                  <a:lnTo>
                    <a:pt x="4889" y="342"/>
                  </a:lnTo>
                  <a:cubicBezTo>
                    <a:pt x="4355" y="1521"/>
                    <a:pt x="4135" y="2825"/>
                    <a:pt x="4148" y="4129"/>
                  </a:cubicBezTo>
                  <a:cubicBezTo>
                    <a:pt x="4148" y="5598"/>
                    <a:pt x="4421" y="7038"/>
                    <a:pt x="4782" y="8450"/>
                  </a:cubicBezTo>
                  <a:cubicBezTo>
                    <a:pt x="5170" y="9962"/>
                    <a:pt x="5660" y="11445"/>
                    <a:pt x="6034" y="12957"/>
                  </a:cubicBezTo>
                  <a:cubicBezTo>
                    <a:pt x="6380" y="14369"/>
                    <a:pt x="6610" y="15794"/>
                    <a:pt x="6538" y="17249"/>
                  </a:cubicBezTo>
                  <a:cubicBezTo>
                    <a:pt x="6481" y="18603"/>
                    <a:pt x="6150" y="19971"/>
                    <a:pt x="5444" y="21137"/>
                  </a:cubicBezTo>
                  <a:cubicBezTo>
                    <a:pt x="5358" y="21281"/>
                    <a:pt x="5271" y="21425"/>
                    <a:pt x="5170" y="21569"/>
                  </a:cubicBezTo>
                  <a:cubicBezTo>
                    <a:pt x="5119" y="21630"/>
                    <a:pt x="5184" y="21691"/>
                    <a:pt x="5251" y="21691"/>
                  </a:cubicBezTo>
                  <a:cubicBezTo>
                    <a:pt x="5279" y="21691"/>
                    <a:pt x="5308" y="21681"/>
                    <a:pt x="5329" y="21656"/>
                  </a:cubicBezTo>
                  <a:cubicBezTo>
                    <a:pt x="6092" y="20547"/>
                    <a:pt x="6524" y="19236"/>
                    <a:pt x="6668" y="17897"/>
                  </a:cubicBezTo>
                  <a:cubicBezTo>
                    <a:pt x="6826" y="16500"/>
                    <a:pt x="6668" y="15089"/>
                    <a:pt x="6380" y="13721"/>
                  </a:cubicBezTo>
                  <a:cubicBezTo>
                    <a:pt x="6063" y="12194"/>
                    <a:pt x="5588" y="10711"/>
                    <a:pt x="5170" y="9213"/>
                  </a:cubicBezTo>
                  <a:cubicBezTo>
                    <a:pt x="4767" y="7773"/>
                    <a:pt x="4421" y="6304"/>
                    <a:pt x="4335" y="4821"/>
                  </a:cubicBezTo>
                  <a:cubicBezTo>
                    <a:pt x="4263" y="3395"/>
                    <a:pt x="4407" y="1940"/>
                    <a:pt x="4954" y="630"/>
                  </a:cubicBezTo>
                  <a:cubicBezTo>
                    <a:pt x="5026" y="457"/>
                    <a:pt x="5098" y="299"/>
                    <a:pt x="5170" y="140"/>
                  </a:cubicBezTo>
                  <a:cubicBezTo>
                    <a:pt x="5206" y="80"/>
                    <a:pt x="5162" y="0"/>
                    <a:pt x="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4"/>
            <p:cNvSpPr/>
            <p:nvPr/>
          </p:nvSpPr>
          <p:spPr>
            <a:xfrm>
              <a:off x="2062025" y="2733550"/>
              <a:ext cx="431325" cy="223200"/>
            </a:xfrm>
            <a:custGeom>
              <a:rect b="b" l="l" r="r" t="t"/>
              <a:pathLst>
                <a:path extrusionOk="0" h="8928" w="17253">
                  <a:moveTo>
                    <a:pt x="5206" y="0"/>
                  </a:moveTo>
                  <a:cubicBezTo>
                    <a:pt x="4512" y="0"/>
                    <a:pt x="3810" y="103"/>
                    <a:pt x="3155" y="321"/>
                  </a:cubicBezTo>
                  <a:cubicBezTo>
                    <a:pt x="2233" y="652"/>
                    <a:pt x="1427" y="1271"/>
                    <a:pt x="822" y="2049"/>
                  </a:cubicBezTo>
                  <a:cubicBezTo>
                    <a:pt x="476" y="2481"/>
                    <a:pt x="217" y="2971"/>
                    <a:pt x="15" y="3489"/>
                  </a:cubicBezTo>
                  <a:cubicBezTo>
                    <a:pt x="1" y="3532"/>
                    <a:pt x="44" y="3604"/>
                    <a:pt x="87" y="3604"/>
                  </a:cubicBezTo>
                  <a:cubicBezTo>
                    <a:pt x="2521" y="4022"/>
                    <a:pt x="4681" y="5318"/>
                    <a:pt x="6813" y="6513"/>
                  </a:cubicBezTo>
                  <a:cubicBezTo>
                    <a:pt x="8886" y="7680"/>
                    <a:pt x="11090" y="8803"/>
                    <a:pt x="13524" y="8918"/>
                  </a:cubicBezTo>
                  <a:cubicBezTo>
                    <a:pt x="13653" y="8924"/>
                    <a:pt x="13782" y="8927"/>
                    <a:pt x="13912" y="8927"/>
                  </a:cubicBezTo>
                  <a:cubicBezTo>
                    <a:pt x="15039" y="8927"/>
                    <a:pt x="16173" y="8698"/>
                    <a:pt x="17167" y="8155"/>
                  </a:cubicBezTo>
                  <a:cubicBezTo>
                    <a:pt x="17253" y="8106"/>
                    <a:pt x="17203" y="7984"/>
                    <a:pt x="17124" y="7984"/>
                  </a:cubicBezTo>
                  <a:cubicBezTo>
                    <a:pt x="17111" y="7984"/>
                    <a:pt x="17096" y="7988"/>
                    <a:pt x="17081" y="7997"/>
                  </a:cubicBezTo>
                  <a:cubicBezTo>
                    <a:pt x="16104" y="8533"/>
                    <a:pt x="15029" y="8754"/>
                    <a:pt x="13942" y="8754"/>
                  </a:cubicBezTo>
                  <a:cubicBezTo>
                    <a:pt x="12752" y="8754"/>
                    <a:pt x="11548" y="8489"/>
                    <a:pt x="10442" y="8083"/>
                  </a:cubicBezTo>
                  <a:cubicBezTo>
                    <a:pt x="8138" y="7248"/>
                    <a:pt x="6121" y="5822"/>
                    <a:pt x="3932" y="4742"/>
                  </a:cubicBezTo>
                  <a:cubicBezTo>
                    <a:pt x="2752" y="4166"/>
                    <a:pt x="1516" y="3685"/>
                    <a:pt x="225" y="3448"/>
                  </a:cubicBezTo>
                  <a:lnTo>
                    <a:pt x="225" y="3448"/>
                  </a:lnTo>
                  <a:cubicBezTo>
                    <a:pt x="562" y="2582"/>
                    <a:pt x="1137" y="1826"/>
                    <a:pt x="1859" y="1257"/>
                  </a:cubicBezTo>
                  <a:cubicBezTo>
                    <a:pt x="2607" y="652"/>
                    <a:pt x="3515" y="335"/>
                    <a:pt x="4465" y="220"/>
                  </a:cubicBezTo>
                  <a:cubicBezTo>
                    <a:pt x="4724" y="193"/>
                    <a:pt x="4982" y="178"/>
                    <a:pt x="5239" y="178"/>
                  </a:cubicBezTo>
                  <a:cubicBezTo>
                    <a:pt x="5526" y="178"/>
                    <a:pt x="5811" y="196"/>
                    <a:pt x="6093" y="234"/>
                  </a:cubicBezTo>
                  <a:cubicBezTo>
                    <a:pt x="6097" y="235"/>
                    <a:pt x="6102" y="235"/>
                    <a:pt x="6106" y="235"/>
                  </a:cubicBezTo>
                  <a:cubicBezTo>
                    <a:pt x="6211" y="235"/>
                    <a:pt x="6246" y="75"/>
                    <a:pt x="6136" y="62"/>
                  </a:cubicBezTo>
                  <a:cubicBezTo>
                    <a:pt x="5831" y="21"/>
                    <a:pt x="5520" y="0"/>
                    <a:pt x="5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4"/>
            <p:cNvSpPr/>
            <p:nvPr/>
          </p:nvSpPr>
          <p:spPr>
            <a:xfrm>
              <a:off x="2480850" y="2547825"/>
              <a:ext cx="96700" cy="389200"/>
            </a:xfrm>
            <a:custGeom>
              <a:rect b="b" l="l" r="r" t="t"/>
              <a:pathLst>
                <a:path extrusionOk="0" h="15568" w="3868">
                  <a:moveTo>
                    <a:pt x="3759" y="0"/>
                  </a:moveTo>
                  <a:cubicBezTo>
                    <a:pt x="3753" y="0"/>
                    <a:pt x="3747" y="1"/>
                    <a:pt x="3741" y="2"/>
                  </a:cubicBezTo>
                  <a:cubicBezTo>
                    <a:pt x="2531" y="276"/>
                    <a:pt x="1422" y="952"/>
                    <a:pt x="630" y="1903"/>
                  </a:cubicBezTo>
                  <a:cubicBezTo>
                    <a:pt x="414" y="2162"/>
                    <a:pt x="213" y="2465"/>
                    <a:pt x="40" y="2767"/>
                  </a:cubicBezTo>
                  <a:cubicBezTo>
                    <a:pt x="0" y="2836"/>
                    <a:pt x="62" y="2898"/>
                    <a:pt x="124" y="2898"/>
                  </a:cubicBezTo>
                  <a:cubicBezTo>
                    <a:pt x="152" y="2898"/>
                    <a:pt x="180" y="2885"/>
                    <a:pt x="198" y="2853"/>
                  </a:cubicBezTo>
                  <a:cubicBezTo>
                    <a:pt x="789" y="1802"/>
                    <a:pt x="1710" y="967"/>
                    <a:pt x="2819" y="492"/>
                  </a:cubicBezTo>
                  <a:cubicBezTo>
                    <a:pt x="3061" y="376"/>
                    <a:pt x="3322" y="289"/>
                    <a:pt x="3586" y="222"/>
                  </a:cubicBezTo>
                  <a:lnTo>
                    <a:pt x="3586" y="222"/>
                  </a:lnTo>
                  <a:cubicBezTo>
                    <a:pt x="2577" y="2115"/>
                    <a:pt x="2623" y="4359"/>
                    <a:pt x="2790" y="6439"/>
                  </a:cubicBezTo>
                  <a:cubicBezTo>
                    <a:pt x="2963" y="8643"/>
                    <a:pt x="3222" y="10976"/>
                    <a:pt x="2358" y="13078"/>
                  </a:cubicBezTo>
                  <a:cubicBezTo>
                    <a:pt x="1969" y="14043"/>
                    <a:pt x="1307" y="14864"/>
                    <a:pt x="400" y="15397"/>
                  </a:cubicBezTo>
                  <a:cubicBezTo>
                    <a:pt x="314" y="15446"/>
                    <a:pt x="374" y="15568"/>
                    <a:pt x="456" y="15568"/>
                  </a:cubicBezTo>
                  <a:cubicBezTo>
                    <a:pt x="470" y="15568"/>
                    <a:pt x="485" y="15564"/>
                    <a:pt x="501" y="15555"/>
                  </a:cubicBezTo>
                  <a:cubicBezTo>
                    <a:pt x="1293" y="15094"/>
                    <a:pt x="1912" y="14403"/>
                    <a:pt x="2330" y="13582"/>
                  </a:cubicBezTo>
                  <a:cubicBezTo>
                    <a:pt x="2762" y="12747"/>
                    <a:pt x="2978" y="11811"/>
                    <a:pt x="3078" y="10875"/>
                  </a:cubicBezTo>
                  <a:cubicBezTo>
                    <a:pt x="3338" y="8470"/>
                    <a:pt x="2762" y="6079"/>
                    <a:pt x="2891" y="3674"/>
                  </a:cubicBezTo>
                  <a:cubicBezTo>
                    <a:pt x="2963" y="2436"/>
                    <a:pt x="3222" y="1212"/>
                    <a:pt x="3842" y="132"/>
                  </a:cubicBezTo>
                  <a:cubicBezTo>
                    <a:pt x="3868" y="66"/>
                    <a:pt x="3822" y="0"/>
                    <a:pt x="37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a:off x="2216125" y="2542825"/>
              <a:ext cx="151950" cy="54325"/>
            </a:xfrm>
            <a:custGeom>
              <a:rect b="b" l="l" r="r" t="t"/>
              <a:pathLst>
                <a:path extrusionOk="0" h="2173" w="6078">
                  <a:moveTo>
                    <a:pt x="87" y="0"/>
                  </a:moveTo>
                  <a:cubicBezTo>
                    <a:pt x="29" y="0"/>
                    <a:pt x="1" y="72"/>
                    <a:pt x="1" y="116"/>
                  </a:cubicBezTo>
                  <a:cubicBezTo>
                    <a:pt x="116" y="706"/>
                    <a:pt x="217" y="1296"/>
                    <a:pt x="317" y="1887"/>
                  </a:cubicBezTo>
                  <a:cubicBezTo>
                    <a:pt x="329" y="1934"/>
                    <a:pt x="365" y="1955"/>
                    <a:pt x="401" y="1955"/>
                  </a:cubicBezTo>
                  <a:cubicBezTo>
                    <a:pt x="454" y="1955"/>
                    <a:pt x="507" y="1912"/>
                    <a:pt x="490" y="1844"/>
                  </a:cubicBezTo>
                  <a:cubicBezTo>
                    <a:pt x="396" y="1294"/>
                    <a:pt x="302" y="744"/>
                    <a:pt x="197" y="194"/>
                  </a:cubicBezTo>
                  <a:lnTo>
                    <a:pt x="197" y="194"/>
                  </a:lnTo>
                  <a:cubicBezTo>
                    <a:pt x="1773" y="294"/>
                    <a:pt x="3331" y="737"/>
                    <a:pt x="4724" y="1455"/>
                  </a:cubicBezTo>
                  <a:cubicBezTo>
                    <a:pt x="5142" y="1671"/>
                    <a:pt x="5531" y="1901"/>
                    <a:pt x="5905" y="2161"/>
                  </a:cubicBezTo>
                  <a:cubicBezTo>
                    <a:pt x="5920" y="2169"/>
                    <a:pt x="5935" y="2173"/>
                    <a:pt x="5949" y="2173"/>
                  </a:cubicBezTo>
                  <a:cubicBezTo>
                    <a:pt x="6028" y="2173"/>
                    <a:pt x="6077" y="2051"/>
                    <a:pt x="5992" y="2002"/>
                  </a:cubicBezTo>
                  <a:cubicBezTo>
                    <a:pt x="4638" y="1080"/>
                    <a:pt x="3082" y="461"/>
                    <a:pt x="1470" y="173"/>
                  </a:cubicBezTo>
                  <a:cubicBezTo>
                    <a:pt x="1023" y="87"/>
                    <a:pt x="562" y="29"/>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a:off x="2104525" y="3368225"/>
              <a:ext cx="212075" cy="413175"/>
            </a:xfrm>
            <a:custGeom>
              <a:rect b="b" l="l" r="r" t="t"/>
              <a:pathLst>
                <a:path extrusionOk="0" h="16527" w="8483">
                  <a:moveTo>
                    <a:pt x="1518" y="179"/>
                  </a:moveTo>
                  <a:cubicBezTo>
                    <a:pt x="2913" y="179"/>
                    <a:pt x="4303" y="792"/>
                    <a:pt x="5329" y="1720"/>
                  </a:cubicBezTo>
                  <a:cubicBezTo>
                    <a:pt x="6898" y="3131"/>
                    <a:pt x="7690" y="5162"/>
                    <a:pt x="8036" y="7192"/>
                  </a:cubicBezTo>
                  <a:cubicBezTo>
                    <a:pt x="8238" y="8431"/>
                    <a:pt x="8281" y="9669"/>
                    <a:pt x="8295" y="10922"/>
                  </a:cubicBezTo>
                  <a:cubicBezTo>
                    <a:pt x="8295" y="10922"/>
                    <a:pt x="8295" y="10922"/>
                    <a:pt x="8295" y="10922"/>
                  </a:cubicBezTo>
                  <a:lnTo>
                    <a:pt x="8295" y="10922"/>
                  </a:lnTo>
                  <a:cubicBezTo>
                    <a:pt x="8295" y="10923"/>
                    <a:pt x="8295" y="10924"/>
                    <a:pt x="8295" y="10924"/>
                  </a:cubicBezTo>
                  <a:lnTo>
                    <a:pt x="8295" y="10924"/>
                  </a:lnTo>
                  <a:cubicBezTo>
                    <a:pt x="8309" y="12378"/>
                    <a:pt x="8065" y="13803"/>
                    <a:pt x="8036" y="15257"/>
                  </a:cubicBezTo>
                  <a:cubicBezTo>
                    <a:pt x="8023" y="15600"/>
                    <a:pt x="8044" y="15943"/>
                    <a:pt x="8069" y="16296"/>
                  </a:cubicBezTo>
                  <a:lnTo>
                    <a:pt x="8069" y="16296"/>
                  </a:lnTo>
                  <a:cubicBezTo>
                    <a:pt x="7990" y="16272"/>
                    <a:pt x="7909" y="16250"/>
                    <a:pt x="7834" y="16222"/>
                  </a:cubicBezTo>
                  <a:cubicBezTo>
                    <a:pt x="7705" y="16179"/>
                    <a:pt x="7561" y="16121"/>
                    <a:pt x="7431" y="16049"/>
                  </a:cubicBezTo>
                  <a:cubicBezTo>
                    <a:pt x="7186" y="15934"/>
                    <a:pt x="6942" y="15790"/>
                    <a:pt x="6711" y="15632"/>
                  </a:cubicBezTo>
                  <a:cubicBezTo>
                    <a:pt x="6265" y="15329"/>
                    <a:pt x="5862" y="14940"/>
                    <a:pt x="5501" y="14523"/>
                  </a:cubicBezTo>
                  <a:cubicBezTo>
                    <a:pt x="4753" y="13644"/>
                    <a:pt x="4205" y="12607"/>
                    <a:pt x="3845" y="11513"/>
                  </a:cubicBezTo>
                  <a:cubicBezTo>
                    <a:pt x="2981" y="9007"/>
                    <a:pt x="2909" y="6314"/>
                    <a:pt x="2103" y="3794"/>
                  </a:cubicBezTo>
                  <a:cubicBezTo>
                    <a:pt x="1713" y="2541"/>
                    <a:pt x="1135" y="1343"/>
                    <a:pt x="265" y="354"/>
                  </a:cubicBezTo>
                  <a:lnTo>
                    <a:pt x="265" y="354"/>
                  </a:lnTo>
                  <a:cubicBezTo>
                    <a:pt x="677" y="234"/>
                    <a:pt x="1097" y="179"/>
                    <a:pt x="1518" y="179"/>
                  </a:cubicBezTo>
                  <a:close/>
                  <a:moveTo>
                    <a:pt x="1512" y="1"/>
                  </a:moveTo>
                  <a:cubicBezTo>
                    <a:pt x="1029" y="1"/>
                    <a:pt x="547" y="71"/>
                    <a:pt x="87" y="222"/>
                  </a:cubicBezTo>
                  <a:cubicBezTo>
                    <a:pt x="15" y="251"/>
                    <a:pt x="0" y="323"/>
                    <a:pt x="43" y="381"/>
                  </a:cubicBezTo>
                  <a:cubicBezTo>
                    <a:pt x="1772" y="2267"/>
                    <a:pt x="2290" y="4888"/>
                    <a:pt x="2708" y="7336"/>
                  </a:cubicBezTo>
                  <a:cubicBezTo>
                    <a:pt x="3154" y="9813"/>
                    <a:pt x="3586" y="12420"/>
                    <a:pt x="5199" y="14451"/>
                  </a:cubicBezTo>
                  <a:cubicBezTo>
                    <a:pt x="5588" y="14926"/>
                    <a:pt x="6020" y="15358"/>
                    <a:pt x="6510" y="15718"/>
                  </a:cubicBezTo>
                  <a:cubicBezTo>
                    <a:pt x="6769" y="15891"/>
                    <a:pt x="7028" y="16049"/>
                    <a:pt x="7316" y="16193"/>
                  </a:cubicBezTo>
                  <a:cubicBezTo>
                    <a:pt x="7446" y="16265"/>
                    <a:pt x="7590" y="16323"/>
                    <a:pt x="7719" y="16380"/>
                  </a:cubicBezTo>
                  <a:cubicBezTo>
                    <a:pt x="7863" y="16424"/>
                    <a:pt x="8007" y="16467"/>
                    <a:pt x="8137" y="16524"/>
                  </a:cubicBezTo>
                  <a:cubicBezTo>
                    <a:pt x="8143" y="16526"/>
                    <a:pt x="8149" y="16527"/>
                    <a:pt x="8155" y="16527"/>
                  </a:cubicBezTo>
                  <a:cubicBezTo>
                    <a:pt x="8206" y="16527"/>
                    <a:pt x="8252" y="16475"/>
                    <a:pt x="8252" y="16424"/>
                  </a:cubicBezTo>
                  <a:cubicBezTo>
                    <a:pt x="8238" y="16092"/>
                    <a:pt x="8209" y="15761"/>
                    <a:pt x="8209" y="15416"/>
                  </a:cubicBezTo>
                  <a:cubicBezTo>
                    <a:pt x="8209" y="15056"/>
                    <a:pt x="8238" y="14695"/>
                    <a:pt x="8252" y="14335"/>
                  </a:cubicBezTo>
                  <a:cubicBezTo>
                    <a:pt x="8310" y="13601"/>
                    <a:pt x="8382" y="12867"/>
                    <a:pt x="8439" y="12132"/>
                  </a:cubicBezTo>
                  <a:cubicBezTo>
                    <a:pt x="8468" y="11729"/>
                    <a:pt x="8483" y="11326"/>
                    <a:pt x="8483" y="10922"/>
                  </a:cubicBezTo>
                  <a:cubicBezTo>
                    <a:pt x="8483" y="10921"/>
                    <a:pt x="8483" y="10921"/>
                    <a:pt x="8483" y="10920"/>
                  </a:cubicBezTo>
                  <a:lnTo>
                    <a:pt x="8483" y="10920"/>
                  </a:lnTo>
                  <a:cubicBezTo>
                    <a:pt x="8454" y="8688"/>
                    <a:pt x="8295" y="6385"/>
                    <a:pt x="7388" y="4312"/>
                  </a:cubicBezTo>
                  <a:cubicBezTo>
                    <a:pt x="6567" y="2483"/>
                    <a:pt x="5156" y="914"/>
                    <a:pt x="3212" y="280"/>
                  </a:cubicBezTo>
                  <a:cubicBezTo>
                    <a:pt x="2664" y="100"/>
                    <a:pt x="2087" y="1"/>
                    <a:pt x="1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4"/>
            <p:cNvSpPr/>
            <p:nvPr/>
          </p:nvSpPr>
          <p:spPr>
            <a:xfrm>
              <a:off x="2273525" y="3297075"/>
              <a:ext cx="118675" cy="482475"/>
            </a:xfrm>
            <a:custGeom>
              <a:rect b="b" l="l" r="r" t="t"/>
              <a:pathLst>
                <a:path extrusionOk="0" h="19299" w="4747">
                  <a:moveTo>
                    <a:pt x="3986" y="0"/>
                  </a:moveTo>
                  <a:cubicBezTo>
                    <a:pt x="3970" y="0"/>
                    <a:pt x="3954" y="5"/>
                    <a:pt x="3940" y="15"/>
                  </a:cubicBezTo>
                  <a:cubicBezTo>
                    <a:pt x="2299" y="1124"/>
                    <a:pt x="1074" y="2838"/>
                    <a:pt x="412" y="4696"/>
                  </a:cubicBezTo>
                  <a:cubicBezTo>
                    <a:pt x="225" y="5214"/>
                    <a:pt x="95" y="5761"/>
                    <a:pt x="9" y="6309"/>
                  </a:cubicBezTo>
                  <a:cubicBezTo>
                    <a:pt x="0" y="6370"/>
                    <a:pt x="61" y="6415"/>
                    <a:pt x="113" y="6415"/>
                  </a:cubicBezTo>
                  <a:cubicBezTo>
                    <a:pt x="146" y="6415"/>
                    <a:pt x="176" y="6397"/>
                    <a:pt x="182" y="6352"/>
                  </a:cubicBezTo>
                  <a:cubicBezTo>
                    <a:pt x="470" y="4422"/>
                    <a:pt x="1435" y="2593"/>
                    <a:pt x="2788" y="1211"/>
                  </a:cubicBezTo>
                  <a:cubicBezTo>
                    <a:pt x="3133" y="865"/>
                    <a:pt x="3490" y="554"/>
                    <a:pt x="3878" y="277"/>
                  </a:cubicBezTo>
                  <a:lnTo>
                    <a:pt x="3878" y="277"/>
                  </a:lnTo>
                  <a:cubicBezTo>
                    <a:pt x="3629" y="2921"/>
                    <a:pt x="4032" y="5550"/>
                    <a:pt x="4243" y="8166"/>
                  </a:cubicBezTo>
                  <a:cubicBezTo>
                    <a:pt x="4459" y="10730"/>
                    <a:pt x="4502" y="13394"/>
                    <a:pt x="3566" y="15842"/>
                  </a:cubicBezTo>
                  <a:cubicBezTo>
                    <a:pt x="3091" y="17081"/>
                    <a:pt x="2385" y="18247"/>
                    <a:pt x="1391" y="19140"/>
                  </a:cubicBezTo>
                  <a:cubicBezTo>
                    <a:pt x="1325" y="19206"/>
                    <a:pt x="1386" y="19298"/>
                    <a:pt x="1457" y="19298"/>
                  </a:cubicBezTo>
                  <a:cubicBezTo>
                    <a:pt x="1478" y="19298"/>
                    <a:pt x="1501" y="19290"/>
                    <a:pt x="1521" y="19270"/>
                  </a:cubicBezTo>
                  <a:cubicBezTo>
                    <a:pt x="3335" y="17613"/>
                    <a:pt x="4200" y="15165"/>
                    <a:pt x="4459" y="12775"/>
                  </a:cubicBezTo>
                  <a:cubicBezTo>
                    <a:pt x="4747" y="10067"/>
                    <a:pt x="4329" y="7374"/>
                    <a:pt x="4099" y="4667"/>
                  </a:cubicBezTo>
                  <a:cubicBezTo>
                    <a:pt x="3969" y="3155"/>
                    <a:pt x="3912" y="1614"/>
                    <a:pt x="4070" y="87"/>
                  </a:cubicBezTo>
                  <a:cubicBezTo>
                    <a:pt x="4081" y="44"/>
                    <a:pt x="4034" y="0"/>
                    <a:pt x="39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a:off x="2083625" y="3539125"/>
              <a:ext cx="228100" cy="242300"/>
            </a:xfrm>
            <a:custGeom>
              <a:rect b="b" l="l" r="r" t="t"/>
              <a:pathLst>
                <a:path extrusionOk="0" h="9692" w="9124">
                  <a:moveTo>
                    <a:pt x="1959" y="0"/>
                  </a:moveTo>
                  <a:cubicBezTo>
                    <a:pt x="1291" y="0"/>
                    <a:pt x="622" y="192"/>
                    <a:pt x="59" y="572"/>
                  </a:cubicBezTo>
                  <a:cubicBezTo>
                    <a:pt x="1" y="601"/>
                    <a:pt x="1" y="688"/>
                    <a:pt x="59" y="717"/>
                  </a:cubicBezTo>
                  <a:cubicBezTo>
                    <a:pt x="1628" y="1537"/>
                    <a:pt x="2579" y="3107"/>
                    <a:pt x="3428" y="4590"/>
                  </a:cubicBezTo>
                  <a:cubicBezTo>
                    <a:pt x="3889" y="5397"/>
                    <a:pt x="4350" y="6203"/>
                    <a:pt x="4926" y="6923"/>
                  </a:cubicBezTo>
                  <a:cubicBezTo>
                    <a:pt x="5387" y="7528"/>
                    <a:pt x="5934" y="8076"/>
                    <a:pt x="6539" y="8536"/>
                  </a:cubicBezTo>
                  <a:cubicBezTo>
                    <a:pt x="7259" y="9084"/>
                    <a:pt x="8094" y="9458"/>
                    <a:pt x="8973" y="9688"/>
                  </a:cubicBezTo>
                  <a:cubicBezTo>
                    <a:pt x="8982" y="9691"/>
                    <a:pt x="8990" y="9692"/>
                    <a:pt x="8998" y="9692"/>
                  </a:cubicBezTo>
                  <a:cubicBezTo>
                    <a:pt x="9094" y="9692"/>
                    <a:pt x="9124" y="9542"/>
                    <a:pt x="9031" y="9516"/>
                  </a:cubicBezTo>
                  <a:cubicBezTo>
                    <a:pt x="8238" y="9314"/>
                    <a:pt x="7490" y="8983"/>
                    <a:pt x="6827" y="8522"/>
                  </a:cubicBezTo>
                  <a:cubicBezTo>
                    <a:pt x="6208" y="8090"/>
                    <a:pt x="5661" y="7557"/>
                    <a:pt x="5185" y="6967"/>
                  </a:cubicBezTo>
                  <a:cubicBezTo>
                    <a:pt x="4033" y="5570"/>
                    <a:pt x="3356" y="3842"/>
                    <a:pt x="2248" y="2401"/>
                  </a:cubicBezTo>
                  <a:cubicBezTo>
                    <a:pt x="1700" y="1703"/>
                    <a:pt x="1048" y="1070"/>
                    <a:pt x="268" y="638"/>
                  </a:cubicBezTo>
                  <a:lnTo>
                    <a:pt x="268" y="638"/>
                  </a:lnTo>
                  <a:cubicBezTo>
                    <a:pt x="774" y="333"/>
                    <a:pt x="1361" y="179"/>
                    <a:pt x="1948" y="179"/>
                  </a:cubicBezTo>
                  <a:cubicBezTo>
                    <a:pt x="2516" y="179"/>
                    <a:pt x="3083" y="323"/>
                    <a:pt x="3572" y="616"/>
                  </a:cubicBezTo>
                  <a:cubicBezTo>
                    <a:pt x="3588" y="624"/>
                    <a:pt x="3603" y="628"/>
                    <a:pt x="3617" y="628"/>
                  </a:cubicBezTo>
                  <a:cubicBezTo>
                    <a:pt x="3699" y="628"/>
                    <a:pt x="3759" y="506"/>
                    <a:pt x="3673" y="457"/>
                  </a:cubicBezTo>
                  <a:cubicBezTo>
                    <a:pt x="3151" y="152"/>
                    <a:pt x="2555" y="0"/>
                    <a:pt x="19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a:off x="2305025" y="3399925"/>
              <a:ext cx="119475" cy="381250"/>
            </a:xfrm>
            <a:custGeom>
              <a:rect b="b" l="l" r="r" t="t"/>
              <a:pathLst>
                <a:path extrusionOk="0" h="15250" w="4779">
                  <a:moveTo>
                    <a:pt x="4679" y="0"/>
                  </a:moveTo>
                  <a:cubicBezTo>
                    <a:pt x="4658" y="0"/>
                    <a:pt x="4638" y="7"/>
                    <a:pt x="4625" y="20"/>
                  </a:cubicBezTo>
                  <a:cubicBezTo>
                    <a:pt x="3890" y="625"/>
                    <a:pt x="3300" y="1388"/>
                    <a:pt x="2896" y="2252"/>
                  </a:cubicBezTo>
                  <a:cubicBezTo>
                    <a:pt x="2867" y="2321"/>
                    <a:pt x="2931" y="2390"/>
                    <a:pt x="2989" y="2390"/>
                  </a:cubicBezTo>
                  <a:cubicBezTo>
                    <a:pt x="3016" y="2390"/>
                    <a:pt x="3041" y="2375"/>
                    <a:pt x="3055" y="2339"/>
                  </a:cubicBezTo>
                  <a:cubicBezTo>
                    <a:pt x="3415" y="1552"/>
                    <a:pt x="3935" y="852"/>
                    <a:pt x="4582" y="283"/>
                  </a:cubicBezTo>
                  <a:lnTo>
                    <a:pt x="4582" y="283"/>
                  </a:lnTo>
                  <a:lnTo>
                    <a:pt x="4336" y="3721"/>
                  </a:lnTo>
                  <a:cubicBezTo>
                    <a:pt x="4250" y="4902"/>
                    <a:pt x="4192" y="6068"/>
                    <a:pt x="4077" y="7249"/>
                  </a:cubicBezTo>
                  <a:cubicBezTo>
                    <a:pt x="3904" y="9309"/>
                    <a:pt x="3516" y="11455"/>
                    <a:pt x="2335" y="13197"/>
                  </a:cubicBezTo>
                  <a:cubicBezTo>
                    <a:pt x="1773" y="14018"/>
                    <a:pt x="1024" y="14695"/>
                    <a:pt x="103" y="15084"/>
                  </a:cubicBezTo>
                  <a:cubicBezTo>
                    <a:pt x="1" y="15122"/>
                    <a:pt x="67" y="15249"/>
                    <a:pt x="154" y="15249"/>
                  </a:cubicBezTo>
                  <a:cubicBezTo>
                    <a:pt x="165" y="15249"/>
                    <a:pt x="177" y="15247"/>
                    <a:pt x="189" y="15242"/>
                  </a:cubicBezTo>
                  <a:cubicBezTo>
                    <a:pt x="1010" y="14882"/>
                    <a:pt x="1701" y="14320"/>
                    <a:pt x="2248" y="13615"/>
                  </a:cubicBezTo>
                  <a:cubicBezTo>
                    <a:pt x="2810" y="12895"/>
                    <a:pt x="3199" y="12074"/>
                    <a:pt x="3501" y="11224"/>
                  </a:cubicBezTo>
                  <a:cubicBezTo>
                    <a:pt x="3890" y="10130"/>
                    <a:pt x="4092" y="8978"/>
                    <a:pt x="4207" y="7825"/>
                  </a:cubicBezTo>
                  <a:cubicBezTo>
                    <a:pt x="4336" y="6630"/>
                    <a:pt x="4394" y="5435"/>
                    <a:pt x="4480" y="4240"/>
                  </a:cubicBezTo>
                  <a:cubicBezTo>
                    <a:pt x="4581" y="2857"/>
                    <a:pt x="4682" y="1475"/>
                    <a:pt x="4769" y="92"/>
                  </a:cubicBezTo>
                  <a:cubicBezTo>
                    <a:pt x="4778" y="32"/>
                    <a:pt x="4727" y="0"/>
                    <a:pt x="46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a:off x="2192000" y="3349650"/>
              <a:ext cx="103625" cy="45925"/>
            </a:xfrm>
            <a:custGeom>
              <a:rect b="b" l="l" r="r" t="t"/>
              <a:pathLst>
                <a:path extrusionOk="0" h="1837" w="4145">
                  <a:moveTo>
                    <a:pt x="87" y="0"/>
                  </a:moveTo>
                  <a:cubicBezTo>
                    <a:pt x="29" y="0"/>
                    <a:pt x="1" y="72"/>
                    <a:pt x="1" y="116"/>
                  </a:cubicBezTo>
                  <a:cubicBezTo>
                    <a:pt x="73" y="490"/>
                    <a:pt x="130" y="864"/>
                    <a:pt x="202" y="1239"/>
                  </a:cubicBezTo>
                  <a:cubicBezTo>
                    <a:pt x="208" y="1284"/>
                    <a:pt x="238" y="1303"/>
                    <a:pt x="271" y="1303"/>
                  </a:cubicBezTo>
                  <a:cubicBezTo>
                    <a:pt x="323" y="1303"/>
                    <a:pt x="384" y="1257"/>
                    <a:pt x="375" y="1196"/>
                  </a:cubicBezTo>
                  <a:cubicBezTo>
                    <a:pt x="311" y="863"/>
                    <a:pt x="259" y="531"/>
                    <a:pt x="197" y="199"/>
                  </a:cubicBezTo>
                  <a:lnTo>
                    <a:pt x="197" y="199"/>
                  </a:lnTo>
                  <a:cubicBezTo>
                    <a:pt x="1582" y="347"/>
                    <a:pt x="2894" y="917"/>
                    <a:pt x="3947" y="1815"/>
                  </a:cubicBezTo>
                  <a:cubicBezTo>
                    <a:pt x="3964" y="1830"/>
                    <a:pt x="3984" y="1836"/>
                    <a:pt x="4003" y="1836"/>
                  </a:cubicBezTo>
                  <a:cubicBezTo>
                    <a:pt x="4077" y="1836"/>
                    <a:pt x="4145" y="1743"/>
                    <a:pt x="4076" y="1685"/>
                  </a:cubicBezTo>
                  <a:cubicBezTo>
                    <a:pt x="2953" y="735"/>
                    <a:pt x="1556" y="144"/>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a:off x="2516750" y="3065925"/>
              <a:ext cx="121550" cy="280600"/>
            </a:xfrm>
            <a:custGeom>
              <a:rect b="b" l="l" r="r" t="t"/>
              <a:pathLst>
                <a:path extrusionOk="0" h="11224" w="4862">
                  <a:moveTo>
                    <a:pt x="4612" y="254"/>
                  </a:moveTo>
                  <a:cubicBezTo>
                    <a:pt x="4163" y="1922"/>
                    <a:pt x="4169" y="3653"/>
                    <a:pt x="3961" y="5344"/>
                  </a:cubicBezTo>
                  <a:cubicBezTo>
                    <a:pt x="3759" y="6943"/>
                    <a:pt x="3342" y="8584"/>
                    <a:pt x="2218" y="9794"/>
                  </a:cubicBezTo>
                  <a:cubicBezTo>
                    <a:pt x="1695" y="10358"/>
                    <a:pt x="1054" y="10804"/>
                    <a:pt x="307" y="11019"/>
                  </a:cubicBezTo>
                  <a:lnTo>
                    <a:pt x="307" y="11019"/>
                  </a:lnTo>
                  <a:cubicBezTo>
                    <a:pt x="157" y="9429"/>
                    <a:pt x="122" y="7826"/>
                    <a:pt x="375" y="6251"/>
                  </a:cubicBezTo>
                  <a:cubicBezTo>
                    <a:pt x="605" y="4725"/>
                    <a:pt x="1138" y="3170"/>
                    <a:pt x="2218" y="2032"/>
                  </a:cubicBezTo>
                  <a:cubicBezTo>
                    <a:pt x="2564" y="1657"/>
                    <a:pt x="2982" y="1326"/>
                    <a:pt x="3385" y="1024"/>
                  </a:cubicBezTo>
                  <a:cubicBezTo>
                    <a:pt x="3775" y="734"/>
                    <a:pt x="4187" y="478"/>
                    <a:pt x="4612" y="254"/>
                  </a:cubicBezTo>
                  <a:close/>
                  <a:moveTo>
                    <a:pt x="4761" y="1"/>
                  </a:moveTo>
                  <a:cubicBezTo>
                    <a:pt x="4744" y="1"/>
                    <a:pt x="4727" y="6"/>
                    <a:pt x="4710" y="16"/>
                  </a:cubicBezTo>
                  <a:cubicBezTo>
                    <a:pt x="3831" y="433"/>
                    <a:pt x="3011" y="1009"/>
                    <a:pt x="2305" y="1686"/>
                  </a:cubicBezTo>
                  <a:cubicBezTo>
                    <a:pt x="1743" y="2219"/>
                    <a:pt x="1297" y="2867"/>
                    <a:pt x="966" y="3573"/>
                  </a:cubicBezTo>
                  <a:cubicBezTo>
                    <a:pt x="274" y="5056"/>
                    <a:pt x="44" y="6727"/>
                    <a:pt x="15" y="8354"/>
                  </a:cubicBezTo>
                  <a:cubicBezTo>
                    <a:pt x="1" y="9265"/>
                    <a:pt x="57" y="10191"/>
                    <a:pt x="142" y="11102"/>
                  </a:cubicBezTo>
                  <a:lnTo>
                    <a:pt x="142" y="11102"/>
                  </a:lnTo>
                  <a:cubicBezTo>
                    <a:pt x="127" y="11155"/>
                    <a:pt x="165" y="11223"/>
                    <a:pt x="223" y="11223"/>
                  </a:cubicBezTo>
                  <a:cubicBezTo>
                    <a:pt x="230" y="11223"/>
                    <a:pt x="238" y="11222"/>
                    <a:pt x="245" y="11220"/>
                  </a:cubicBezTo>
                  <a:cubicBezTo>
                    <a:pt x="246" y="11220"/>
                    <a:pt x="247" y="11219"/>
                    <a:pt x="248" y="11219"/>
                  </a:cubicBezTo>
                  <a:lnTo>
                    <a:pt x="248" y="11219"/>
                  </a:lnTo>
                  <a:cubicBezTo>
                    <a:pt x="257" y="11218"/>
                    <a:pt x="266" y="11216"/>
                    <a:pt x="274" y="11213"/>
                  </a:cubicBezTo>
                  <a:lnTo>
                    <a:pt x="274" y="11213"/>
                  </a:lnTo>
                  <a:cubicBezTo>
                    <a:pt x="1700" y="10844"/>
                    <a:pt x="2770" y="9670"/>
                    <a:pt x="3356" y="8368"/>
                  </a:cubicBezTo>
                  <a:cubicBezTo>
                    <a:pt x="4091" y="6755"/>
                    <a:pt x="4191" y="4955"/>
                    <a:pt x="4335" y="3198"/>
                  </a:cubicBezTo>
                  <a:cubicBezTo>
                    <a:pt x="4422" y="2161"/>
                    <a:pt x="4551" y="1125"/>
                    <a:pt x="4839" y="116"/>
                  </a:cubicBezTo>
                  <a:cubicBezTo>
                    <a:pt x="4862" y="50"/>
                    <a:pt x="4816" y="1"/>
                    <a:pt x="47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a:off x="2479300" y="3077625"/>
              <a:ext cx="74875" cy="269625"/>
            </a:xfrm>
            <a:custGeom>
              <a:rect b="b" l="l" r="r" t="t"/>
              <a:pathLst>
                <a:path extrusionOk="0" h="10785" w="2995">
                  <a:moveTo>
                    <a:pt x="256" y="1"/>
                  </a:moveTo>
                  <a:cubicBezTo>
                    <a:pt x="203" y="1"/>
                    <a:pt x="148" y="50"/>
                    <a:pt x="159" y="109"/>
                  </a:cubicBezTo>
                  <a:cubicBezTo>
                    <a:pt x="361" y="887"/>
                    <a:pt x="491" y="1665"/>
                    <a:pt x="534" y="2457"/>
                  </a:cubicBezTo>
                  <a:cubicBezTo>
                    <a:pt x="577" y="3249"/>
                    <a:pt x="519" y="4055"/>
                    <a:pt x="433" y="4847"/>
                  </a:cubicBezTo>
                  <a:cubicBezTo>
                    <a:pt x="260" y="6273"/>
                    <a:pt x="1" y="7742"/>
                    <a:pt x="491" y="9124"/>
                  </a:cubicBezTo>
                  <a:cubicBezTo>
                    <a:pt x="721" y="9773"/>
                    <a:pt x="1095" y="10363"/>
                    <a:pt x="1657" y="10766"/>
                  </a:cubicBezTo>
                  <a:cubicBezTo>
                    <a:pt x="1675" y="10779"/>
                    <a:pt x="1692" y="10785"/>
                    <a:pt x="1709" y="10785"/>
                  </a:cubicBezTo>
                  <a:cubicBezTo>
                    <a:pt x="1783" y="10785"/>
                    <a:pt x="1829" y="10667"/>
                    <a:pt x="1758" y="10608"/>
                  </a:cubicBezTo>
                  <a:cubicBezTo>
                    <a:pt x="721" y="9859"/>
                    <a:pt x="375" y="8520"/>
                    <a:pt x="375" y="7310"/>
                  </a:cubicBezTo>
                  <a:cubicBezTo>
                    <a:pt x="375" y="6518"/>
                    <a:pt x="491" y="5740"/>
                    <a:pt x="591" y="4963"/>
                  </a:cubicBezTo>
                  <a:cubicBezTo>
                    <a:pt x="692" y="4185"/>
                    <a:pt x="750" y="3407"/>
                    <a:pt x="721" y="2630"/>
                  </a:cubicBezTo>
                  <a:cubicBezTo>
                    <a:pt x="681" y="1834"/>
                    <a:pt x="568" y="1038"/>
                    <a:pt x="382" y="265"/>
                  </a:cubicBezTo>
                  <a:lnTo>
                    <a:pt x="382" y="265"/>
                  </a:lnTo>
                  <a:cubicBezTo>
                    <a:pt x="1342" y="808"/>
                    <a:pt x="2171" y="1578"/>
                    <a:pt x="2795" y="2500"/>
                  </a:cubicBezTo>
                  <a:cubicBezTo>
                    <a:pt x="2815" y="2525"/>
                    <a:pt x="2842" y="2535"/>
                    <a:pt x="2868" y="2535"/>
                  </a:cubicBezTo>
                  <a:cubicBezTo>
                    <a:pt x="2933" y="2535"/>
                    <a:pt x="2994" y="2471"/>
                    <a:pt x="2953" y="2399"/>
                  </a:cubicBezTo>
                  <a:cubicBezTo>
                    <a:pt x="2276" y="1405"/>
                    <a:pt x="1355" y="585"/>
                    <a:pt x="289" y="9"/>
                  </a:cubicBezTo>
                  <a:cubicBezTo>
                    <a:pt x="279" y="3"/>
                    <a:pt x="267" y="1"/>
                    <a:pt x="2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4"/>
            <p:cNvSpPr/>
            <p:nvPr/>
          </p:nvSpPr>
          <p:spPr>
            <a:xfrm>
              <a:off x="2519650" y="3140475"/>
              <a:ext cx="150850" cy="205975"/>
            </a:xfrm>
            <a:custGeom>
              <a:rect b="b" l="l" r="r" t="t"/>
              <a:pathLst>
                <a:path extrusionOk="0" h="8239" w="6034">
                  <a:moveTo>
                    <a:pt x="5948" y="0"/>
                  </a:moveTo>
                  <a:cubicBezTo>
                    <a:pt x="5127" y="44"/>
                    <a:pt x="4363" y="504"/>
                    <a:pt x="3960" y="1224"/>
                  </a:cubicBezTo>
                  <a:cubicBezTo>
                    <a:pt x="3921" y="1293"/>
                    <a:pt x="3983" y="1356"/>
                    <a:pt x="4039" y="1356"/>
                  </a:cubicBezTo>
                  <a:cubicBezTo>
                    <a:pt x="4066" y="1356"/>
                    <a:pt x="4091" y="1343"/>
                    <a:pt x="4104" y="1311"/>
                  </a:cubicBezTo>
                  <a:cubicBezTo>
                    <a:pt x="4461" y="679"/>
                    <a:pt x="5119" y="257"/>
                    <a:pt x="5841" y="182"/>
                  </a:cubicBezTo>
                  <a:lnTo>
                    <a:pt x="5841" y="182"/>
                  </a:lnTo>
                  <a:cubicBezTo>
                    <a:pt x="5603" y="1640"/>
                    <a:pt x="5369" y="3121"/>
                    <a:pt x="4781" y="4479"/>
                  </a:cubicBezTo>
                  <a:cubicBezTo>
                    <a:pt x="4263" y="5718"/>
                    <a:pt x="3456" y="6899"/>
                    <a:pt x="2232" y="7518"/>
                  </a:cubicBezTo>
                  <a:cubicBezTo>
                    <a:pt x="1570" y="7849"/>
                    <a:pt x="850" y="8022"/>
                    <a:pt x="115" y="8065"/>
                  </a:cubicBezTo>
                  <a:cubicBezTo>
                    <a:pt x="4" y="8065"/>
                    <a:pt x="0" y="8239"/>
                    <a:pt x="103" y="8239"/>
                  </a:cubicBezTo>
                  <a:cubicBezTo>
                    <a:pt x="107" y="8239"/>
                    <a:pt x="111" y="8238"/>
                    <a:pt x="115" y="8238"/>
                  </a:cubicBezTo>
                  <a:cubicBezTo>
                    <a:pt x="1440" y="8180"/>
                    <a:pt x="2750" y="7647"/>
                    <a:pt x="3643" y="6654"/>
                  </a:cubicBezTo>
                  <a:cubicBezTo>
                    <a:pt x="4623" y="5574"/>
                    <a:pt x="5170" y="4191"/>
                    <a:pt x="5530" y="2794"/>
                  </a:cubicBezTo>
                  <a:cubicBezTo>
                    <a:pt x="5746" y="1916"/>
                    <a:pt x="5890" y="1008"/>
                    <a:pt x="6034" y="116"/>
                  </a:cubicBezTo>
                  <a:cubicBezTo>
                    <a:pt x="6034" y="58"/>
                    <a:pt x="6005" y="0"/>
                    <a:pt x="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p:nvPr/>
          </p:nvSpPr>
          <p:spPr>
            <a:xfrm>
              <a:off x="2180675" y="3660550"/>
              <a:ext cx="446625" cy="275975"/>
            </a:xfrm>
            <a:custGeom>
              <a:rect b="b" l="l" r="r" t="t"/>
              <a:pathLst>
                <a:path extrusionOk="0" h="11039" w="17865">
                  <a:moveTo>
                    <a:pt x="17375" y="184"/>
                  </a:moveTo>
                  <a:cubicBezTo>
                    <a:pt x="16294" y="772"/>
                    <a:pt x="15396" y="1606"/>
                    <a:pt x="14581" y="2513"/>
                  </a:cubicBezTo>
                  <a:cubicBezTo>
                    <a:pt x="13660" y="3521"/>
                    <a:pt x="12839" y="4615"/>
                    <a:pt x="11903" y="5595"/>
                  </a:cubicBezTo>
                  <a:cubicBezTo>
                    <a:pt x="10923" y="6617"/>
                    <a:pt x="9815" y="7524"/>
                    <a:pt x="8605" y="8273"/>
                  </a:cubicBezTo>
                  <a:cubicBezTo>
                    <a:pt x="7410" y="9008"/>
                    <a:pt x="6128" y="9613"/>
                    <a:pt x="4788" y="10045"/>
                  </a:cubicBezTo>
                  <a:cubicBezTo>
                    <a:pt x="3435" y="10477"/>
                    <a:pt x="2038" y="10750"/>
                    <a:pt x="627" y="10837"/>
                  </a:cubicBezTo>
                  <a:cubicBezTo>
                    <a:pt x="565" y="10842"/>
                    <a:pt x="501" y="10845"/>
                    <a:pt x="437" y="10848"/>
                  </a:cubicBezTo>
                  <a:lnTo>
                    <a:pt x="437" y="10848"/>
                  </a:lnTo>
                  <a:cubicBezTo>
                    <a:pt x="2713" y="9500"/>
                    <a:pt x="4821" y="7884"/>
                    <a:pt x="6877" y="6243"/>
                  </a:cubicBezTo>
                  <a:cubicBezTo>
                    <a:pt x="7942" y="5379"/>
                    <a:pt x="9008" y="4515"/>
                    <a:pt x="10074" y="3636"/>
                  </a:cubicBezTo>
                  <a:cubicBezTo>
                    <a:pt x="11125" y="2786"/>
                    <a:pt x="12205" y="1937"/>
                    <a:pt x="13415" y="1289"/>
                  </a:cubicBezTo>
                  <a:cubicBezTo>
                    <a:pt x="14634" y="639"/>
                    <a:pt x="15988" y="185"/>
                    <a:pt x="17375" y="184"/>
                  </a:cubicBezTo>
                  <a:close/>
                  <a:moveTo>
                    <a:pt x="17446" y="1"/>
                  </a:moveTo>
                  <a:cubicBezTo>
                    <a:pt x="16220" y="1"/>
                    <a:pt x="15013" y="335"/>
                    <a:pt x="13904" y="842"/>
                  </a:cubicBezTo>
                  <a:cubicBezTo>
                    <a:pt x="12666" y="1418"/>
                    <a:pt x="11557" y="2225"/>
                    <a:pt x="10491" y="3074"/>
                  </a:cubicBezTo>
                  <a:cubicBezTo>
                    <a:pt x="9411" y="3939"/>
                    <a:pt x="8331" y="4831"/>
                    <a:pt x="7251" y="5710"/>
                  </a:cubicBezTo>
                  <a:cubicBezTo>
                    <a:pt x="6171" y="6588"/>
                    <a:pt x="5077" y="7452"/>
                    <a:pt x="3953" y="8288"/>
                  </a:cubicBezTo>
                  <a:cubicBezTo>
                    <a:pt x="2830" y="9109"/>
                    <a:pt x="1692" y="9901"/>
                    <a:pt x="497" y="10606"/>
                  </a:cubicBezTo>
                  <a:cubicBezTo>
                    <a:pt x="353" y="10693"/>
                    <a:pt x="194" y="10779"/>
                    <a:pt x="50" y="10866"/>
                  </a:cubicBezTo>
                  <a:cubicBezTo>
                    <a:pt x="11" y="10888"/>
                    <a:pt x="0" y="10925"/>
                    <a:pt x="8" y="10959"/>
                  </a:cubicBezTo>
                  <a:lnTo>
                    <a:pt x="8" y="10959"/>
                  </a:lnTo>
                  <a:cubicBezTo>
                    <a:pt x="11" y="11000"/>
                    <a:pt x="39" y="11038"/>
                    <a:pt x="94" y="11038"/>
                  </a:cubicBezTo>
                  <a:cubicBezTo>
                    <a:pt x="1505" y="10995"/>
                    <a:pt x="2916" y="10779"/>
                    <a:pt x="4270" y="10390"/>
                  </a:cubicBezTo>
                  <a:cubicBezTo>
                    <a:pt x="5638" y="10001"/>
                    <a:pt x="6949" y="9440"/>
                    <a:pt x="8173" y="8734"/>
                  </a:cubicBezTo>
                  <a:cubicBezTo>
                    <a:pt x="9397" y="8029"/>
                    <a:pt x="10549" y="7179"/>
                    <a:pt x="11571" y="6185"/>
                  </a:cubicBezTo>
                  <a:cubicBezTo>
                    <a:pt x="12551" y="5220"/>
                    <a:pt x="13400" y="4126"/>
                    <a:pt x="14308" y="3089"/>
                  </a:cubicBezTo>
                  <a:cubicBezTo>
                    <a:pt x="15186" y="2066"/>
                    <a:pt x="16151" y="1073"/>
                    <a:pt x="17332" y="410"/>
                  </a:cubicBezTo>
                  <a:cubicBezTo>
                    <a:pt x="17476" y="324"/>
                    <a:pt x="17634" y="252"/>
                    <a:pt x="17778" y="180"/>
                  </a:cubicBezTo>
                  <a:cubicBezTo>
                    <a:pt x="17865" y="137"/>
                    <a:pt x="17822" y="21"/>
                    <a:pt x="17735" y="7"/>
                  </a:cubicBezTo>
                  <a:cubicBezTo>
                    <a:pt x="17639" y="3"/>
                    <a:pt x="17543" y="1"/>
                    <a:pt x="174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a:off x="2050875" y="3567950"/>
              <a:ext cx="78500" cy="481675"/>
            </a:xfrm>
            <a:custGeom>
              <a:rect b="b" l="l" r="r" t="t"/>
              <a:pathLst>
                <a:path extrusionOk="0" h="19267" w="3140">
                  <a:moveTo>
                    <a:pt x="1543" y="700"/>
                  </a:moveTo>
                  <a:cubicBezTo>
                    <a:pt x="2176" y="2920"/>
                    <a:pt x="2581" y="5197"/>
                    <a:pt x="2780" y="7499"/>
                  </a:cubicBezTo>
                  <a:cubicBezTo>
                    <a:pt x="2981" y="9976"/>
                    <a:pt x="2924" y="12481"/>
                    <a:pt x="2607" y="14958"/>
                  </a:cubicBezTo>
                  <a:cubicBezTo>
                    <a:pt x="2429" y="16284"/>
                    <a:pt x="2187" y="17597"/>
                    <a:pt x="1867" y="18896"/>
                  </a:cubicBezTo>
                  <a:lnTo>
                    <a:pt x="1867" y="18896"/>
                  </a:lnTo>
                  <a:cubicBezTo>
                    <a:pt x="806" y="16753"/>
                    <a:pt x="230" y="14365"/>
                    <a:pt x="202" y="11977"/>
                  </a:cubicBezTo>
                  <a:cubicBezTo>
                    <a:pt x="159" y="9400"/>
                    <a:pt x="764" y="6879"/>
                    <a:pt x="1181" y="4345"/>
                  </a:cubicBezTo>
                  <a:cubicBezTo>
                    <a:pt x="1379" y="3145"/>
                    <a:pt x="1524" y="1924"/>
                    <a:pt x="1543" y="700"/>
                  </a:cubicBezTo>
                  <a:close/>
                  <a:moveTo>
                    <a:pt x="1451" y="0"/>
                  </a:moveTo>
                  <a:cubicBezTo>
                    <a:pt x="1405" y="0"/>
                    <a:pt x="1361" y="33"/>
                    <a:pt x="1369" y="96"/>
                  </a:cubicBezTo>
                  <a:cubicBezTo>
                    <a:pt x="1369" y="101"/>
                    <a:pt x="1369" y="106"/>
                    <a:pt x="1369" y="111"/>
                  </a:cubicBezTo>
                  <a:lnTo>
                    <a:pt x="1369" y="111"/>
                  </a:lnTo>
                  <a:cubicBezTo>
                    <a:pt x="1369" y="111"/>
                    <a:pt x="1369" y="111"/>
                    <a:pt x="1369" y="111"/>
                  </a:cubicBezTo>
                  <a:cubicBezTo>
                    <a:pt x="1369" y="111"/>
                    <a:pt x="1369" y="111"/>
                    <a:pt x="1369" y="112"/>
                  </a:cubicBezTo>
                  <a:lnTo>
                    <a:pt x="1369" y="112"/>
                  </a:lnTo>
                  <a:cubicBezTo>
                    <a:pt x="1424" y="2713"/>
                    <a:pt x="806" y="5257"/>
                    <a:pt x="404" y="7801"/>
                  </a:cubicBezTo>
                  <a:cubicBezTo>
                    <a:pt x="188" y="9068"/>
                    <a:pt x="29" y="10336"/>
                    <a:pt x="15" y="11603"/>
                  </a:cubicBezTo>
                  <a:cubicBezTo>
                    <a:pt x="0" y="12856"/>
                    <a:pt x="144" y="14094"/>
                    <a:pt x="418" y="15304"/>
                  </a:cubicBezTo>
                  <a:cubicBezTo>
                    <a:pt x="720" y="16672"/>
                    <a:pt x="1196" y="17983"/>
                    <a:pt x="1829" y="19221"/>
                  </a:cubicBezTo>
                  <a:cubicBezTo>
                    <a:pt x="1848" y="19253"/>
                    <a:pt x="1876" y="19266"/>
                    <a:pt x="1904" y="19266"/>
                  </a:cubicBezTo>
                  <a:cubicBezTo>
                    <a:pt x="1962" y="19266"/>
                    <a:pt x="2021" y="19209"/>
                    <a:pt x="1993" y="19144"/>
                  </a:cubicBezTo>
                  <a:lnTo>
                    <a:pt x="1993" y="19144"/>
                  </a:lnTo>
                  <a:cubicBezTo>
                    <a:pt x="2609" y="16717"/>
                    <a:pt x="2953" y="14217"/>
                    <a:pt x="3053" y="11718"/>
                  </a:cubicBezTo>
                  <a:cubicBezTo>
                    <a:pt x="3140" y="9198"/>
                    <a:pt x="2967" y="6678"/>
                    <a:pt x="2535" y="4201"/>
                  </a:cubicBezTo>
                  <a:cubicBezTo>
                    <a:pt x="2276" y="2804"/>
                    <a:pt x="1945" y="1421"/>
                    <a:pt x="1541" y="68"/>
                  </a:cubicBezTo>
                  <a:cubicBezTo>
                    <a:pt x="1528" y="22"/>
                    <a:pt x="1489" y="0"/>
                    <a:pt x="14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a:off x="2432000" y="3333050"/>
              <a:ext cx="364900" cy="267600"/>
            </a:xfrm>
            <a:custGeom>
              <a:rect b="b" l="l" r="r" t="t"/>
              <a:pathLst>
                <a:path extrusionOk="0" h="10704" w="14596">
                  <a:moveTo>
                    <a:pt x="14479" y="0"/>
                  </a:moveTo>
                  <a:cubicBezTo>
                    <a:pt x="14452" y="0"/>
                    <a:pt x="14426" y="13"/>
                    <a:pt x="14408" y="45"/>
                  </a:cubicBezTo>
                  <a:cubicBezTo>
                    <a:pt x="13256" y="2148"/>
                    <a:pt x="10980" y="3242"/>
                    <a:pt x="8863" y="4135"/>
                  </a:cubicBezTo>
                  <a:cubicBezTo>
                    <a:pt x="7697" y="4610"/>
                    <a:pt x="6516" y="5086"/>
                    <a:pt x="5421" y="5705"/>
                  </a:cubicBezTo>
                  <a:cubicBezTo>
                    <a:pt x="4428" y="6281"/>
                    <a:pt x="3477" y="6958"/>
                    <a:pt x="2627" y="7707"/>
                  </a:cubicBezTo>
                  <a:cubicBezTo>
                    <a:pt x="1662" y="8556"/>
                    <a:pt x="798" y="9521"/>
                    <a:pt x="50" y="10572"/>
                  </a:cubicBezTo>
                  <a:cubicBezTo>
                    <a:pt x="0" y="10641"/>
                    <a:pt x="59" y="10704"/>
                    <a:pt x="124" y="10704"/>
                  </a:cubicBezTo>
                  <a:cubicBezTo>
                    <a:pt x="154" y="10704"/>
                    <a:pt x="185" y="10691"/>
                    <a:pt x="208" y="10659"/>
                  </a:cubicBezTo>
                  <a:cubicBezTo>
                    <a:pt x="1547" y="8772"/>
                    <a:pt x="3290" y="7174"/>
                    <a:pt x="5292" y="5993"/>
                  </a:cubicBezTo>
                  <a:cubicBezTo>
                    <a:pt x="6372" y="5359"/>
                    <a:pt x="7538" y="4870"/>
                    <a:pt x="8705" y="4380"/>
                  </a:cubicBezTo>
                  <a:cubicBezTo>
                    <a:pt x="9842" y="3905"/>
                    <a:pt x="10980" y="3429"/>
                    <a:pt x="12003" y="2753"/>
                  </a:cubicBezTo>
                  <a:cubicBezTo>
                    <a:pt x="13039" y="2076"/>
                    <a:pt x="13961" y="1226"/>
                    <a:pt x="14566" y="132"/>
                  </a:cubicBezTo>
                  <a:cubicBezTo>
                    <a:pt x="14596" y="63"/>
                    <a:pt x="14537" y="0"/>
                    <a:pt x="144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2432500" y="3334925"/>
              <a:ext cx="365050" cy="263175"/>
            </a:xfrm>
            <a:custGeom>
              <a:rect b="b" l="l" r="r" t="t"/>
              <a:pathLst>
                <a:path extrusionOk="0" h="10527" w="14602">
                  <a:moveTo>
                    <a:pt x="14491" y="0"/>
                  </a:moveTo>
                  <a:cubicBezTo>
                    <a:pt x="14455" y="0"/>
                    <a:pt x="14419" y="18"/>
                    <a:pt x="14402" y="57"/>
                  </a:cubicBezTo>
                  <a:cubicBezTo>
                    <a:pt x="13567" y="2246"/>
                    <a:pt x="12227" y="4247"/>
                    <a:pt x="10542" y="5875"/>
                  </a:cubicBezTo>
                  <a:cubicBezTo>
                    <a:pt x="8771" y="7574"/>
                    <a:pt x="6611" y="8856"/>
                    <a:pt x="4278" y="9605"/>
                  </a:cubicBezTo>
                  <a:cubicBezTo>
                    <a:pt x="2924" y="10022"/>
                    <a:pt x="1527" y="10281"/>
                    <a:pt x="116" y="10353"/>
                  </a:cubicBezTo>
                  <a:cubicBezTo>
                    <a:pt x="1" y="10353"/>
                    <a:pt x="1" y="10526"/>
                    <a:pt x="116" y="10526"/>
                  </a:cubicBezTo>
                  <a:cubicBezTo>
                    <a:pt x="2651" y="10411"/>
                    <a:pt x="5142" y="9691"/>
                    <a:pt x="7360" y="8452"/>
                  </a:cubicBezTo>
                  <a:cubicBezTo>
                    <a:pt x="9462" y="7272"/>
                    <a:pt x="11291" y="5615"/>
                    <a:pt x="12688" y="3642"/>
                  </a:cubicBezTo>
                  <a:cubicBezTo>
                    <a:pt x="13466" y="2548"/>
                    <a:pt x="14100" y="1367"/>
                    <a:pt x="14575" y="114"/>
                  </a:cubicBezTo>
                  <a:cubicBezTo>
                    <a:pt x="14601" y="44"/>
                    <a:pt x="14547" y="0"/>
                    <a:pt x="144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2413775" y="3094825"/>
              <a:ext cx="68425" cy="416500"/>
            </a:xfrm>
            <a:custGeom>
              <a:rect b="b" l="l" r="r" t="t"/>
              <a:pathLst>
                <a:path extrusionOk="0" h="16660" w="2737">
                  <a:moveTo>
                    <a:pt x="1466" y="1346"/>
                  </a:moveTo>
                  <a:cubicBezTo>
                    <a:pt x="1782" y="3047"/>
                    <a:pt x="2030" y="4765"/>
                    <a:pt x="2204" y="6492"/>
                  </a:cubicBezTo>
                  <a:cubicBezTo>
                    <a:pt x="2420" y="8638"/>
                    <a:pt x="2536" y="10798"/>
                    <a:pt x="2521" y="12958"/>
                  </a:cubicBezTo>
                  <a:cubicBezTo>
                    <a:pt x="2521" y="14075"/>
                    <a:pt x="2484" y="15180"/>
                    <a:pt x="2411" y="16295"/>
                  </a:cubicBezTo>
                  <a:lnTo>
                    <a:pt x="2411" y="16295"/>
                  </a:lnTo>
                  <a:cubicBezTo>
                    <a:pt x="1306" y="14565"/>
                    <a:pt x="625" y="12592"/>
                    <a:pt x="419" y="10553"/>
                  </a:cubicBezTo>
                  <a:cubicBezTo>
                    <a:pt x="303" y="9488"/>
                    <a:pt x="318" y="8422"/>
                    <a:pt x="476" y="7371"/>
                  </a:cubicBezTo>
                  <a:cubicBezTo>
                    <a:pt x="635" y="6204"/>
                    <a:pt x="923" y="5067"/>
                    <a:pt x="1153" y="3929"/>
                  </a:cubicBezTo>
                  <a:cubicBezTo>
                    <a:pt x="1318" y="3074"/>
                    <a:pt x="1450" y="2213"/>
                    <a:pt x="1466" y="1346"/>
                  </a:cubicBezTo>
                  <a:close/>
                  <a:moveTo>
                    <a:pt x="1310" y="1"/>
                  </a:moveTo>
                  <a:cubicBezTo>
                    <a:pt x="1263" y="1"/>
                    <a:pt x="1217" y="30"/>
                    <a:pt x="1225" y="84"/>
                  </a:cubicBezTo>
                  <a:cubicBezTo>
                    <a:pt x="1226" y="93"/>
                    <a:pt x="1227" y="103"/>
                    <a:pt x="1229" y="113"/>
                  </a:cubicBezTo>
                  <a:lnTo>
                    <a:pt x="1229" y="113"/>
                  </a:lnTo>
                  <a:cubicBezTo>
                    <a:pt x="1227" y="113"/>
                    <a:pt x="1226" y="113"/>
                    <a:pt x="1225" y="113"/>
                  </a:cubicBezTo>
                  <a:cubicBezTo>
                    <a:pt x="1228" y="127"/>
                    <a:pt x="1231" y="142"/>
                    <a:pt x="1234" y="156"/>
                  </a:cubicBezTo>
                  <a:lnTo>
                    <a:pt x="1234" y="156"/>
                  </a:lnTo>
                  <a:cubicBezTo>
                    <a:pt x="1511" y="2492"/>
                    <a:pt x="703" y="4759"/>
                    <a:pt x="347" y="7025"/>
                  </a:cubicBezTo>
                  <a:cubicBezTo>
                    <a:pt x="1" y="9157"/>
                    <a:pt x="174" y="11346"/>
                    <a:pt x="836" y="13390"/>
                  </a:cubicBezTo>
                  <a:cubicBezTo>
                    <a:pt x="1208" y="14520"/>
                    <a:pt x="1736" y="15606"/>
                    <a:pt x="2391" y="16594"/>
                  </a:cubicBezTo>
                  <a:lnTo>
                    <a:pt x="2391" y="16594"/>
                  </a:lnTo>
                  <a:cubicBezTo>
                    <a:pt x="2396" y="16638"/>
                    <a:pt x="2433" y="16660"/>
                    <a:pt x="2472" y="16660"/>
                  </a:cubicBezTo>
                  <a:cubicBezTo>
                    <a:pt x="2501" y="16660"/>
                    <a:pt x="2531" y="16648"/>
                    <a:pt x="2549" y="16624"/>
                  </a:cubicBezTo>
                  <a:lnTo>
                    <a:pt x="2549" y="16624"/>
                  </a:lnTo>
                  <a:cubicBezTo>
                    <a:pt x="2574" y="16601"/>
                    <a:pt x="2587" y="16568"/>
                    <a:pt x="2567" y="16534"/>
                  </a:cubicBezTo>
                  <a:lnTo>
                    <a:pt x="2567" y="16534"/>
                  </a:lnTo>
                  <a:cubicBezTo>
                    <a:pt x="2723" y="14387"/>
                    <a:pt x="2737" y="12240"/>
                    <a:pt x="2651" y="10107"/>
                  </a:cubicBezTo>
                  <a:cubicBezTo>
                    <a:pt x="2550" y="7947"/>
                    <a:pt x="2348" y="5787"/>
                    <a:pt x="2031" y="3641"/>
                  </a:cubicBezTo>
                  <a:cubicBezTo>
                    <a:pt x="1859" y="2446"/>
                    <a:pt x="1643" y="1250"/>
                    <a:pt x="1398" y="69"/>
                  </a:cubicBezTo>
                  <a:cubicBezTo>
                    <a:pt x="1391" y="23"/>
                    <a:pt x="1350" y="1"/>
                    <a:pt x="13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2508050" y="2664350"/>
              <a:ext cx="205675" cy="370475"/>
            </a:xfrm>
            <a:custGeom>
              <a:rect b="b" l="l" r="r" t="t"/>
              <a:pathLst>
                <a:path extrusionOk="0" h="14819" w="8227">
                  <a:moveTo>
                    <a:pt x="8038" y="947"/>
                  </a:moveTo>
                  <a:cubicBezTo>
                    <a:pt x="7994" y="3154"/>
                    <a:pt x="7894" y="5368"/>
                    <a:pt x="7232" y="7481"/>
                  </a:cubicBezTo>
                  <a:cubicBezTo>
                    <a:pt x="6901" y="8532"/>
                    <a:pt x="6440" y="9526"/>
                    <a:pt x="5807" y="10433"/>
                  </a:cubicBezTo>
                  <a:cubicBezTo>
                    <a:pt x="5159" y="11355"/>
                    <a:pt x="4323" y="12118"/>
                    <a:pt x="3416" y="12766"/>
                  </a:cubicBezTo>
                  <a:cubicBezTo>
                    <a:pt x="2411" y="13482"/>
                    <a:pt x="1327" y="14067"/>
                    <a:pt x="202" y="14582"/>
                  </a:cubicBezTo>
                  <a:lnTo>
                    <a:pt x="202" y="14582"/>
                  </a:lnTo>
                  <a:cubicBezTo>
                    <a:pt x="537" y="12441"/>
                    <a:pt x="1376" y="10387"/>
                    <a:pt x="2653" y="8633"/>
                  </a:cubicBezTo>
                  <a:cubicBezTo>
                    <a:pt x="3978" y="6819"/>
                    <a:pt x="5677" y="5292"/>
                    <a:pt x="6887" y="3391"/>
                  </a:cubicBezTo>
                  <a:cubicBezTo>
                    <a:pt x="7379" y="2626"/>
                    <a:pt x="7787" y="1812"/>
                    <a:pt x="8038" y="947"/>
                  </a:cubicBezTo>
                  <a:close/>
                  <a:moveTo>
                    <a:pt x="8131" y="1"/>
                  </a:moveTo>
                  <a:cubicBezTo>
                    <a:pt x="8094" y="1"/>
                    <a:pt x="8060" y="20"/>
                    <a:pt x="8053" y="65"/>
                  </a:cubicBezTo>
                  <a:cubicBezTo>
                    <a:pt x="7708" y="2239"/>
                    <a:pt x="6311" y="4054"/>
                    <a:pt x="4899" y="5681"/>
                  </a:cubicBezTo>
                  <a:cubicBezTo>
                    <a:pt x="4151" y="6531"/>
                    <a:pt x="3387" y="7380"/>
                    <a:pt x="2696" y="8288"/>
                  </a:cubicBezTo>
                  <a:cubicBezTo>
                    <a:pt x="2019" y="9181"/>
                    <a:pt x="1458" y="10131"/>
                    <a:pt x="1011" y="11153"/>
                  </a:cubicBezTo>
                  <a:cubicBezTo>
                    <a:pt x="524" y="12286"/>
                    <a:pt x="179" y="13476"/>
                    <a:pt x="5" y="14694"/>
                  </a:cubicBezTo>
                  <a:lnTo>
                    <a:pt x="5" y="14694"/>
                  </a:lnTo>
                  <a:cubicBezTo>
                    <a:pt x="0" y="14708"/>
                    <a:pt x="0" y="14724"/>
                    <a:pt x="4" y="14740"/>
                  </a:cubicBezTo>
                  <a:lnTo>
                    <a:pt x="4" y="14740"/>
                  </a:lnTo>
                  <a:cubicBezTo>
                    <a:pt x="6" y="14748"/>
                    <a:pt x="9" y="14755"/>
                    <a:pt x="12" y="14762"/>
                  </a:cubicBezTo>
                  <a:lnTo>
                    <a:pt x="12" y="14762"/>
                  </a:lnTo>
                  <a:cubicBezTo>
                    <a:pt x="29" y="14793"/>
                    <a:pt x="60" y="14819"/>
                    <a:pt x="98" y="14819"/>
                  </a:cubicBezTo>
                  <a:cubicBezTo>
                    <a:pt x="103" y="14819"/>
                    <a:pt x="109" y="14818"/>
                    <a:pt x="114" y="14817"/>
                  </a:cubicBezTo>
                  <a:lnTo>
                    <a:pt x="114" y="14817"/>
                  </a:lnTo>
                  <a:cubicBezTo>
                    <a:pt x="128" y="14816"/>
                    <a:pt x="141" y="14811"/>
                    <a:pt x="151" y="14803"/>
                  </a:cubicBezTo>
                  <a:lnTo>
                    <a:pt x="151" y="14803"/>
                  </a:lnTo>
                  <a:cubicBezTo>
                    <a:pt x="1225" y="14316"/>
                    <a:pt x="2255" y="13785"/>
                    <a:pt x="3214" y="13126"/>
                  </a:cubicBezTo>
                  <a:cubicBezTo>
                    <a:pt x="4151" y="12493"/>
                    <a:pt x="5015" y="11758"/>
                    <a:pt x="5706" y="10865"/>
                  </a:cubicBezTo>
                  <a:cubicBezTo>
                    <a:pt x="7117" y="9037"/>
                    <a:pt x="7751" y="6761"/>
                    <a:pt x="8025" y="4500"/>
                  </a:cubicBezTo>
                  <a:cubicBezTo>
                    <a:pt x="8182" y="3041"/>
                    <a:pt x="8211" y="1583"/>
                    <a:pt x="8226" y="110"/>
                  </a:cubicBezTo>
                  <a:lnTo>
                    <a:pt x="8226" y="110"/>
                  </a:lnTo>
                  <a:cubicBezTo>
                    <a:pt x="8226" y="109"/>
                    <a:pt x="8226" y="108"/>
                    <a:pt x="8226" y="108"/>
                  </a:cubicBezTo>
                  <a:cubicBezTo>
                    <a:pt x="8226" y="108"/>
                    <a:pt x="8226" y="108"/>
                    <a:pt x="8226" y="108"/>
                  </a:cubicBezTo>
                  <a:lnTo>
                    <a:pt x="8226" y="108"/>
                  </a:lnTo>
                  <a:cubicBezTo>
                    <a:pt x="8226" y="98"/>
                    <a:pt x="8226" y="89"/>
                    <a:pt x="8226" y="79"/>
                  </a:cubicBezTo>
                  <a:cubicBezTo>
                    <a:pt x="8226" y="31"/>
                    <a:pt x="8177" y="1"/>
                    <a:pt x="81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a:off x="2508675" y="2845600"/>
              <a:ext cx="394050" cy="191300"/>
            </a:xfrm>
            <a:custGeom>
              <a:rect b="b" l="l" r="r" t="t"/>
              <a:pathLst>
                <a:path extrusionOk="0" h="7652" w="15762">
                  <a:moveTo>
                    <a:pt x="15589" y="1"/>
                  </a:moveTo>
                  <a:cubicBezTo>
                    <a:pt x="15589" y="1"/>
                    <a:pt x="15589" y="1"/>
                    <a:pt x="15588" y="1"/>
                  </a:cubicBezTo>
                  <a:lnTo>
                    <a:pt x="15588" y="1"/>
                  </a:lnTo>
                  <a:cubicBezTo>
                    <a:pt x="13155" y="20"/>
                    <a:pt x="10722" y="409"/>
                    <a:pt x="8417" y="1196"/>
                  </a:cubicBezTo>
                  <a:cubicBezTo>
                    <a:pt x="7769" y="1426"/>
                    <a:pt x="7135" y="1671"/>
                    <a:pt x="6516" y="1959"/>
                  </a:cubicBezTo>
                  <a:cubicBezTo>
                    <a:pt x="6428" y="2010"/>
                    <a:pt x="6483" y="2126"/>
                    <a:pt x="6565" y="2126"/>
                  </a:cubicBezTo>
                  <a:cubicBezTo>
                    <a:pt x="6577" y="2126"/>
                    <a:pt x="6590" y="2123"/>
                    <a:pt x="6603" y="2118"/>
                  </a:cubicBezTo>
                  <a:cubicBezTo>
                    <a:pt x="8806" y="1095"/>
                    <a:pt x="11197" y="505"/>
                    <a:pt x="13616" y="274"/>
                  </a:cubicBezTo>
                  <a:cubicBezTo>
                    <a:pt x="14158" y="227"/>
                    <a:pt x="14709" y="190"/>
                    <a:pt x="15262" y="178"/>
                  </a:cubicBezTo>
                  <a:lnTo>
                    <a:pt x="15262" y="178"/>
                  </a:lnTo>
                  <a:cubicBezTo>
                    <a:pt x="13492" y="1183"/>
                    <a:pt x="12104" y="2720"/>
                    <a:pt x="10448" y="3860"/>
                  </a:cubicBezTo>
                  <a:cubicBezTo>
                    <a:pt x="8532" y="5171"/>
                    <a:pt x="6286" y="5761"/>
                    <a:pt x="4082" y="6308"/>
                  </a:cubicBezTo>
                  <a:cubicBezTo>
                    <a:pt x="2729" y="6640"/>
                    <a:pt x="1447" y="7144"/>
                    <a:pt x="93" y="7475"/>
                  </a:cubicBezTo>
                  <a:cubicBezTo>
                    <a:pt x="0" y="7502"/>
                    <a:pt x="30" y="7651"/>
                    <a:pt x="126" y="7651"/>
                  </a:cubicBezTo>
                  <a:cubicBezTo>
                    <a:pt x="134" y="7651"/>
                    <a:pt x="142" y="7650"/>
                    <a:pt x="151" y="7648"/>
                  </a:cubicBezTo>
                  <a:cubicBezTo>
                    <a:pt x="1361" y="7345"/>
                    <a:pt x="2513" y="6885"/>
                    <a:pt x="3722" y="6568"/>
                  </a:cubicBezTo>
                  <a:cubicBezTo>
                    <a:pt x="4846" y="6280"/>
                    <a:pt x="5983" y="6020"/>
                    <a:pt x="7092" y="5660"/>
                  </a:cubicBezTo>
                  <a:cubicBezTo>
                    <a:pt x="8172" y="5300"/>
                    <a:pt x="9224" y="4854"/>
                    <a:pt x="10189" y="4235"/>
                  </a:cubicBezTo>
                  <a:cubicBezTo>
                    <a:pt x="11096" y="3673"/>
                    <a:pt x="11902" y="2967"/>
                    <a:pt x="12723" y="2276"/>
                  </a:cubicBezTo>
                  <a:cubicBezTo>
                    <a:pt x="13645" y="1498"/>
                    <a:pt x="14595" y="721"/>
                    <a:pt x="15675" y="159"/>
                  </a:cubicBezTo>
                  <a:cubicBezTo>
                    <a:pt x="15762" y="116"/>
                    <a:pt x="15719" y="1"/>
                    <a:pt x="15632" y="1"/>
                  </a:cubicBezTo>
                  <a:cubicBezTo>
                    <a:pt x="15618" y="1"/>
                    <a:pt x="15603" y="1"/>
                    <a:pt x="15589" y="1"/>
                  </a:cubicBezTo>
                  <a:lnTo>
                    <a:pt x="15589" y="1"/>
                  </a:lnTo>
                  <a:cubicBezTo>
                    <a:pt x="15589" y="1"/>
                    <a:pt x="15589" y="1"/>
                    <a:pt x="155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a:off x="2300175" y="2972950"/>
              <a:ext cx="214650" cy="112125"/>
            </a:xfrm>
            <a:custGeom>
              <a:rect b="b" l="l" r="r" t="t"/>
              <a:pathLst>
                <a:path extrusionOk="0" h="4485" w="8586">
                  <a:moveTo>
                    <a:pt x="439" y="284"/>
                  </a:moveTo>
                  <a:cubicBezTo>
                    <a:pt x="2649" y="986"/>
                    <a:pt x="4776" y="1985"/>
                    <a:pt x="6734" y="3245"/>
                  </a:cubicBezTo>
                  <a:cubicBezTo>
                    <a:pt x="7241" y="3562"/>
                    <a:pt x="7737" y="3912"/>
                    <a:pt x="8221" y="4276"/>
                  </a:cubicBezTo>
                  <a:lnTo>
                    <a:pt x="8221" y="4276"/>
                  </a:lnTo>
                  <a:cubicBezTo>
                    <a:pt x="7084" y="4083"/>
                    <a:pt x="5963" y="3749"/>
                    <a:pt x="4905" y="3288"/>
                  </a:cubicBezTo>
                  <a:cubicBezTo>
                    <a:pt x="3767" y="2799"/>
                    <a:pt x="2702" y="2165"/>
                    <a:pt x="1722" y="1416"/>
                  </a:cubicBezTo>
                  <a:cubicBezTo>
                    <a:pt x="1272" y="1061"/>
                    <a:pt x="842" y="686"/>
                    <a:pt x="439" y="284"/>
                  </a:cubicBezTo>
                  <a:close/>
                  <a:moveTo>
                    <a:pt x="111" y="0"/>
                  </a:moveTo>
                  <a:cubicBezTo>
                    <a:pt x="41" y="0"/>
                    <a:pt x="0" y="97"/>
                    <a:pt x="52" y="149"/>
                  </a:cubicBezTo>
                  <a:cubicBezTo>
                    <a:pt x="916" y="1042"/>
                    <a:pt x="1895" y="1834"/>
                    <a:pt x="2961" y="2482"/>
                  </a:cubicBezTo>
                  <a:cubicBezTo>
                    <a:pt x="4012" y="3130"/>
                    <a:pt x="5150" y="3648"/>
                    <a:pt x="6331" y="4008"/>
                  </a:cubicBezTo>
                  <a:cubicBezTo>
                    <a:pt x="7007" y="4210"/>
                    <a:pt x="7699" y="4368"/>
                    <a:pt x="8390" y="4484"/>
                  </a:cubicBezTo>
                  <a:cubicBezTo>
                    <a:pt x="8395" y="4484"/>
                    <a:pt x="8399" y="4484"/>
                    <a:pt x="8403" y="4484"/>
                  </a:cubicBezTo>
                  <a:cubicBezTo>
                    <a:pt x="8441" y="4484"/>
                    <a:pt x="8470" y="4464"/>
                    <a:pt x="8486" y="4437"/>
                  </a:cubicBezTo>
                  <a:lnTo>
                    <a:pt x="8486" y="4437"/>
                  </a:lnTo>
                  <a:cubicBezTo>
                    <a:pt x="8551" y="4419"/>
                    <a:pt x="8585" y="4322"/>
                    <a:pt x="8520" y="4268"/>
                  </a:cubicBezTo>
                  <a:cubicBezTo>
                    <a:pt x="6547" y="2784"/>
                    <a:pt x="4386" y="1575"/>
                    <a:pt x="2097" y="682"/>
                  </a:cubicBezTo>
                  <a:cubicBezTo>
                    <a:pt x="1449" y="422"/>
                    <a:pt x="801" y="206"/>
                    <a:pt x="138" y="5"/>
                  </a:cubicBezTo>
                  <a:cubicBezTo>
                    <a:pt x="129" y="2"/>
                    <a:pt x="120" y="0"/>
                    <a:pt x="1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2025675" y="3775925"/>
              <a:ext cx="75900" cy="270100"/>
            </a:xfrm>
            <a:custGeom>
              <a:rect b="b" l="l" r="r" t="t"/>
              <a:pathLst>
                <a:path extrusionOk="0" h="10804" w="3036">
                  <a:moveTo>
                    <a:pt x="164" y="0"/>
                  </a:moveTo>
                  <a:cubicBezTo>
                    <a:pt x="119" y="0"/>
                    <a:pt x="72" y="29"/>
                    <a:pt x="72" y="87"/>
                  </a:cubicBezTo>
                  <a:cubicBezTo>
                    <a:pt x="0" y="1541"/>
                    <a:pt x="101" y="2996"/>
                    <a:pt x="375" y="4422"/>
                  </a:cubicBezTo>
                  <a:cubicBezTo>
                    <a:pt x="648" y="5862"/>
                    <a:pt x="1080" y="7259"/>
                    <a:pt x="1685" y="8584"/>
                  </a:cubicBezTo>
                  <a:cubicBezTo>
                    <a:pt x="2016" y="9332"/>
                    <a:pt x="2405" y="10067"/>
                    <a:pt x="2837" y="10758"/>
                  </a:cubicBezTo>
                  <a:cubicBezTo>
                    <a:pt x="2856" y="10790"/>
                    <a:pt x="2884" y="10803"/>
                    <a:pt x="2912" y="10803"/>
                  </a:cubicBezTo>
                  <a:cubicBezTo>
                    <a:pt x="2973" y="10803"/>
                    <a:pt x="3035" y="10741"/>
                    <a:pt x="2996" y="10672"/>
                  </a:cubicBezTo>
                  <a:cubicBezTo>
                    <a:pt x="2233" y="9448"/>
                    <a:pt x="1613" y="8123"/>
                    <a:pt x="1167" y="6755"/>
                  </a:cubicBezTo>
                  <a:cubicBezTo>
                    <a:pt x="706" y="5386"/>
                    <a:pt x="418" y="3961"/>
                    <a:pt x="288" y="2521"/>
                  </a:cubicBezTo>
                  <a:cubicBezTo>
                    <a:pt x="231" y="1714"/>
                    <a:pt x="216" y="893"/>
                    <a:pt x="245" y="87"/>
                  </a:cubicBezTo>
                  <a:cubicBezTo>
                    <a:pt x="252" y="29"/>
                    <a:pt x="209" y="0"/>
                    <a:pt x="1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2178250" y="3763425"/>
              <a:ext cx="15950" cy="173700"/>
            </a:xfrm>
            <a:custGeom>
              <a:rect b="b" l="l" r="r" t="t"/>
              <a:pathLst>
                <a:path extrusionOk="0" h="6948" w="638">
                  <a:moveTo>
                    <a:pt x="107" y="1"/>
                  </a:moveTo>
                  <a:cubicBezTo>
                    <a:pt x="54" y="1"/>
                    <a:pt x="1" y="44"/>
                    <a:pt x="18" y="112"/>
                  </a:cubicBezTo>
                  <a:cubicBezTo>
                    <a:pt x="349" y="1840"/>
                    <a:pt x="450" y="3597"/>
                    <a:pt x="335" y="5354"/>
                  </a:cubicBezTo>
                  <a:cubicBezTo>
                    <a:pt x="306" y="5858"/>
                    <a:pt x="248" y="6347"/>
                    <a:pt x="176" y="6837"/>
                  </a:cubicBezTo>
                  <a:cubicBezTo>
                    <a:pt x="168" y="6905"/>
                    <a:pt x="225" y="6948"/>
                    <a:pt x="275" y="6948"/>
                  </a:cubicBezTo>
                  <a:cubicBezTo>
                    <a:pt x="311" y="6948"/>
                    <a:pt x="343" y="6927"/>
                    <a:pt x="349" y="6880"/>
                  </a:cubicBezTo>
                  <a:cubicBezTo>
                    <a:pt x="608" y="5123"/>
                    <a:pt x="637" y="3323"/>
                    <a:pt x="421" y="1552"/>
                  </a:cubicBezTo>
                  <a:cubicBezTo>
                    <a:pt x="363" y="1048"/>
                    <a:pt x="277" y="558"/>
                    <a:pt x="191" y="68"/>
                  </a:cubicBezTo>
                  <a:cubicBezTo>
                    <a:pt x="179" y="21"/>
                    <a:pt x="143"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a:off x="2184275" y="3766925"/>
              <a:ext cx="21250" cy="166725"/>
            </a:xfrm>
            <a:custGeom>
              <a:rect b="b" l="l" r="r" t="t"/>
              <a:pathLst>
                <a:path extrusionOk="0" h="6669" w="850">
                  <a:moveTo>
                    <a:pt x="767" y="0"/>
                  </a:moveTo>
                  <a:cubicBezTo>
                    <a:pt x="724" y="0"/>
                    <a:pt x="677" y="29"/>
                    <a:pt x="670" y="87"/>
                  </a:cubicBezTo>
                  <a:cubicBezTo>
                    <a:pt x="497" y="1772"/>
                    <a:pt x="324" y="3457"/>
                    <a:pt x="151" y="5142"/>
                  </a:cubicBezTo>
                  <a:cubicBezTo>
                    <a:pt x="108" y="5617"/>
                    <a:pt x="50" y="6106"/>
                    <a:pt x="7" y="6582"/>
                  </a:cubicBezTo>
                  <a:cubicBezTo>
                    <a:pt x="0" y="6639"/>
                    <a:pt x="43" y="6668"/>
                    <a:pt x="88" y="6668"/>
                  </a:cubicBezTo>
                  <a:cubicBezTo>
                    <a:pt x="133" y="6668"/>
                    <a:pt x="180" y="6639"/>
                    <a:pt x="180" y="6582"/>
                  </a:cubicBezTo>
                  <a:cubicBezTo>
                    <a:pt x="353" y="4897"/>
                    <a:pt x="526" y="3226"/>
                    <a:pt x="699" y="1541"/>
                  </a:cubicBezTo>
                  <a:cubicBezTo>
                    <a:pt x="756" y="1052"/>
                    <a:pt x="799" y="576"/>
                    <a:pt x="843" y="87"/>
                  </a:cubicBezTo>
                  <a:cubicBezTo>
                    <a:pt x="850" y="29"/>
                    <a:pt x="810" y="0"/>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a:off x="2477950" y="3378700"/>
              <a:ext cx="126300" cy="129000"/>
            </a:xfrm>
            <a:custGeom>
              <a:rect b="b" l="l" r="r" t="t"/>
              <a:pathLst>
                <a:path extrusionOk="0" h="5160" w="5052">
                  <a:moveTo>
                    <a:pt x="4931" y="1"/>
                  </a:moveTo>
                  <a:cubicBezTo>
                    <a:pt x="4915" y="1"/>
                    <a:pt x="4897" y="6"/>
                    <a:pt x="4879" y="19"/>
                  </a:cubicBezTo>
                  <a:cubicBezTo>
                    <a:pt x="3367" y="1027"/>
                    <a:pt x="2013" y="2280"/>
                    <a:pt x="919" y="3735"/>
                  </a:cubicBezTo>
                  <a:cubicBezTo>
                    <a:pt x="602" y="4152"/>
                    <a:pt x="314" y="4584"/>
                    <a:pt x="41" y="5031"/>
                  </a:cubicBezTo>
                  <a:cubicBezTo>
                    <a:pt x="0" y="5092"/>
                    <a:pt x="66" y="5159"/>
                    <a:pt x="129" y="5159"/>
                  </a:cubicBezTo>
                  <a:cubicBezTo>
                    <a:pt x="156" y="5159"/>
                    <a:pt x="182" y="5147"/>
                    <a:pt x="199" y="5117"/>
                  </a:cubicBezTo>
                  <a:cubicBezTo>
                    <a:pt x="1135" y="3576"/>
                    <a:pt x="2345" y="2208"/>
                    <a:pt x="3742" y="1071"/>
                  </a:cubicBezTo>
                  <a:cubicBezTo>
                    <a:pt x="4130" y="754"/>
                    <a:pt x="4548" y="451"/>
                    <a:pt x="4980" y="163"/>
                  </a:cubicBezTo>
                  <a:cubicBezTo>
                    <a:pt x="5051" y="116"/>
                    <a:pt x="5006" y="1"/>
                    <a:pt x="49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a:off x="2477525" y="3414375"/>
              <a:ext cx="129075" cy="96075"/>
            </a:xfrm>
            <a:custGeom>
              <a:rect b="b" l="l" r="r" t="t"/>
              <a:pathLst>
                <a:path extrusionOk="0" h="3843" w="5163">
                  <a:moveTo>
                    <a:pt x="5048" y="0"/>
                  </a:moveTo>
                  <a:cubicBezTo>
                    <a:pt x="5041" y="0"/>
                    <a:pt x="5034" y="1"/>
                    <a:pt x="5026" y="4"/>
                  </a:cubicBezTo>
                  <a:cubicBezTo>
                    <a:pt x="3514" y="594"/>
                    <a:pt x="2131" y="1501"/>
                    <a:pt x="979" y="2639"/>
                  </a:cubicBezTo>
                  <a:cubicBezTo>
                    <a:pt x="648" y="2970"/>
                    <a:pt x="331" y="3316"/>
                    <a:pt x="43" y="3690"/>
                  </a:cubicBezTo>
                  <a:cubicBezTo>
                    <a:pt x="0" y="3754"/>
                    <a:pt x="53" y="3842"/>
                    <a:pt x="112" y="3842"/>
                  </a:cubicBezTo>
                  <a:cubicBezTo>
                    <a:pt x="133" y="3842"/>
                    <a:pt x="154" y="3832"/>
                    <a:pt x="173" y="3806"/>
                  </a:cubicBezTo>
                  <a:cubicBezTo>
                    <a:pt x="1166" y="2553"/>
                    <a:pt x="2419" y="1516"/>
                    <a:pt x="3816" y="752"/>
                  </a:cubicBezTo>
                  <a:cubicBezTo>
                    <a:pt x="4234" y="536"/>
                    <a:pt x="4637" y="349"/>
                    <a:pt x="5069" y="176"/>
                  </a:cubicBezTo>
                  <a:cubicBezTo>
                    <a:pt x="5162" y="150"/>
                    <a:pt x="5133" y="0"/>
                    <a:pt x="5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a:off x="2504250" y="3028925"/>
              <a:ext cx="175650" cy="31125"/>
            </a:xfrm>
            <a:custGeom>
              <a:rect b="b" l="l" r="r" t="t"/>
              <a:pathLst>
                <a:path extrusionOk="0" h="1245" w="7026">
                  <a:moveTo>
                    <a:pt x="2152" y="0"/>
                  </a:moveTo>
                  <a:cubicBezTo>
                    <a:pt x="1981" y="0"/>
                    <a:pt x="1809" y="4"/>
                    <a:pt x="1638" y="12"/>
                  </a:cubicBezTo>
                  <a:cubicBezTo>
                    <a:pt x="1120" y="27"/>
                    <a:pt x="616" y="99"/>
                    <a:pt x="97" y="185"/>
                  </a:cubicBezTo>
                  <a:cubicBezTo>
                    <a:pt x="1" y="199"/>
                    <a:pt x="37" y="359"/>
                    <a:pt x="142" y="359"/>
                  </a:cubicBezTo>
                  <a:cubicBezTo>
                    <a:pt x="146" y="359"/>
                    <a:pt x="150" y="359"/>
                    <a:pt x="155" y="358"/>
                  </a:cubicBezTo>
                  <a:cubicBezTo>
                    <a:pt x="802" y="240"/>
                    <a:pt x="1461" y="182"/>
                    <a:pt x="2121" y="182"/>
                  </a:cubicBezTo>
                  <a:cubicBezTo>
                    <a:pt x="3238" y="182"/>
                    <a:pt x="4357" y="349"/>
                    <a:pt x="5426" y="675"/>
                  </a:cubicBezTo>
                  <a:cubicBezTo>
                    <a:pt x="5916" y="833"/>
                    <a:pt x="6391" y="1020"/>
                    <a:pt x="6852" y="1236"/>
                  </a:cubicBezTo>
                  <a:cubicBezTo>
                    <a:pt x="6864" y="1242"/>
                    <a:pt x="6877" y="1244"/>
                    <a:pt x="6889" y="1244"/>
                  </a:cubicBezTo>
                  <a:cubicBezTo>
                    <a:pt x="6971" y="1244"/>
                    <a:pt x="7026" y="1128"/>
                    <a:pt x="6938" y="1078"/>
                  </a:cubicBezTo>
                  <a:cubicBezTo>
                    <a:pt x="5451" y="374"/>
                    <a:pt x="3799" y="0"/>
                    <a:pt x="21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p:nvPr/>
          </p:nvSpPr>
          <p:spPr>
            <a:xfrm>
              <a:off x="2428050" y="2985925"/>
              <a:ext cx="81000" cy="53225"/>
            </a:xfrm>
            <a:custGeom>
              <a:rect b="b" l="l" r="r" t="t"/>
              <a:pathLst>
                <a:path extrusionOk="0" h="2129" w="3240">
                  <a:moveTo>
                    <a:pt x="125" y="1"/>
                  </a:moveTo>
                  <a:cubicBezTo>
                    <a:pt x="29" y="1"/>
                    <a:pt x="0" y="149"/>
                    <a:pt x="107" y="163"/>
                  </a:cubicBezTo>
                  <a:cubicBezTo>
                    <a:pt x="1273" y="422"/>
                    <a:pt x="2339" y="1113"/>
                    <a:pt x="3030" y="2092"/>
                  </a:cubicBezTo>
                  <a:cubicBezTo>
                    <a:pt x="3051" y="2118"/>
                    <a:pt x="3080" y="2128"/>
                    <a:pt x="3108" y="2128"/>
                  </a:cubicBezTo>
                  <a:cubicBezTo>
                    <a:pt x="3175" y="2128"/>
                    <a:pt x="3240" y="2067"/>
                    <a:pt x="3189" y="2006"/>
                  </a:cubicBezTo>
                  <a:cubicBezTo>
                    <a:pt x="2469" y="984"/>
                    <a:pt x="1374" y="249"/>
                    <a:pt x="150" y="4"/>
                  </a:cubicBezTo>
                  <a:cubicBezTo>
                    <a:pt x="141" y="2"/>
                    <a:pt x="133" y="1"/>
                    <a:pt x="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a:off x="2184450" y="3664675"/>
              <a:ext cx="429900" cy="268675"/>
            </a:xfrm>
            <a:custGeom>
              <a:rect b="b" l="l" r="r" t="t"/>
              <a:pathLst>
                <a:path extrusionOk="0" h="10747" w="17196">
                  <a:moveTo>
                    <a:pt x="17167" y="0"/>
                  </a:moveTo>
                  <a:cubicBezTo>
                    <a:pt x="15856" y="0"/>
                    <a:pt x="14603" y="519"/>
                    <a:pt x="13523" y="1210"/>
                  </a:cubicBezTo>
                  <a:cubicBezTo>
                    <a:pt x="12357" y="1945"/>
                    <a:pt x="11363" y="2895"/>
                    <a:pt x="10412" y="3874"/>
                  </a:cubicBezTo>
                  <a:cubicBezTo>
                    <a:pt x="9448" y="4868"/>
                    <a:pt x="8497" y="5862"/>
                    <a:pt x="7431" y="6740"/>
                  </a:cubicBezTo>
                  <a:cubicBezTo>
                    <a:pt x="6409" y="7575"/>
                    <a:pt x="5300" y="8324"/>
                    <a:pt x="4148" y="8958"/>
                  </a:cubicBezTo>
                  <a:cubicBezTo>
                    <a:pt x="2981" y="9606"/>
                    <a:pt x="1757" y="10139"/>
                    <a:pt x="490" y="10557"/>
                  </a:cubicBezTo>
                  <a:cubicBezTo>
                    <a:pt x="331" y="10614"/>
                    <a:pt x="187" y="10657"/>
                    <a:pt x="29" y="10701"/>
                  </a:cubicBezTo>
                  <a:cubicBezTo>
                    <a:pt x="4" y="10713"/>
                    <a:pt x="1" y="10747"/>
                    <a:pt x="19" y="10747"/>
                  </a:cubicBezTo>
                  <a:cubicBezTo>
                    <a:pt x="22" y="10747"/>
                    <a:pt x="25" y="10746"/>
                    <a:pt x="29" y="10744"/>
                  </a:cubicBezTo>
                  <a:cubicBezTo>
                    <a:pt x="1282" y="10369"/>
                    <a:pt x="2492" y="9880"/>
                    <a:pt x="3644" y="9275"/>
                  </a:cubicBezTo>
                  <a:cubicBezTo>
                    <a:pt x="4810" y="8684"/>
                    <a:pt x="5919" y="7979"/>
                    <a:pt x="6956" y="7172"/>
                  </a:cubicBezTo>
                  <a:cubicBezTo>
                    <a:pt x="8036" y="6351"/>
                    <a:pt x="8987" y="5415"/>
                    <a:pt x="9923" y="4436"/>
                  </a:cubicBezTo>
                  <a:cubicBezTo>
                    <a:pt x="10902" y="3442"/>
                    <a:pt x="11867" y="2420"/>
                    <a:pt x="13019" y="1599"/>
                  </a:cubicBezTo>
                  <a:cubicBezTo>
                    <a:pt x="14085" y="836"/>
                    <a:pt x="15338" y="202"/>
                    <a:pt x="16677" y="72"/>
                  </a:cubicBezTo>
                  <a:cubicBezTo>
                    <a:pt x="16835" y="58"/>
                    <a:pt x="16994" y="44"/>
                    <a:pt x="17167" y="44"/>
                  </a:cubicBezTo>
                  <a:cubicBezTo>
                    <a:pt x="17195" y="44"/>
                    <a:pt x="17195" y="0"/>
                    <a:pt x="171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a:off x="2210375" y="3664675"/>
              <a:ext cx="403250" cy="268600"/>
            </a:xfrm>
            <a:custGeom>
              <a:rect b="b" l="l" r="r" t="t"/>
              <a:pathLst>
                <a:path extrusionOk="0" h="10744" w="16130">
                  <a:moveTo>
                    <a:pt x="16101" y="0"/>
                  </a:moveTo>
                  <a:cubicBezTo>
                    <a:pt x="13537" y="404"/>
                    <a:pt x="11636" y="2333"/>
                    <a:pt x="9980" y="4162"/>
                  </a:cubicBezTo>
                  <a:cubicBezTo>
                    <a:pt x="9087" y="5156"/>
                    <a:pt x="8209" y="6164"/>
                    <a:pt x="7186" y="7014"/>
                  </a:cubicBezTo>
                  <a:cubicBezTo>
                    <a:pt x="6207" y="7849"/>
                    <a:pt x="5127" y="8555"/>
                    <a:pt x="4004" y="9160"/>
                  </a:cubicBezTo>
                  <a:cubicBezTo>
                    <a:pt x="2736" y="9822"/>
                    <a:pt x="1411" y="10355"/>
                    <a:pt x="29" y="10701"/>
                  </a:cubicBezTo>
                  <a:cubicBezTo>
                    <a:pt x="0" y="10701"/>
                    <a:pt x="15" y="10744"/>
                    <a:pt x="29" y="10744"/>
                  </a:cubicBezTo>
                  <a:cubicBezTo>
                    <a:pt x="2477" y="10139"/>
                    <a:pt x="4810" y="8958"/>
                    <a:pt x="6783" y="7403"/>
                  </a:cubicBezTo>
                  <a:cubicBezTo>
                    <a:pt x="7820" y="6596"/>
                    <a:pt x="8713" y="5631"/>
                    <a:pt x="9606" y="4652"/>
                  </a:cubicBezTo>
                  <a:cubicBezTo>
                    <a:pt x="10484" y="3673"/>
                    <a:pt x="11363" y="2679"/>
                    <a:pt x="12400" y="1844"/>
                  </a:cubicBezTo>
                  <a:cubicBezTo>
                    <a:pt x="13465" y="965"/>
                    <a:pt x="14718" y="260"/>
                    <a:pt x="16101" y="44"/>
                  </a:cubicBezTo>
                  <a:cubicBezTo>
                    <a:pt x="16130" y="44"/>
                    <a:pt x="16115" y="0"/>
                    <a:pt x="16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a:off x="2066725" y="3587950"/>
              <a:ext cx="33725" cy="454100"/>
            </a:xfrm>
            <a:custGeom>
              <a:rect b="b" l="l" r="r" t="t"/>
              <a:pathLst>
                <a:path extrusionOk="0" h="18164" w="1349">
                  <a:moveTo>
                    <a:pt x="869" y="1"/>
                  </a:moveTo>
                  <a:cubicBezTo>
                    <a:pt x="854" y="1"/>
                    <a:pt x="841" y="13"/>
                    <a:pt x="850" y="31"/>
                  </a:cubicBezTo>
                  <a:cubicBezTo>
                    <a:pt x="1224" y="1111"/>
                    <a:pt x="1239" y="2292"/>
                    <a:pt x="1123" y="3415"/>
                  </a:cubicBezTo>
                  <a:cubicBezTo>
                    <a:pt x="994" y="4668"/>
                    <a:pt x="677" y="5878"/>
                    <a:pt x="461" y="7116"/>
                  </a:cubicBezTo>
                  <a:cubicBezTo>
                    <a:pt x="43" y="9449"/>
                    <a:pt x="0" y="11854"/>
                    <a:pt x="346" y="14216"/>
                  </a:cubicBezTo>
                  <a:cubicBezTo>
                    <a:pt x="547" y="15555"/>
                    <a:pt x="864" y="16866"/>
                    <a:pt x="1296" y="18147"/>
                  </a:cubicBezTo>
                  <a:cubicBezTo>
                    <a:pt x="1302" y="18159"/>
                    <a:pt x="1311" y="18163"/>
                    <a:pt x="1320" y="18163"/>
                  </a:cubicBezTo>
                  <a:cubicBezTo>
                    <a:pt x="1335" y="18163"/>
                    <a:pt x="1348" y="18151"/>
                    <a:pt x="1339" y="18133"/>
                  </a:cubicBezTo>
                  <a:cubicBezTo>
                    <a:pt x="562" y="15843"/>
                    <a:pt x="158" y="13438"/>
                    <a:pt x="158" y="11019"/>
                  </a:cubicBezTo>
                  <a:cubicBezTo>
                    <a:pt x="158" y="9795"/>
                    <a:pt x="259" y="8585"/>
                    <a:pt x="446" y="7390"/>
                  </a:cubicBezTo>
                  <a:cubicBezTo>
                    <a:pt x="648" y="6180"/>
                    <a:pt x="979" y="4970"/>
                    <a:pt x="1138" y="3746"/>
                  </a:cubicBezTo>
                  <a:cubicBezTo>
                    <a:pt x="1296" y="2522"/>
                    <a:pt x="1311" y="1197"/>
                    <a:pt x="893" y="16"/>
                  </a:cubicBezTo>
                  <a:cubicBezTo>
                    <a:pt x="887" y="5"/>
                    <a:pt x="878" y="1"/>
                    <a:pt x="8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a:off x="2089500" y="3554075"/>
              <a:ext cx="103875" cy="83925"/>
            </a:xfrm>
            <a:custGeom>
              <a:rect b="b" l="l" r="r" t="t"/>
              <a:pathLst>
                <a:path extrusionOk="0" h="3357" w="4155">
                  <a:moveTo>
                    <a:pt x="28" y="0"/>
                  </a:moveTo>
                  <a:cubicBezTo>
                    <a:pt x="8" y="0"/>
                    <a:pt x="0" y="34"/>
                    <a:pt x="25" y="47"/>
                  </a:cubicBezTo>
                  <a:cubicBezTo>
                    <a:pt x="1393" y="392"/>
                    <a:pt x="2632" y="1213"/>
                    <a:pt x="3481" y="2336"/>
                  </a:cubicBezTo>
                  <a:cubicBezTo>
                    <a:pt x="3726" y="2653"/>
                    <a:pt x="3928" y="2984"/>
                    <a:pt x="4101" y="3344"/>
                  </a:cubicBezTo>
                  <a:cubicBezTo>
                    <a:pt x="4105" y="3353"/>
                    <a:pt x="4112" y="3356"/>
                    <a:pt x="4119" y="3356"/>
                  </a:cubicBezTo>
                  <a:cubicBezTo>
                    <a:pt x="4135" y="3356"/>
                    <a:pt x="4154" y="3336"/>
                    <a:pt x="4144" y="3316"/>
                  </a:cubicBezTo>
                  <a:cubicBezTo>
                    <a:pt x="3510" y="2048"/>
                    <a:pt x="2445" y="1011"/>
                    <a:pt x="1163" y="407"/>
                  </a:cubicBezTo>
                  <a:cubicBezTo>
                    <a:pt x="803" y="234"/>
                    <a:pt x="428" y="90"/>
                    <a:pt x="40" y="3"/>
                  </a:cubicBezTo>
                  <a:cubicBezTo>
                    <a:pt x="36" y="1"/>
                    <a:pt x="32"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4"/>
            <p:cNvSpPr/>
            <p:nvPr/>
          </p:nvSpPr>
          <p:spPr>
            <a:xfrm>
              <a:off x="2092275" y="3550550"/>
              <a:ext cx="91775" cy="43325"/>
            </a:xfrm>
            <a:custGeom>
              <a:rect b="b" l="l" r="r" t="t"/>
              <a:pathLst>
                <a:path extrusionOk="0" h="1733" w="3671">
                  <a:moveTo>
                    <a:pt x="29" y="0"/>
                  </a:moveTo>
                  <a:cubicBezTo>
                    <a:pt x="1" y="0"/>
                    <a:pt x="1" y="43"/>
                    <a:pt x="29" y="43"/>
                  </a:cubicBezTo>
                  <a:cubicBezTo>
                    <a:pt x="1383" y="115"/>
                    <a:pt x="2694" y="735"/>
                    <a:pt x="3615" y="1728"/>
                  </a:cubicBezTo>
                  <a:cubicBezTo>
                    <a:pt x="3621" y="1731"/>
                    <a:pt x="3626" y="1732"/>
                    <a:pt x="3631" y="1732"/>
                  </a:cubicBezTo>
                  <a:cubicBezTo>
                    <a:pt x="3653" y="1732"/>
                    <a:pt x="3670" y="1711"/>
                    <a:pt x="3658" y="1700"/>
                  </a:cubicBezTo>
                  <a:cubicBezTo>
                    <a:pt x="2722" y="692"/>
                    <a:pt x="1397" y="72"/>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a:off x="2111450" y="3377300"/>
              <a:ext cx="198525" cy="399100"/>
            </a:xfrm>
            <a:custGeom>
              <a:rect b="b" l="l" r="r" t="t"/>
              <a:pathLst>
                <a:path extrusionOk="0" h="15964" w="7941">
                  <a:moveTo>
                    <a:pt x="33" y="0"/>
                  </a:moveTo>
                  <a:cubicBezTo>
                    <a:pt x="19" y="0"/>
                    <a:pt x="1" y="32"/>
                    <a:pt x="26" y="32"/>
                  </a:cubicBezTo>
                  <a:cubicBezTo>
                    <a:pt x="1019" y="579"/>
                    <a:pt x="1797" y="1458"/>
                    <a:pt x="2344" y="2437"/>
                  </a:cubicBezTo>
                  <a:cubicBezTo>
                    <a:pt x="2963" y="3546"/>
                    <a:pt x="3295" y="4785"/>
                    <a:pt x="3525" y="6023"/>
                  </a:cubicBezTo>
                  <a:cubicBezTo>
                    <a:pt x="3986" y="8529"/>
                    <a:pt x="4029" y="11207"/>
                    <a:pt x="5325" y="13468"/>
                  </a:cubicBezTo>
                  <a:cubicBezTo>
                    <a:pt x="5930" y="14520"/>
                    <a:pt x="6794" y="15441"/>
                    <a:pt x="7889" y="15960"/>
                  </a:cubicBezTo>
                  <a:cubicBezTo>
                    <a:pt x="7894" y="15963"/>
                    <a:pt x="7900" y="15964"/>
                    <a:pt x="7905" y="15964"/>
                  </a:cubicBezTo>
                  <a:cubicBezTo>
                    <a:pt x="7926" y="15964"/>
                    <a:pt x="7941" y="15943"/>
                    <a:pt x="7918" y="15931"/>
                  </a:cubicBezTo>
                  <a:cubicBezTo>
                    <a:pt x="6909" y="15456"/>
                    <a:pt x="6103" y="14635"/>
                    <a:pt x="5512" y="13684"/>
                  </a:cubicBezTo>
                  <a:cubicBezTo>
                    <a:pt x="4850" y="12633"/>
                    <a:pt x="4476" y="11423"/>
                    <a:pt x="4231" y="10199"/>
                  </a:cubicBezTo>
                  <a:cubicBezTo>
                    <a:pt x="3712" y="7679"/>
                    <a:pt x="3712" y="5001"/>
                    <a:pt x="2517" y="2668"/>
                  </a:cubicBezTo>
                  <a:cubicBezTo>
                    <a:pt x="1955" y="1573"/>
                    <a:pt x="1135" y="594"/>
                    <a:pt x="40" y="3"/>
                  </a:cubicBezTo>
                  <a:cubicBezTo>
                    <a:pt x="38" y="1"/>
                    <a:pt x="36"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a:off x="2132250" y="3371600"/>
              <a:ext cx="178125" cy="401050"/>
            </a:xfrm>
            <a:custGeom>
              <a:rect b="b" l="l" r="r" t="t"/>
              <a:pathLst>
                <a:path extrusionOk="0" h="16042" w="7125">
                  <a:moveTo>
                    <a:pt x="43" y="1"/>
                  </a:moveTo>
                  <a:cubicBezTo>
                    <a:pt x="14" y="1"/>
                    <a:pt x="0" y="44"/>
                    <a:pt x="29" y="44"/>
                  </a:cubicBezTo>
                  <a:cubicBezTo>
                    <a:pt x="2160" y="793"/>
                    <a:pt x="3917" y="2492"/>
                    <a:pt x="4709" y="4609"/>
                  </a:cubicBezTo>
                  <a:cubicBezTo>
                    <a:pt x="5645" y="7101"/>
                    <a:pt x="5242" y="9823"/>
                    <a:pt x="5645" y="12400"/>
                  </a:cubicBezTo>
                  <a:cubicBezTo>
                    <a:pt x="5847" y="13696"/>
                    <a:pt x="6250" y="14993"/>
                    <a:pt x="7086" y="16029"/>
                  </a:cubicBezTo>
                  <a:cubicBezTo>
                    <a:pt x="7090" y="16038"/>
                    <a:pt x="7095" y="16041"/>
                    <a:pt x="7100" y="16041"/>
                  </a:cubicBezTo>
                  <a:cubicBezTo>
                    <a:pt x="7113" y="16041"/>
                    <a:pt x="7124" y="16021"/>
                    <a:pt x="7114" y="16001"/>
                  </a:cubicBezTo>
                  <a:cubicBezTo>
                    <a:pt x="5501" y="13970"/>
                    <a:pt x="5530" y="11234"/>
                    <a:pt x="5429" y="8771"/>
                  </a:cubicBezTo>
                  <a:cubicBezTo>
                    <a:pt x="5372" y="7432"/>
                    <a:pt x="5271" y="6064"/>
                    <a:pt x="4825" y="4782"/>
                  </a:cubicBezTo>
                  <a:cubicBezTo>
                    <a:pt x="4464" y="3731"/>
                    <a:pt x="3874" y="2780"/>
                    <a:pt x="3111" y="1988"/>
                  </a:cubicBezTo>
                  <a:cubicBezTo>
                    <a:pt x="2261" y="1095"/>
                    <a:pt x="1210" y="404"/>
                    <a:pt x="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a:off x="2212600" y="3390600"/>
              <a:ext cx="96675" cy="382850"/>
            </a:xfrm>
            <a:custGeom>
              <a:rect b="b" l="l" r="r" t="t"/>
              <a:pathLst>
                <a:path extrusionOk="0" h="15314" w="3867">
                  <a:moveTo>
                    <a:pt x="31" y="0"/>
                  </a:moveTo>
                  <a:cubicBezTo>
                    <a:pt x="17" y="0"/>
                    <a:pt x="0" y="21"/>
                    <a:pt x="12" y="33"/>
                  </a:cubicBezTo>
                  <a:cubicBezTo>
                    <a:pt x="1466" y="1358"/>
                    <a:pt x="2532" y="3100"/>
                    <a:pt x="3051" y="5016"/>
                  </a:cubicBezTo>
                  <a:cubicBezTo>
                    <a:pt x="3627" y="7162"/>
                    <a:pt x="3497" y="9408"/>
                    <a:pt x="3511" y="11612"/>
                  </a:cubicBezTo>
                  <a:cubicBezTo>
                    <a:pt x="3526" y="12836"/>
                    <a:pt x="3583" y="14074"/>
                    <a:pt x="3814" y="15298"/>
                  </a:cubicBezTo>
                  <a:cubicBezTo>
                    <a:pt x="3819" y="15309"/>
                    <a:pt x="3829" y="15314"/>
                    <a:pt x="3838" y="15314"/>
                  </a:cubicBezTo>
                  <a:cubicBezTo>
                    <a:pt x="3853" y="15314"/>
                    <a:pt x="3866" y="15302"/>
                    <a:pt x="3857" y="15284"/>
                  </a:cubicBezTo>
                  <a:cubicBezTo>
                    <a:pt x="3425" y="13066"/>
                    <a:pt x="3612" y="10805"/>
                    <a:pt x="3540" y="8573"/>
                  </a:cubicBezTo>
                  <a:cubicBezTo>
                    <a:pt x="3511" y="7464"/>
                    <a:pt x="3425" y="6355"/>
                    <a:pt x="3166" y="5289"/>
                  </a:cubicBezTo>
                  <a:cubicBezTo>
                    <a:pt x="2935" y="4325"/>
                    <a:pt x="2575" y="3403"/>
                    <a:pt x="2086" y="2553"/>
                  </a:cubicBezTo>
                  <a:cubicBezTo>
                    <a:pt x="1539" y="1603"/>
                    <a:pt x="847" y="739"/>
                    <a:pt x="41" y="4"/>
                  </a:cubicBezTo>
                  <a:cubicBezTo>
                    <a:pt x="38" y="1"/>
                    <a:pt x="35"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a:off x="2309825" y="3305775"/>
              <a:ext cx="59950" cy="468150"/>
            </a:xfrm>
            <a:custGeom>
              <a:rect b="b" l="l" r="r" t="t"/>
              <a:pathLst>
                <a:path extrusionOk="0" h="18726" w="2398">
                  <a:moveTo>
                    <a:pt x="2363" y="1"/>
                  </a:moveTo>
                  <a:cubicBezTo>
                    <a:pt x="2356" y="1"/>
                    <a:pt x="2349" y="4"/>
                    <a:pt x="2344" y="13"/>
                  </a:cubicBezTo>
                  <a:cubicBezTo>
                    <a:pt x="1221" y="2303"/>
                    <a:pt x="1192" y="4909"/>
                    <a:pt x="1336" y="7401"/>
                  </a:cubicBezTo>
                  <a:cubicBezTo>
                    <a:pt x="1423" y="8769"/>
                    <a:pt x="1567" y="10151"/>
                    <a:pt x="1581" y="11534"/>
                  </a:cubicBezTo>
                  <a:cubicBezTo>
                    <a:pt x="1610" y="12729"/>
                    <a:pt x="1552" y="13968"/>
                    <a:pt x="1365" y="15163"/>
                  </a:cubicBezTo>
                  <a:cubicBezTo>
                    <a:pt x="1178" y="16416"/>
                    <a:pt x="789" y="17669"/>
                    <a:pt x="11" y="18691"/>
                  </a:cubicBezTo>
                  <a:cubicBezTo>
                    <a:pt x="1" y="18712"/>
                    <a:pt x="21" y="18726"/>
                    <a:pt x="38" y="18726"/>
                  </a:cubicBezTo>
                  <a:cubicBezTo>
                    <a:pt x="45" y="18726"/>
                    <a:pt x="51" y="18724"/>
                    <a:pt x="55" y="18720"/>
                  </a:cubicBezTo>
                  <a:cubicBezTo>
                    <a:pt x="731" y="17813"/>
                    <a:pt x="1120" y="16733"/>
                    <a:pt x="1336" y="15638"/>
                  </a:cubicBezTo>
                  <a:cubicBezTo>
                    <a:pt x="1552" y="14515"/>
                    <a:pt x="1610" y="13348"/>
                    <a:pt x="1624" y="12196"/>
                  </a:cubicBezTo>
                  <a:cubicBezTo>
                    <a:pt x="1667" y="9503"/>
                    <a:pt x="1178" y="6839"/>
                    <a:pt x="1365" y="4146"/>
                  </a:cubicBezTo>
                  <a:cubicBezTo>
                    <a:pt x="1466" y="2735"/>
                    <a:pt x="1754" y="1309"/>
                    <a:pt x="2388" y="27"/>
                  </a:cubicBezTo>
                  <a:cubicBezTo>
                    <a:pt x="2397" y="17"/>
                    <a:pt x="2380" y="1"/>
                    <a:pt x="23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a:off x="2315500" y="3304700"/>
              <a:ext cx="54900" cy="341450"/>
            </a:xfrm>
            <a:custGeom>
              <a:rect b="b" l="l" r="r" t="t"/>
              <a:pathLst>
                <a:path extrusionOk="0" h="13658" w="2196">
                  <a:moveTo>
                    <a:pt x="2164" y="1"/>
                  </a:moveTo>
                  <a:cubicBezTo>
                    <a:pt x="2157" y="1"/>
                    <a:pt x="2150" y="4"/>
                    <a:pt x="2146" y="13"/>
                  </a:cubicBezTo>
                  <a:cubicBezTo>
                    <a:pt x="1052" y="1294"/>
                    <a:pt x="576" y="2965"/>
                    <a:pt x="389" y="4607"/>
                  </a:cubicBezTo>
                  <a:cubicBezTo>
                    <a:pt x="274" y="5557"/>
                    <a:pt x="245" y="6508"/>
                    <a:pt x="231" y="7458"/>
                  </a:cubicBezTo>
                  <a:cubicBezTo>
                    <a:pt x="202" y="8423"/>
                    <a:pt x="159" y="9402"/>
                    <a:pt x="116" y="10367"/>
                  </a:cubicBezTo>
                  <a:cubicBezTo>
                    <a:pt x="72" y="11462"/>
                    <a:pt x="29" y="12556"/>
                    <a:pt x="0" y="13636"/>
                  </a:cubicBezTo>
                  <a:cubicBezTo>
                    <a:pt x="0" y="13651"/>
                    <a:pt x="11" y="13658"/>
                    <a:pt x="22" y="13658"/>
                  </a:cubicBezTo>
                  <a:cubicBezTo>
                    <a:pt x="33" y="13658"/>
                    <a:pt x="44" y="13651"/>
                    <a:pt x="44" y="13636"/>
                  </a:cubicBezTo>
                  <a:cubicBezTo>
                    <a:pt x="87" y="11735"/>
                    <a:pt x="202" y="9820"/>
                    <a:pt x="260" y="7919"/>
                  </a:cubicBezTo>
                  <a:cubicBezTo>
                    <a:pt x="317" y="6104"/>
                    <a:pt x="303" y="4247"/>
                    <a:pt x="864" y="2490"/>
                  </a:cubicBezTo>
                  <a:cubicBezTo>
                    <a:pt x="1152" y="1597"/>
                    <a:pt x="1570" y="747"/>
                    <a:pt x="2175" y="41"/>
                  </a:cubicBezTo>
                  <a:cubicBezTo>
                    <a:pt x="2195" y="21"/>
                    <a:pt x="2180" y="1"/>
                    <a:pt x="216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a:off x="2195775" y="3354075"/>
              <a:ext cx="74275" cy="90225"/>
            </a:xfrm>
            <a:custGeom>
              <a:rect b="b" l="l" r="r" t="t"/>
              <a:pathLst>
                <a:path extrusionOk="0" h="3609" w="2971">
                  <a:moveTo>
                    <a:pt x="25" y="1"/>
                  </a:moveTo>
                  <a:cubicBezTo>
                    <a:pt x="12" y="1"/>
                    <a:pt x="1" y="29"/>
                    <a:pt x="23" y="39"/>
                  </a:cubicBezTo>
                  <a:cubicBezTo>
                    <a:pt x="1261" y="961"/>
                    <a:pt x="2269" y="2200"/>
                    <a:pt x="2932" y="3597"/>
                  </a:cubicBezTo>
                  <a:cubicBezTo>
                    <a:pt x="2936" y="3605"/>
                    <a:pt x="2942" y="3609"/>
                    <a:pt x="2947" y="3609"/>
                  </a:cubicBezTo>
                  <a:cubicBezTo>
                    <a:pt x="2960" y="3609"/>
                    <a:pt x="2970" y="3592"/>
                    <a:pt x="2960" y="3582"/>
                  </a:cubicBezTo>
                  <a:cubicBezTo>
                    <a:pt x="2298" y="2171"/>
                    <a:pt x="1290" y="932"/>
                    <a:pt x="37" y="11"/>
                  </a:cubicBezTo>
                  <a:cubicBezTo>
                    <a:pt x="33" y="4"/>
                    <a:pt x="29"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2238150" y="3360000"/>
              <a:ext cx="41550" cy="78425"/>
            </a:xfrm>
            <a:custGeom>
              <a:rect b="b" l="l" r="r" t="t"/>
              <a:pathLst>
                <a:path extrusionOk="0" h="3137" w="1662">
                  <a:moveTo>
                    <a:pt x="39" y="0"/>
                  </a:moveTo>
                  <a:cubicBezTo>
                    <a:pt x="17" y="0"/>
                    <a:pt x="1" y="21"/>
                    <a:pt x="12" y="33"/>
                  </a:cubicBezTo>
                  <a:cubicBezTo>
                    <a:pt x="733" y="955"/>
                    <a:pt x="1481" y="1919"/>
                    <a:pt x="1611" y="3115"/>
                  </a:cubicBezTo>
                  <a:cubicBezTo>
                    <a:pt x="1618" y="3129"/>
                    <a:pt x="1633" y="3136"/>
                    <a:pt x="1643" y="3136"/>
                  </a:cubicBezTo>
                  <a:cubicBezTo>
                    <a:pt x="1654" y="3136"/>
                    <a:pt x="1661" y="3129"/>
                    <a:pt x="1654" y="3115"/>
                  </a:cubicBezTo>
                  <a:cubicBezTo>
                    <a:pt x="1525" y="1905"/>
                    <a:pt x="776" y="926"/>
                    <a:pt x="56" y="4"/>
                  </a:cubicBezTo>
                  <a:cubicBezTo>
                    <a:pt x="50" y="1"/>
                    <a:pt x="45"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2341125" y="3408650"/>
              <a:ext cx="78300" cy="350475"/>
            </a:xfrm>
            <a:custGeom>
              <a:rect b="b" l="l" r="r" t="t"/>
              <a:pathLst>
                <a:path extrusionOk="0" h="14019" w="3132">
                  <a:moveTo>
                    <a:pt x="3104" y="1"/>
                  </a:moveTo>
                  <a:cubicBezTo>
                    <a:pt x="3095" y="1"/>
                    <a:pt x="3085" y="6"/>
                    <a:pt x="3080" y="17"/>
                  </a:cubicBezTo>
                  <a:cubicBezTo>
                    <a:pt x="2648" y="1946"/>
                    <a:pt x="2619" y="3919"/>
                    <a:pt x="2518" y="5878"/>
                  </a:cubicBezTo>
                  <a:cubicBezTo>
                    <a:pt x="2432" y="7764"/>
                    <a:pt x="2259" y="9694"/>
                    <a:pt x="1553" y="11466"/>
                  </a:cubicBezTo>
                  <a:cubicBezTo>
                    <a:pt x="1179" y="12387"/>
                    <a:pt x="675" y="13251"/>
                    <a:pt x="12" y="13971"/>
                  </a:cubicBezTo>
                  <a:cubicBezTo>
                    <a:pt x="0" y="13995"/>
                    <a:pt x="18" y="14018"/>
                    <a:pt x="32" y="14018"/>
                  </a:cubicBezTo>
                  <a:cubicBezTo>
                    <a:pt x="35" y="14018"/>
                    <a:pt x="38" y="14017"/>
                    <a:pt x="41" y="14015"/>
                  </a:cubicBezTo>
                  <a:cubicBezTo>
                    <a:pt x="1222" y="12718"/>
                    <a:pt x="1870" y="11062"/>
                    <a:pt x="2201" y="9377"/>
                  </a:cubicBezTo>
                  <a:cubicBezTo>
                    <a:pt x="2576" y="7419"/>
                    <a:pt x="2561" y="5403"/>
                    <a:pt x="2691" y="3415"/>
                  </a:cubicBezTo>
                  <a:cubicBezTo>
                    <a:pt x="2748" y="2278"/>
                    <a:pt x="2864" y="1140"/>
                    <a:pt x="3123" y="31"/>
                  </a:cubicBezTo>
                  <a:cubicBezTo>
                    <a:pt x="3132" y="13"/>
                    <a:pt x="3119" y="1"/>
                    <a:pt x="310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2386775" y="3407950"/>
              <a:ext cx="30850" cy="158275"/>
            </a:xfrm>
            <a:custGeom>
              <a:rect b="b" l="l" r="r" t="t"/>
              <a:pathLst>
                <a:path extrusionOk="0" h="6331" w="1234">
                  <a:moveTo>
                    <a:pt x="1206" y="0"/>
                  </a:moveTo>
                  <a:cubicBezTo>
                    <a:pt x="1197" y="0"/>
                    <a:pt x="1187" y="5"/>
                    <a:pt x="1182" y="16"/>
                  </a:cubicBezTo>
                  <a:cubicBezTo>
                    <a:pt x="692" y="1600"/>
                    <a:pt x="289" y="3227"/>
                    <a:pt x="102" y="4883"/>
                  </a:cubicBezTo>
                  <a:cubicBezTo>
                    <a:pt x="44" y="5359"/>
                    <a:pt x="15" y="5834"/>
                    <a:pt x="1" y="6309"/>
                  </a:cubicBezTo>
                  <a:cubicBezTo>
                    <a:pt x="1" y="6324"/>
                    <a:pt x="12" y="6331"/>
                    <a:pt x="22" y="6331"/>
                  </a:cubicBezTo>
                  <a:cubicBezTo>
                    <a:pt x="33" y="6331"/>
                    <a:pt x="44" y="6324"/>
                    <a:pt x="44" y="6309"/>
                  </a:cubicBezTo>
                  <a:cubicBezTo>
                    <a:pt x="87" y="4639"/>
                    <a:pt x="404" y="2982"/>
                    <a:pt x="836" y="1384"/>
                  </a:cubicBezTo>
                  <a:cubicBezTo>
                    <a:pt x="966" y="923"/>
                    <a:pt x="1095" y="477"/>
                    <a:pt x="1225" y="30"/>
                  </a:cubicBezTo>
                  <a:cubicBezTo>
                    <a:pt x="1234" y="12"/>
                    <a:pt x="1221" y="0"/>
                    <a:pt x="1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2444125" y="3345550"/>
              <a:ext cx="346900" cy="247075"/>
            </a:xfrm>
            <a:custGeom>
              <a:rect b="b" l="l" r="r" t="t"/>
              <a:pathLst>
                <a:path extrusionOk="0" h="9883" w="13876">
                  <a:moveTo>
                    <a:pt x="13838" y="0"/>
                  </a:moveTo>
                  <a:cubicBezTo>
                    <a:pt x="13832" y="0"/>
                    <a:pt x="13826" y="2"/>
                    <a:pt x="13822" y="6"/>
                  </a:cubicBezTo>
                  <a:cubicBezTo>
                    <a:pt x="12727" y="2051"/>
                    <a:pt x="10524" y="3059"/>
                    <a:pt x="8479" y="3894"/>
                  </a:cubicBezTo>
                  <a:cubicBezTo>
                    <a:pt x="7384" y="4341"/>
                    <a:pt x="6290" y="4773"/>
                    <a:pt x="5267" y="5349"/>
                  </a:cubicBezTo>
                  <a:cubicBezTo>
                    <a:pt x="4317" y="5882"/>
                    <a:pt x="3410" y="6487"/>
                    <a:pt x="2589" y="7192"/>
                  </a:cubicBezTo>
                  <a:cubicBezTo>
                    <a:pt x="1638" y="7984"/>
                    <a:pt x="774" y="8863"/>
                    <a:pt x="11" y="9842"/>
                  </a:cubicBezTo>
                  <a:cubicBezTo>
                    <a:pt x="1" y="9862"/>
                    <a:pt x="12" y="9883"/>
                    <a:pt x="25" y="9883"/>
                  </a:cubicBezTo>
                  <a:cubicBezTo>
                    <a:pt x="30" y="9883"/>
                    <a:pt x="36" y="9879"/>
                    <a:pt x="40" y="9871"/>
                  </a:cubicBezTo>
                  <a:cubicBezTo>
                    <a:pt x="1408" y="8128"/>
                    <a:pt x="3107" y="6645"/>
                    <a:pt x="5023" y="5536"/>
                  </a:cubicBezTo>
                  <a:cubicBezTo>
                    <a:pt x="6074" y="4931"/>
                    <a:pt x="7183" y="4470"/>
                    <a:pt x="8306" y="4010"/>
                  </a:cubicBezTo>
                  <a:cubicBezTo>
                    <a:pt x="9372" y="3578"/>
                    <a:pt x="10452" y="3131"/>
                    <a:pt x="11431" y="2512"/>
                  </a:cubicBezTo>
                  <a:cubicBezTo>
                    <a:pt x="12425" y="1878"/>
                    <a:pt x="13303" y="1072"/>
                    <a:pt x="13865" y="35"/>
                  </a:cubicBezTo>
                  <a:cubicBezTo>
                    <a:pt x="13876" y="14"/>
                    <a:pt x="13855" y="0"/>
                    <a:pt x="138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2441600" y="3353375"/>
              <a:ext cx="340875" cy="236500"/>
            </a:xfrm>
            <a:custGeom>
              <a:rect b="b" l="l" r="r" t="t"/>
              <a:pathLst>
                <a:path extrusionOk="0" h="9460" w="13635">
                  <a:moveTo>
                    <a:pt x="13608" y="0"/>
                  </a:moveTo>
                  <a:cubicBezTo>
                    <a:pt x="13599" y="0"/>
                    <a:pt x="13592" y="4"/>
                    <a:pt x="13592" y="10"/>
                  </a:cubicBezTo>
                  <a:cubicBezTo>
                    <a:pt x="13361" y="1032"/>
                    <a:pt x="12641" y="1824"/>
                    <a:pt x="11835" y="2458"/>
                  </a:cubicBezTo>
                  <a:cubicBezTo>
                    <a:pt x="11403" y="2789"/>
                    <a:pt x="10942" y="3106"/>
                    <a:pt x="10495" y="3409"/>
                  </a:cubicBezTo>
                  <a:cubicBezTo>
                    <a:pt x="10034" y="3725"/>
                    <a:pt x="9559" y="4028"/>
                    <a:pt x="9098" y="4330"/>
                  </a:cubicBezTo>
                  <a:cubicBezTo>
                    <a:pt x="7241" y="5525"/>
                    <a:pt x="5325" y="6649"/>
                    <a:pt x="3381" y="7700"/>
                  </a:cubicBezTo>
                  <a:cubicBezTo>
                    <a:pt x="2272" y="8305"/>
                    <a:pt x="1149" y="8867"/>
                    <a:pt x="26" y="9414"/>
                  </a:cubicBezTo>
                  <a:cubicBezTo>
                    <a:pt x="1" y="9426"/>
                    <a:pt x="19" y="9460"/>
                    <a:pt x="33" y="9460"/>
                  </a:cubicBezTo>
                  <a:cubicBezTo>
                    <a:pt x="36" y="9460"/>
                    <a:pt x="38" y="9459"/>
                    <a:pt x="40" y="9457"/>
                  </a:cubicBezTo>
                  <a:cubicBezTo>
                    <a:pt x="2085" y="8478"/>
                    <a:pt x="4072" y="7412"/>
                    <a:pt x="6017" y="6274"/>
                  </a:cubicBezTo>
                  <a:cubicBezTo>
                    <a:pt x="6996" y="5698"/>
                    <a:pt x="7961" y="5108"/>
                    <a:pt x="8897" y="4503"/>
                  </a:cubicBezTo>
                  <a:cubicBezTo>
                    <a:pt x="9833" y="3913"/>
                    <a:pt x="10783" y="3308"/>
                    <a:pt x="11676" y="2645"/>
                  </a:cubicBezTo>
                  <a:cubicBezTo>
                    <a:pt x="12555" y="1968"/>
                    <a:pt x="13376" y="1133"/>
                    <a:pt x="13635" y="24"/>
                  </a:cubicBezTo>
                  <a:cubicBezTo>
                    <a:pt x="13635" y="7"/>
                    <a:pt x="13620" y="0"/>
                    <a:pt x="136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a:off x="2452300" y="3137050"/>
              <a:ext cx="20550" cy="368550"/>
            </a:xfrm>
            <a:custGeom>
              <a:rect b="b" l="l" r="r" t="t"/>
              <a:pathLst>
                <a:path extrusionOk="0" h="14742" w="822">
                  <a:moveTo>
                    <a:pt x="22" y="1"/>
                  </a:moveTo>
                  <a:cubicBezTo>
                    <a:pt x="12" y="1"/>
                    <a:pt x="1" y="8"/>
                    <a:pt x="1" y="22"/>
                  </a:cubicBezTo>
                  <a:cubicBezTo>
                    <a:pt x="73" y="1937"/>
                    <a:pt x="159" y="3867"/>
                    <a:pt x="231" y="5797"/>
                  </a:cubicBezTo>
                  <a:cubicBezTo>
                    <a:pt x="303" y="7712"/>
                    <a:pt x="361" y="9628"/>
                    <a:pt x="476" y="11543"/>
                  </a:cubicBezTo>
                  <a:cubicBezTo>
                    <a:pt x="548" y="12609"/>
                    <a:pt x="634" y="13674"/>
                    <a:pt x="778" y="14726"/>
                  </a:cubicBezTo>
                  <a:cubicBezTo>
                    <a:pt x="778" y="14737"/>
                    <a:pt x="785" y="14741"/>
                    <a:pt x="793" y="14741"/>
                  </a:cubicBezTo>
                  <a:cubicBezTo>
                    <a:pt x="805" y="14741"/>
                    <a:pt x="822" y="14729"/>
                    <a:pt x="822" y="14711"/>
                  </a:cubicBezTo>
                  <a:cubicBezTo>
                    <a:pt x="562" y="12825"/>
                    <a:pt x="476" y="10909"/>
                    <a:pt x="404" y="9008"/>
                  </a:cubicBezTo>
                  <a:lnTo>
                    <a:pt x="174" y="3262"/>
                  </a:lnTo>
                  <a:lnTo>
                    <a:pt x="44" y="22"/>
                  </a:lnTo>
                  <a:cubicBezTo>
                    <a:pt x="44" y="8"/>
                    <a:pt x="33" y="1"/>
                    <a:pt x="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a:off x="2521975" y="3070675"/>
              <a:ext cx="111350" cy="272750"/>
            </a:xfrm>
            <a:custGeom>
              <a:rect b="b" l="l" r="r" t="t"/>
              <a:pathLst>
                <a:path extrusionOk="0" h="10910" w="4454">
                  <a:moveTo>
                    <a:pt x="4418" y="1"/>
                  </a:moveTo>
                  <a:cubicBezTo>
                    <a:pt x="4411" y="1"/>
                    <a:pt x="4404" y="4"/>
                    <a:pt x="4400" y="13"/>
                  </a:cubicBezTo>
                  <a:cubicBezTo>
                    <a:pt x="3594" y="1439"/>
                    <a:pt x="3507" y="3109"/>
                    <a:pt x="3306" y="4708"/>
                  </a:cubicBezTo>
                  <a:cubicBezTo>
                    <a:pt x="3205" y="5529"/>
                    <a:pt x="3046" y="6364"/>
                    <a:pt x="2758" y="7141"/>
                  </a:cubicBezTo>
                  <a:cubicBezTo>
                    <a:pt x="2513" y="7833"/>
                    <a:pt x="2168" y="8481"/>
                    <a:pt x="1750" y="9071"/>
                  </a:cubicBezTo>
                  <a:cubicBezTo>
                    <a:pt x="1261" y="9763"/>
                    <a:pt x="685" y="10367"/>
                    <a:pt x="22" y="10871"/>
                  </a:cubicBezTo>
                  <a:cubicBezTo>
                    <a:pt x="0" y="10882"/>
                    <a:pt x="12" y="10910"/>
                    <a:pt x="25" y="10910"/>
                  </a:cubicBezTo>
                  <a:cubicBezTo>
                    <a:pt x="29" y="10910"/>
                    <a:pt x="33" y="10907"/>
                    <a:pt x="36" y="10900"/>
                  </a:cubicBezTo>
                  <a:cubicBezTo>
                    <a:pt x="1189" y="10036"/>
                    <a:pt x="2096" y="8855"/>
                    <a:pt x="2657" y="7530"/>
                  </a:cubicBezTo>
                  <a:cubicBezTo>
                    <a:pt x="2974" y="6796"/>
                    <a:pt x="3162" y="6033"/>
                    <a:pt x="3277" y="5241"/>
                  </a:cubicBezTo>
                  <a:cubicBezTo>
                    <a:pt x="3406" y="4391"/>
                    <a:pt x="3464" y="3527"/>
                    <a:pt x="3608" y="2677"/>
                  </a:cubicBezTo>
                  <a:cubicBezTo>
                    <a:pt x="3752" y="1755"/>
                    <a:pt x="3982" y="848"/>
                    <a:pt x="4443" y="42"/>
                  </a:cubicBezTo>
                  <a:cubicBezTo>
                    <a:pt x="4453" y="21"/>
                    <a:pt x="4435" y="1"/>
                    <a:pt x="44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a:off x="2521175" y="3072125"/>
              <a:ext cx="115025" cy="271375"/>
            </a:xfrm>
            <a:custGeom>
              <a:rect b="b" l="l" r="r" t="t"/>
              <a:pathLst>
                <a:path extrusionOk="0" h="10855" w="4601">
                  <a:moveTo>
                    <a:pt x="4577" y="1"/>
                  </a:moveTo>
                  <a:cubicBezTo>
                    <a:pt x="4571" y="1"/>
                    <a:pt x="4566" y="4"/>
                    <a:pt x="4562" y="13"/>
                  </a:cubicBezTo>
                  <a:cubicBezTo>
                    <a:pt x="3438" y="949"/>
                    <a:pt x="2545" y="2144"/>
                    <a:pt x="1941" y="3469"/>
                  </a:cubicBezTo>
                  <a:cubicBezTo>
                    <a:pt x="1638" y="4160"/>
                    <a:pt x="1422" y="4895"/>
                    <a:pt x="1278" y="5629"/>
                  </a:cubicBezTo>
                  <a:cubicBezTo>
                    <a:pt x="1120" y="6493"/>
                    <a:pt x="1033" y="7357"/>
                    <a:pt x="889" y="8207"/>
                  </a:cubicBezTo>
                  <a:cubicBezTo>
                    <a:pt x="731" y="9114"/>
                    <a:pt x="486" y="10021"/>
                    <a:pt x="11" y="10828"/>
                  </a:cubicBezTo>
                  <a:cubicBezTo>
                    <a:pt x="1" y="10838"/>
                    <a:pt x="18" y="10855"/>
                    <a:pt x="35" y="10855"/>
                  </a:cubicBezTo>
                  <a:cubicBezTo>
                    <a:pt x="42" y="10855"/>
                    <a:pt x="50" y="10851"/>
                    <a:pt x="54" y="10842"/>
                  </a:cubicBezTo>
                  <a:cubicBezTo>
                    <a:pt x="918" y="9416"/>
                    <a:pt x="990" y="7703"/>
                    <a:pt x="1249" y="6090"/>
                  </a:cubicBezTo>
                  <a:cubicBezTo>
                    <a:pt x="1365" y="5312"/>
                    <a:pt x="1552" y="4549"/>
                    <a:pt x="1854" y="3814"/>
                  </a:cubicBezTo>
                  <a:cubicBezTo>
                    <a:pt x="2128" y="3123"/>
                    <a:pt x="2488" y="2475"/>
                    <a:pt x="2906" y="1870"/>
                  </a:cubicBezTo>
                  <a:cubicBezTo>
                    <a:pt x="3381" y="1193"/>
                    <a:pt x="3957" y="574"/>
                    <a:pt x="4590" y="41"/>
                  </a:cubicBezTo>
                  <a:cubicBezTo>
                    <a:pt x="4601" y="21"/>
                    <a:pt x="4589" y="1"/>
                    <a:pt x="45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4"/>
            <p:cNvSpPr/>
            <p:nvPr/>
          </p:nvSpPr>
          <p:spPr>
            <a:xfrm>
              <a:off x="2543850" y="3146650"/>
              <a:ext cx="118625" cy="191225"/>
            </a:xfrm>
            <a:custGeom>
              <a:rect b="b" l="l" r="r" t="t"/>
              <a:pathLst>
                <a:path extrusionOk="0" h="7649" w="4745">
                  <a:moveTo>
                    <a:pt x="4717" y="0"/>
                  </a:moveTo>
                  <a:cubicBezTo>
                    <a:pt x="4709" y="0"/>
                    <a:pt x="4700" y="4"/>
                    <a:pt x="4692" y="13"/>
                  </a:cubicBezTo>
                  <a:cubicBezTo>
                    <a:pt x="3986" y="963"/>
                    <a:pt x="3698" y="2130"/>
                    <a:pt x="3381" y="3267"/>
                  </a:cubicBezTo>
                  <a:cubicBezTo>
                    <a:pt x="3223" y="3843"/>
                    <a:pt x="3035" y="4419"/>
                    <a:pt x="2791" y="4967"/>
                  </a:cubicBezTo>
                  <a:cubicBezTo>
                    <a:pt x="2531" y="5528"/>
                    <a:pt x="2200" y="6032"/>
                    <a:pt x="1768" y="6464"/>
                  </a:cubicBezTo>
                  <a:cubicBezTo>
                    <a:pt x="1278" y="6954"/>
                    <a:pt x="688" y="7343"/>
                    <a:pt x="26" y="7602"/>
                  </a:cubicBezTo>
                  <a:cubicBezTo>
                    <a:pt x="1" y="7614"/>
                    <a:pt x="8" y="7648"/>
                    <a:pt x="29" y="7648"/>
                  </a:cubicBezTo>
                  <a:cubicBezTo>
                    <a:pt x="32" y="7648"/>
                    <a:pt x="36" y="7647"/>
                    <a:pt x="40" y="7645"/>
                  </a:cubicBezTo>
                  <a:cubicBezTo>
                    <a:pt x="1163" y="7213"/>
                    <a:pt x="2099" y="6378"/>
                    <a:pt x="2661" y="5327"/>
                  </a:cubicBezTo>
                  <a:cubicBezTo>
                    <a:pt x="3237" y="4247"/>
                    <a:pt x="3453" y="3022"/>
                    <a:pt x="3827" y="1870"/>
                  </a:cubicBezTo>
                  <a:cubicBezTo>
                    <a:pt x="4043" y="1222"/>
                    <a:pt x="4317" y="589"/>
                    <a:pt x="4735" y="27"/>
                  </a:cubicBezTo>
                  <a:cubicBezTo>
                    <a:pt x="4745" y="17"/>
                    <a:pt x="4734" y="0"/>
                    <a:pt x="47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4"/>
            <p:cNvSpPr/>
            <p:nvPr/>
          </p:nvSpPr>
          <p:spPr>
            <a:xfrm>
              <a:off x="2488800" y="3082050"/>
              <a:ext cx="34000" cy="256750"/>
            </a:xfrm>
            <a:custGeom>
              <a:rect b="b" l="l" r="r" t="t"/>
              <a:pathLst>
                <a:path extrusionOk="0" h="10270" w="1360">
                  <a:moveTo>
                    <a:pt x="42" y="0"/>
                  </a:moveTo>
                  <a:cubicBezTo>
                    <a:pt x="25" y="0"/>
                    <a:pt x="1" y="21"/>
                    <a:pt x="24" y="33"/>
                  </a:cubicBezTo>
                  <a:cubicBezTo>
                    <a:pt x="989" y="1027"/>
                    <a:pt x="1104" y="2525"/>
                    <a:pt x="960" y="3835"/>
                  </a:cubicBezTo>
                  <a:cubicBezTo>
                    <a:pt x="787" y="5318"/>
                    <a:pt x="312" y="6802"/>
                    <a:pt x="514" y="8314"/>
                  </a:cubicBezTo>
                  <a:cubicBezTo>
                    <a:pt x="615" y="9019"/>
                    <a:pt x="859" y="9711"/>
                    <a:pt x="1320" y="10258"/>
                  </a:cubicBezTo>
                  <a:cubicBezTo>
                    <a:pt x="1324" y="10266"/>
                    <a:pt x="1330" y="10270"/>
                    <a:pt x="1335" y="10270"/>
                  </a:cubicBezTo>
                  <a:cubicBezTo>
                    <a:pt x="1348" y="10270"/>
                    <a:pt x="1359" y="10250"/>
                    <a:pt x="1349" y="10229"/>
                  </a:cubicBezTo>
                  <a:cubicBezTo>
                    <a:pt x="427" y="9120"/>
                    <a:pt x="427" y="7579"/>
                    <a:pt x="615" y="6211"/>
                  </a:cubicBezTo>
                  <a:cubicBezTo>
                    <a:pt x="831" y="4771"/>
                    <a:pt x="1248" y="3331"/>
                    <a:pt x="960" y="1862"/>
                  </a:cubicBezTo>
                  <a:cubicBezTo>
                    <a:pt x="831" y="1171"/>
                    <a:pt x="543" y="508"/>
                    <a:pt x="53" y="4"/>
                  </a:cubicBezTo>
                  <a:cubicBezTo>
                    <a:pt x="50" y="2"/>
                    <a:pt x="46"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2488675" y="3081775"/>
              <a:ext cx="2175" cy="2550"/>
            </a:xfrm>
            <a:custGeom>
              <a:rect b="b" l="l" r="r" t="t"/>
              <a:pathLst>
                <a:path extrusionOk="0" h="102" w="87">
                  <a:moveTo>
                    <a:pt x="15" y="1"/>
                  </a:moveTo>
                  <a:cubicBezTo>
                    <a:pt x="0" y="1"/>
                    <a:pt x="0" y="15"/>
                    <a:pt x="0" y="30"/>
                  </a:cubicBezTo>
                  <a:cubicBezTo>
                    <a:pt x="15" y="59"/>
                    <a:pt x="29" y="73"/>
                    <a:pt x="44" y="87"/>
                  </a:cubicBezTo>
                  <a:cubicBezTo>
                    <a:pt x="44" y="102"/>
                    <a:pt x="58" y="102"/>
                    <a:pt x="58" y="102"/>
                  </a:cubicBezTo>
                  <a:lnTo>
                    <a:pt x="72" y="102"/>
                  </a:lnTo>
                  <a:cubicBezTo>
                    <a:pt x="87" y="102"/>
                    <a:pt x="87" y="87"/>
                    <a:pt x="87" y="73"/>
                  </a:cubicBezTo>
                  <a:cubicBezTo>
                    <a:pt x="72" y="44"/>
                    <a:pt x="58" y="30"/>
                    <a:pt x="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a:off x="2492775" y="3086725"/>
              <a:ext cx="43800" cy="86000"/>
            </a:xfrm>
            <a:custGeom>
              <a:rect b="b" l="l" r="r" t="t"/>
              <a:pathLst>
                <a:path extrusionOk="0" h="3440" w="1752">
                  <a:moveTo>
                    <a:pt x="42" y="1"/>
                  </a:moveTo>
                  <a:cubicBezTo>
                    <a:pt x="24" y="1"/>
                    <a:pt x="0" y="22"/>
                    <a:pt x="24" y="33"/>
                  </a:cubicBezTo>
                  <a:cubicBezTo>
                    <a:pt x="945" y="941"/>
                    <a:pt x="1550" y="2136"/>
                    <a:pt x="1709" y="3418"/>
                  </a:cubicBezTo>
                  <a:cubicBezTo>
                    <a:pt x="1709" y="3432"/>
                    <a:pt x="1719" y="3439"/>
                    <a:pt x="1730" y="3439"/>
                  </a:cubicBezTo>
                  <a:cubicBezTo>
                    <a:pt x="1741" y="3439"/>
                    <a:pt x="1752" y="3432"/>
                    <a:pt x="1752" y="3418"/>
                  </a:cubicBezTo>
                  <a:cubicBezTo>
                    <a:pt x="1593" y="2136"/>
                    <a:pt x="988" y="912"/>
                    <a:pt x="52" y="5"/>
                  </a:cubicBezTo>
                  <a:cubicBezTo>
                    <a:pt x="50" y="2"/>
                    <a:pt x="46" y="1"/>
                    <a:pt x="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4"/>
            <p:cNvSpPr/>
            <p:nvPr/>
          </p:nvSpPr>
          <p:spPr>
            <a:xfrm>
              <a:off x="2308400" y="2980175"/>
              <a:ext cx="197475" cy="99900"/>
            </a:xfrm>
            <a:custGeom>
              <a:rect b="b" l="l" r="r" t="t"/>
              <a:pathLst>
                <a:path extrusionOk="0" h="3996" w="7899">
                  <a:moveTo>
                    <a:pt x="42" y="1"/>
                  </a:moveTo>
                  <a:cubicBezTo>
                    <a:pt x="18" y="1"/>
                    <a:pt x="0" y="35"/>
                    <a:pt x="25" y="47"/>
                  </a:cubicBezTo>
                  <a:cubicBezTo>
                    <a:pt x="1940" y="1314"/>
                    <a:pt x="3985" y="2409"/>
                    <a:pt x="6102" y="3302"/>
                  </a:cubicBezTo>
                  <a:cubicBezTo>
                    <a:pt x="6678" y="3546"/>
                    <a:pt x="7269" y="3777"/>
                    <a:pt x="7859" y="3993"/>
                  </a:cubicBezTo>
                  <a:cubicBezTo>
                    <a:pt x="7863" y="3995"/>
                    <a:pt x="7867" y="3996"/>
                    <a:pt x="7871" y="3996"/>
                  </a:cubicBezTo>
                  <a:cubicBezTo>
                    <a:pt x="7891" y="3996"/>
                    <a:pt x="7899" y="3962"/>
                    <a:pt x="7874" y="3950"/>
                  </a:cubicBezTo>
                  <a:cubicBezTo>
                    <a:pt x="5728" y="3172"/>
                    <a:pt x="3654" y="2193"/>
                    <a:pt x="1681" y="1041"/>
                  </a:cubicBezTo>
                  <a:cubicBezTo>
                    <a:pt x="1134" y="709"/>
                    <a:pt x="587" y="364"/>
                    <a:pt x="54" y="4"/>
                  </a:cubicBezTo>
                  <a:cubicBezTo>
                    <a:pt x="50" y="2"/>
                    <a:pt x="46" y="1"/>
                    <a:pt x="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2518200" y="2686650"/>
              <a:ext cx="191375" cy="341200"/>
            </a:xfrm>
            <a:custGeom>
              <a:rect b="b" l="l" r="r" t="t"/>
              <a:pathLst>
                <a:path extrusionOk="0" h="13648" w="7655">
                  <a:moveTo>
                    <a:pt x="7637" y="1"/>
                  </a:moveTo>
                  <a:cubicBezTo>
                    <a:pt x="7626" y="1"/>
                    <a:pt x="7611" y="8"/>
                    <a:pt x="7604" y="22"/>
                  </a:cubicBezTo>
                  <a:cubicBezTo>
                    <a:pt x="7258" y="2053"/>
                    <a:pt x="6092" y="3810"/>
                    <a:pt x="4825" y="5394"/>
                  </a:cubicBezTo>
                  <a:cubicBezTo>
                    <a:pt x="3514" y="7021"/>
                    <a:pt x="2045" y="8548"/>
                    <a:pt x="1080" y="10420"/>
                  </a:cubicBezTo>
                  <a:cubicBezTo>
                    <a:pt x="562" y="11428"/>
                    <a:pt x="159" y="12494"/>
                    <a:pt x="0" y="13617"/>
                  </a:cubicBezTo>
                  <a:cubicBezTo>
                    <a:pt x="0" y="13635"/>
                    <a:pt x="17" y="13647"/>
                    <a:pt x="29" y="13647"/>
                  </a:cubicBezTo>
                  <a:cubicBezTo>
                    <a:pt x="37" y="13647"/>
                    <a:pt x="43" y="13642"/>
                    <a:pt x="43" y="13631"/>
                  </a:cubicBezTo>
                  <a:cubicBezTo>
                    <a:pt x="331" y="11572"/>
                    <a:pt x="1397" y="9714"/>
                    <a:pt x="2664" y="8101"/>
                  </a:cubicBezTo>
                  <a:cubicBezTo>
                    <a:pt x="3946" y="6445"/>
                    <a:pt x="5430" y="4933"/>
                    <a:pt x="6481" y="3104"/>
                  </a:cubicBezTo>
                  <a:cubicBezTo>
                    <a:pt x="7028" y="2154"/>
                    <a:pt x="7460" y="1117"/>
                    <a:pt x="7647" y="22"/>
                  </a:cubicBezTo>
                  <a:cubicBezTo>
                    <a:pt x="7655" y="8"/>
                    <a:pt x="7647" y="1"/>
                    <a:pt x="7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a:off x="2515775" y="2689175"/>
              <a:ext cx="192900" cy="342525"/>
            </a:xfrm>
            <a:custGeom>
              <a:rect b="b" l="l" r="r" t="t"/>
              <a:pathLst>
                <a:path extrusionOk="0" h="13701" w="7716">
                  <a:moveTo>
                    <a:pt x="7694" y="0"/>
                  </a:moveTo>
                  <a:cubicBezTo>
                    <a:pt x="7683" y="0"/>
                    <a:pt x="7672" y="8"/>
                    <a:pt x="7672" y="22"/>
                  </a:cubicBezTo>
                  <a:cubicBezTo>
                    <a:pt x="7485" y="2067"/>
                    <a:pt x="6578" y="3954"/>
                    <a:pt x="5469" y="5653"/>
                  </a:cubicBezTo>
                  <a:cubicBezTo>
                    <a:pt x="4331" y="7395"/>
                    <a:pt x="2963" y="8965"/>
                    <a:pt x="1768" y="10665"/>
                  </a:cubicBezTo>
                  <a:cubicBezTo>
                    <a:pt x="1105" y="11615"/>
                    <a:pt x="486" y="12609"/>
                    <a:pt x="11" y="13660"/>
                  </a:cubicBezTo>
                  <a:cubicBezTo>
                    <a:pt x="1" y="13680"/>
                    <a:pt x="12" y="13701"/>
                    <a:pt x="25" y="13701"/>
                  </a:cubicBezTo>
                  <a:cubicBezTo>
                    <a:pt x="30" y="13701"/>
                    <a:pt x="35" y="13697"/>
                    <a:pt x="40" y="13689"/>
                  </a:cubicBezTo>
                  <a:cubicBezTo>
                    <a:pt x="918" y="11759"/>
                    <a:pt x="2214" y="10088"/>
                    <a:pt x="3496" y="8432"/>
                  </a:cubicBezTo>
                  <a:cubicBezTo>
                    <a:pt x="4749" y="6805"/>
                    <a:pt x="6016" y="5134"/>
                    <a:pt x="6851" y="3234"/>
                  </a:cubicBezTo>
                  <a:cubicBezTo>
                    <a:pt x="7298" y="2211"/>
                    <a:pt x="7615" y="1131"/>
                    <a:pt x="7716" y="22"/>
                  </a:cubicBezTo>
                  <a:cubicBezTo>
                    <a:pt x="7716" y="8"/>
                    <a:pt x="7705" y="0"/>
                    <a:pt x="76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a:off x="2522625" y="2849575"/>
              <a:ext cx="363900" cy="177575"/>
            </a:xfrm>
            <a:custGeom>
              <a:rect b="b" l="l" r="r" t="t"/>
              <a:pathLst>
                <a:path extrusionOk="0" h="7103" w="14556">
                  <a:moveTo>
                    <a:pt x="14527" y="0"/>
                  </a:moveTo>
                  <a:cubicBezTo>
                    <a:pt x="12424" y="115"/>
                    <a:pt x="10451" y="965"/>
                    <a:pt x="8666" y="2016"/>
                  </a:cubicBezTo>
                  <a:cubicBezTo>
                    <a:pt x="6822" y="3096"/>
                    <a:pt x="5123" y="4393"/>
                    <a:pt x="3294" y="5501"/>
                  </a:cubicBezTo>
                  <a:cubicBezTo>
                    <a:pt x="2257" y="6121"/>
                    <a:pt x="1163" y="6668"/>
                    <a:pt x="25" y="7057"/>
                  </a:cubicBezTo>
                  <a:cubicBezTo>
                    <a:pt x="0" y="7069"/>
                    <a:pt x="7" y="7103"/>
                    <a:pt x="19" y="7103"/>
                  </a:cubicBezTo>
                  <a:cubicBezTo>
                    <a:pt x="21" y="7103"/>
                    <a:pt x="23" y="7102"/>
                    <a:pt x="25" y="7100"/>
                  </a:cubicBezTo>
                  <a:cubicBezTo>
                    <a:pt x="2041" y="6423"/>
                    <a:pt x="3827" y="5257"/>
                    <a:pt x="5569" y="4076"/>
                  </a:cubicBezTo>
                  <a:cubicBezTo>
                    <a:pt x="7341" y="2880"/>
                    <a:pt x="9098" y="1656"/>
                    <a:pt x="11085" y="864"/>
                  </a:cubicBezTo>
                  <a:cubicBezTo>
                    <a:pt x="12180" y="418"/>
                    <a:pt x="13332" y="115"/>
                    <a:pt x="14527" y="43"/>
                  </a:cubicBezTo>
                  <a:cubicBezTo>
                    <a:pt x="14556" y="43"/>
                    <a:pt x="14556" y="0"/>
                    <a:pt x="145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a:off x="2526575" y="2847775"/>
              <a:ext cx="365725" cy="176150"/>
            </a:xfrm>
            <a:custGeom>
              <a:rect b="b" l="l" r="r" t="t"/>
              <a:pathLst>
                <a:path extrusionOk="0" h="7046" w="14629">
                  <a:moveTo>
                    <a:pt x="14585" y="0"/>
                  </a:moveTo>
                  <a:cubicBezTo>
                    <a:pt x="12583" y="677"/>
                    <a:pt x="10725" y="1685"/>
                    <a:pt x="8911" y="2736"/>
                  </a:cubicBezTo>
                  <a:cubicBezTo>
                    <a:pt x="7082" y="3788"/>
                    <a:pt x="5282" y="4897"/>
                    <a:pt x="3381" y="5775"/>
                  </a:cubicBezTo>
                  <a:cubicBezTo>
                    <a:pt x="2301" y="6279"/>
                    <a:pt x="1177" y="6711"/>
                    <a:pt x="25" y="6999"/>
                  </a:cubicBezTo>
                  <a:cubicBezTo>
                    <a:pt x="0" y="7012"/>
                    <a:pt x="8" y="7045"/>
                    <a:pt x="29" y="7045"/>
                  </a:cubicBezTo>
                  <a:cubicBezTo>
                    <a:pt x="32" y="7045"/>
                    <a:pt x="36" y="7044"/>
                    <a:pt x="40" y="7042"/>
                  </a:cubicBezTo>
                  <a:cubicBezTo>
                    <a:pt x="2070" y="6524"/>
                    <a:pt x="3971" y="5602"/>
                    <a:pt x="5800" y="4580"/>
                  </a:cubicBezTo>
                  <a:cubicBezTo>
                    <a:pt x="7644" y="3557"/>
                    <a:pt x="9429" y="2420"/>
                    <a:pt x="11316" y="1469"/>
                  </a:cubicBezTo>
                  <a:cubicBezTo>
                    <a:pt x="12367" y="922"/>
                    <a:pt x="13462" y="432"/>
                    <a:pt x="14599" y="43"/>
                  </a:cubicBezTo>
                  <a:cubicBezTo>
                    <a:pt x="14628" y="29"/>
                    <a:pt x="14614" y="0"/>
                    <a:pt x="145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2088050" y="2592025"/>
              <a:ext cx="393675" cy="345800"/>
            </a:xfrm>
            <a:custGeom>
              <a:rect b="b" l="l" r="r" t="t"/>
              <a:pathLst>
                <a:path extrusionOk="0" h="13832" w="15747">
                  <a:moveTo>
                    <a:pt x="1918" y="0"/>
                  </a:moveTo>
                  <a:cubicBezTo>
                    <a:pt x="1463" y="0"/>
                    <a:pt x="1009" y="34"/>
                    <a:pt x="558" y="106"/>
                  </a:cubicBezTo>
                  <a:cubicBezTo>
                    <a:pt x="386" y="135"/>
                    <a:pt x="213" y="164"/>
                    <a:pt x="26" y="207"/>
                  </a:cubicBezTo>
                  <a:cubicBezTo>
                    <a:pt x="1" y="219"/>
                    <a:pt x="8" y="253"/>
                    <a:pt x="29" y="253"/>
                  </a:cubicBezTo>
                  <a:cubicBezTo>
                    <a:pt x="32" y="253"/>
                    <a:pt x="36" y="252"/>
                    <a:pt x="40" y="250"/>
                  </a:cubicBezTo>
                  <a:cubicBezTo>
                    <a:pt x="661" y="113"/>
                    <a:pt x="1294" y="49"/>
                    <a:pt x="1926" y="49"/>
                  </a:cubicBezTo>
                  <a:cubicBezTo>
                    <a:pt x="2759" y="49"/>
                    <a:pt x="3593" y="161"/>
                    <a:pt x="4404" y="365"/>
                  </a:cubicBezTo>
                  <a:cubicBezTo>
                    <a:pt x="5800" y="740"/>
                    <a:pt x="7125" y="1388"/>
                    <a:pt x="8292" y="2238"/>
                  </a:cubicBezTo>
                  <a:cubicBezTo>
                    <a:pt x="9415" y="3058"/>
                    <a:pt x="10409" y="4066"/>
                    <a:pt x="11273" y="5161"/>
                  </a:cubicBezTo>
                  <a:cubicBezTo>
                    <a:pt x="12195" y="6327"/>
                    <a:pt x="12958" y="7609"/>
                    <a:pt x="13635" y="8934"/>
                  </a:cubicBezTo>
                  <a:cubicBezTo>
                    <a:pt x="14340" y="10345"/>
                    <a:pt x="14931" y="11800"/>
                    <a:pt x="15492" y="13269"/>
                  </a:cubicBezTo>
                  <a:cubicBezTo>
                    <a:pt x="15565" y="13456"/>
                    <a:pt x="15637" y="13643"/>
                    <a:pt x="15694" y="13816"/>
                  </a:cubicBezTo>
                  <a:cubicBezTo>
                    <a:pt x="15700" y="13827"/>
                    <a:pt x="15709" y="13832"/>
                    <a:pt x="15718" y="13832"/>
                  </a:cubicBezTo>
                  <a:cubicBezTo>
                    <a:pt x="15733" y="13832"/>
                    <a:pt x="15746" y="13819"/>
                    <a:pt x="15737" y="13802"/>
                  </a:cubicBezTo>
                  <a:cubicBezTo>
                    <a:pt x="15190" y="12318"/>
                    <a:pt x="14600" y="10849"/>
                    <a:pt x="13923" y="9424"/>
                  </a:cubicBezTo>
                  <a:cubicBezTo>
                    <a:pt x="13260" y="8056"/>
                    <a:pt x="12497" y="6731"/>
                    <a:pt x="11590" y="5507"/>
                  </a:cubicBezTo>
                  <a:cubicBezTo>
                    <a:pt x="10754" y="4383"/>
                    <a:pt x="9775" y="3346"/>
                    <a:pt x="8666" y="2468"/>
                  </a:cubicBezTo>
                  <a:cubicBezTo>
                    <a:pt x="7543" y="1589"/>
                    <a:pt x="6261" y="884"/>
                    <a:pt x="4879" y="452"/>
                  </a:cubicBezTo>
                  <a:cubicBezTo>
                    <a:pt x="3918" y="165"/>
                    <a:pt x="2917" y="0"/>
                    <a:pt x="19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2090475" y="2596475"/>
              <a:ext cx="391375" cy="341225"/>
            </a:xfrm>
            <a:custGeom>
              <a:rect b="b" l="l" r="r" t="t"/>
              <a:pathLst>
                <a:path extrusionOk="0" h="13649" w="15655">
                  <a:moveTo>
                    <a:pt x="29" y="0"/>
                  </a:moveTo>
                  <a:cubicBezTo>
                    <a:pt x="1" y="0"/>
                    <a:pt x="1" y="43"/>
                    <a:pt x="29" y="43"/>
                  </a:cubicBezTo>
                  <a:cubicBezTo>
                    <a:pt x="1412" y="72"/>
                    <a:pt x="2766" y="403"/>
                    <a:pt x="4004" y="1008"/>
                  </a:cubicBezTo>
                  <a:cubicBezTo>
                    <a:pt x="5228" y="1613"/>
                    <a:pt x="6323" y="2477"/>
                    <a:pt x="7187" y="3528"/>
                  </a:cubicBezTo>
                  <a:cubicBezTo>
                    <a:pt x="8180" y="4767"/>
                    <a:pt x="8785" y="6236"/>
                    <a:pt x="9376" y="7690"/>
                  </a:cubicBezTo>
                  <a:cubicBezTo>
                    <a:pt x="9966" y="9087"/>
                    <a:pt x="10571" y="10513"/>
                    <a:pt x="11565" y="11665"/>
                  </a:cubicBezTo>
                  <a:cubicBezTo>
                    <a:pt x="12458" y="12716"/>
                    <a:pt x="13711" y="13537"/>
                    <a:pt x="15107" y="13638"/>
                  </a:cubicBezTo>
                  <a:cubicBezTo>
                    <a:pt x="15194" y="13645"/>
                    <a:pt x="15280" y="13649"/>
                    <a:pt x="15367" y="13649"/>
                  </a:cubicBezTo>
                  <a:cubicBezTo>
                    <a:pt x="15453" y="13649"/>
                    <a:pt x="15540" y="13645"/>
                    <a:pt x="15626" y="13638"/>
                  </a:cubicBezTo>
                  <a:cubicBezTo>
                    <a:pt x="15655" y="13638"/>
                    <a:pt x="15655" y="13595"/>
                    <a:pt x="15626" y="13595"/>
                  </a:cubicBezTo>
                  <a:cubicBezTo>
                    <a:pt x="15549" y="13599"/>
                    <a:pt x="15473" y="13602"/>
                    <a:pt x="15397" y="13602"/>
                  </a:cubicBezTo>
                  <a:cubicBezTo>
                    <a:pt x="14027" y="13602"/>
                    <a:pt x="12737" y="12877"/>
                    <a:pt x="11810" y="11881"/>
                  </a:cubicBezTo>
                  <a:cubicBezTo>
                    <a:pt x="10744" y="10743"/>
                    <a:pt x="10096" y="9275"/>
                    <a:pt x="9491" y="7849"/>
                  </a:cubicBezTo>
                  <a:cubicBezTo>
                    <a:pt x="8901" y="6423"/>
                    <a:pt x="8324" y="4954"/>
                    <a:pt x="7374" y="3716"/>
                  </a:cubicBezTo>
                  <a:cubicBezTo>
                    <a:pt x="6568" y="2650"/>
                    <a:pt x="5516" y="1771"/>
                    <a:pt x="4350" y="1138"/>
                  </a:cubicBezTo>
                  <a:cubicBezTo>
                    <a:pt x="3169" y="504"/>
                    <a:pt x="1873" y="115"/>
                    <a:pt x="533" y="15"/>
                  </a:cubicBezTo>
                  <a:cubicBezTo>
                    <a:pt x="375" y="15"/>
                    <a:pt x="202" y="0"/>
                    <a:pt x="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2090850" y="2597125"/>
              <a:ext cx="247650" cy="323500"/>
            </a:xfrm>
            <a:custGeom>
              <a:rect b="b" l="l" r="r" t="t"/>
              <a:pathLst>
                <a:path extrusionOk="0" h="12940" w="9906">
                  <a:moveTo>
                    <a:pt x="18" y="0"/>
                  </a:moveTo>
                  <a:cubicBezTo>
                    <a:pt x="1" y="0"/>
                    <a:pt x="4" y="34"/>
                    <a:pt x="29" y="46"/>
                  </a:cubicBezTo>
                  <a:cubicBezTo>
                    <a:pt x="2059" y="521"/>
                    <a:pt x="3687" y="1990"/>
                    <a:pt x="4839" y="3675"/>
                  </a:cubicBezTo>
                  <a:cubicBezTo>
                    <a:pt x="6135" y="5547"/>
                    <a:pt x="6927" y="7679"/>
                    <a:pt x="7921" y="9724"/>
                  </a:cubicBezTo>
                  <a:cubicBezTo>
                    <a:pt x="8468" y="10847"/>
                    <a:pt x="9087" y="11942"/>
                    <a:pt x="9865" y="12935"/>
                  </a:cubicBezTo>
                  <a:cubicBezTo>
                    <a:pt x="9868" y="12938"/>
                    <a:pt x="9871" y="12939"/>
                    <a:pt x="9874" y="12939"/>
                  </a:cubicBezTo>
                  <a:cubicBezTo>
                    <a:pt x="9889" y="12939"/>
                    <a:pt x="9905" y="12918"/>
                    <a:pt x="9894" y="12906"/>
                  </a:cubicBezTo>
                  <a:cubicBezTo>
                    <a:pt x="8468" y="11092"/>
                    <a:pt x="7618" y="8932"/>
                    <a:pt x="6639" y="6858"/>
                  </a:cubicBezTo>
                  <a:cubicBezTo>
                    <a:pt x="5732" y="4885"/>
                    <a:pt x="4652" y="2926"/>
                    <a:pt x="2967" y="1515"/>
                  </a:cubicBezTo>
                  <a:cubicBezTo>
                    <a:pt x="2103" y="795"/>
                    <a:pt x="1123" y="248"/>
                    <a:pt x="29" y="3"/>
                  </a:cubicBezTo>
                  <a:cubicBezTo>
                    <a:pt x="25" y="1"/>
                    <a:pt x="21" y="0"/>
                    <a:pt x="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2066725" y="2816800"/>
              <a:ext cx="1825" cy="2900"/>
            </a:xfrm>
            <a:custGeom>
              <a:rect b="b" l="l" r="r" t="t"/>
              <a:pathLst>
                <a:path extrusionOk="0" h="116" w="73">
                  <a:moveTo>
                    <a:pt x="43" y="1"/>
                  </a:moveTo>
                  <a:cubicBezTo>
                    <a:pt x="43" y="1"/>
                    <a:pt x="29" y="15"/>
                    <a:pt x="29" y="15"/>
                  </a:cubicBezTo>
                  <a:cubicBezTo>
                    <a:pt x="29" y="15"/>
                    <a:pt x="29" y="15"/>
                    <a:pt x="29" y="29"/>
                  </a:cubicBezTo>
                  <a:cubicBezTo>
                    <a:pt x="29" y="29"/>
                    <a:pt x="14" y="44"/>
                    <a:pt x="14" y="44"/>
                  </a:cubicBezTo>
                  <a:cubicBezTo>
                    <a:pt x="14" y="58"/>
                    <a:pt x="0" y="73"/>
                    <a:pt x="0" y="87"/>
                  </a:cubicBezTo>
                  <a:cubicBezTo>
                    <a:pt x="0" y="101"/>
                    <a:pt x="0" y="101"/>
                    <a:pt x="0" y="101"/>
                  </a:cubicBezTo>
                  <a:cubicBezTo>
                    <a:pt x="0" y="116"/>
                    <a:pt x="14" y="116"/>
                    <a:pt x="14" y="116"/>
                  </a:cubicBezTo>
                  <a:lnTo>
                    <a:pt x="29" y="116"/>
                  </a:lnTo>
                  <a:cubicBezTo>
                    <a:pt x="43" y="116"/>
                    <a:pt x="43" y="116"/>
                    <a:pt x="43" y="101"/>
                  </a:cubicBezTo>
                  <a:cubicBezTo>
                    <a:pt x="43" y="101"/>
                    <a:pt x="43" y="101"/>
                    <a:pt x="43" y="87"/>
                  </a:cubicBezTo>
                  <a:cubicBezTo>
                    <a:pt x="58" y="87"/>
                    <a:pt x="58" y="73"/>
                    <a:pt x="58" y="73"/>
                  </a:cubicBezTo>
                  <a:cubicBezTo>
                    <a:pt x="58" y="58"/>
                    <a:pt x="72" y="44"/>
                    <a:pt x="72" y="29"/>
                  </a:cubicBezTo>
                  <a:cubicBezTo>
                    <a:pt x="72" y="15"/>
                    <a:pt x="72" y="15"/>
                    <a:pt x="72" y="15"/>
                  </a:cubicBezTo>
                  <a:cubicBezTo>
                    <a:pt x="72" y="1"/>
                    <a:pt x="58"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2069225" y="2817175"/>
              <a:ext cx="1475" cy="1825"/>
            </a:xfrm>
            <a:custGeom>
              <a:rect b="b" l="l" r="r" t="t"/>
              <a:pathLst>
                <a:path extrusionOk="0" h="73" w="59">
                  <a:moveTo>
                    <a:pt x="15" y="0"/>
                  </a:moveTo>
                  <a:cubicBezTo>
                    <a:pt x="15" y="0"/>
                    <a:pt x="1" y="14"/>
                    <a:pt x="1" y="14"/>
                  </a:cubicBezTo>
                  <a:cubicBezTo>
                    <a:pt x="1" y="29"/>
                    <a:pt x="15" y="43"/>
                    <a:pt x="15" y="58"/>
                  </a:cubicBezTo>
                  <a:cubicBezTo>
                    <a:pt x="15" y="58"/>
                    <a:pt x="15" y="72"/>
                    <a:pt x="15" y="72"/>
                  </a:cubicBezTo>
                  <a:lnTo>
                    <a:pt x="44" y="72"/>
                  </a:lnTo>
                  <a:cubicBezTo>
                    <a:pt x="44" y="72"/>
                    <a:pt x="58" y="58"/>
                    <a:pt x="58" y="58"/>
                  </a:cubicBezTo>
                  <a:cubicBezTo>
                    <a:pt x="58" y="43"/>
                    <a:pt x="58" y="29"/>
                    <a:pt x="58" y="14"/>
                  </a:cubicBezTo>
                  <a:cubicBezTo>
                    <a:pt x="44" y="14"/>
                    <a:pt x="44" y="0"/>
                    <a:pt x="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a:off x="2071150" y="2757900"/>
              <a:ext cx="153175" cy="55625"/>
            </a:xfrm>
            <a:custGeom>
              <a:rect b="b" l="l" r="r" t="t"/>
              <a:pathLst>
                <a:path extrusionOk="0" h="2225" w="6127">
                  <a:moveTo>
                    <a:pt x="4937" y="1"/>
                  </a:moveTo>
                  <a:cubicBezTo>
                    <a:pt x="4476" y="1"/>
                    <a:pt x="4005" y="96"/>
                    <a:pt x="3567" y="211"/>
                  </a:cubicBezTo>
                  <a:cubicBezTo>
                    <a:pt x="2718" y="441"/>
                    <a:pt x="1911" y="801"/>
                    <a:pt x="1177" y="1277"/>
                  </a:cubicBezTo>
                  <a:cubicBezTo>
                    <a:pt x="759" y="1536"/>
                    <a:pt x="370" y="1853"/>
                    <a:pt x="10" y="2184"/>
                  </a:cubicBezTo>
                  <a:cubicBezTo>
                    <a:pt x="0" y="2204"/>
                    <a:pt x="12" y="2225"/>
                    <a:pt x="24" y="2225"/>
                  </a:cubicBezTo>
                  <a:cubicBezTo>
                    <a:pt x="29" y="2225"/>
                    <a:pt x="35" y="2221"/>
                    <a:pt x="39" y="2213"/>
                  </a:cubicBezTo>
                  <a:cubicBezTo>
                    <a:pt x="673" y="1637"/>
                    <a:pt x="1378" y="1147"/>
                    <a:pt x="2142" y="787"/>
                  </a:cubicBezTo>
                  <a:cubicBezTo>
                    <a:pt x="2919" y="413"/>
                    <a:pt x="3783" y="139"/>
                    <a:pt x="4633" y="67"/>
                  </a:cubicBezTo>
                  <a:cubicBezTo>
                    <a:pt x="4743" y="57"/>
                    <a:pt x="4853" y="52"/>
                    <a:pt x="4962" y="52"/>
                  </a:cubicBezTo>
                  <a:cubicBezTo>
                    <a:pt x="5354" y="52"/>
                    <a:pt x="5739" y="120"/>
                    <a:pt x="6088" y="312"/>
                  </a:cubicBezTo>
                  <a:cubicBezTo>
                    <a:pt x="6092" y="314"/>
                    <a:pt x="6095" y="315"/>
                    <a:pt x="6099" y="315"/>
                  </a:cubicBezTo>
                  <a:cubicBezTo>
                    <a:pt x="6120" y="315"/>
                    <a:pt x="6127" y="281"/>
                    <a:pt x="6102" y="268"/>
                  </a:cubicBezTo>
                  <a:cubicBezTo>
                    <a:pt x="5739" y="74"/>
                    <a:pt x="5342" y="1"/>
                    <a:pt x="4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a:off x="2069950" y="2809800"/>
              <a:ext cx="334850" cy="129275"/>
            </a:xfrm>
            <a:custGeom>
              <a:rect b="b" l="l" r="r" t="t"/>
              <a:pathLst>
                <a:path extrusionOk="0" h="5171" w="13394">
                  <a:moveTo>
                    <a:pt x="1927" y="1"/>
                  </a:moveTo>
                  <a:cubicBezTo>
                    <a:pt x="1286" y="1"/>
                    <a:pt x="647" y="79"/>
                    <a:pt x="29" y="237"/>
                  </a:cubicBezTo>
                  <a:cubicBezTo>
                    <a:pt x="1" y="237"/>
                    <a:pt x="15" y="281"/>
                    <a:pt x="29" y="281"/>
                  </a:cubicBezTo>
                  <a:cubicBezTo>
                    <a:pt x="660" y="122"/>
                    <a:pt x="1308" y="43"/>
                    <a:pt x="1954" y="43"/>
                  </a:cubicBezTo>
                  <a:cubicBezTo>
                    <a:pt x="3239" y="43"/>
                    <a:pt x="4520" y="354"/>
                    <a:pt x="5660" y="958"/>
                  </a:cubicBezTo>
                  <a:cubicBezTo>
                    <a:pt x="7374" y="1879"/>
                    <a:pt x="8641" y="3435"/>
                    <a:pt x="10341" y="4399"/>
                  </a:cubicBezTo>
                  <a:cubicBezTo>
                    <a:pt x="11142" y="4850"/>
                    <a:pt x="12031" y="5170"/>
                    <a:pt x="12950" y="5170"/>
                  </a:cubicBezTo>
                  <a:cubicBezTo>
                    <a:pt x="13088" y="5170"/>
                    <a:pt x="13226" y="5163"/>
                    <a:pt x="13365" y="5148"/>
                  </a:cubicBezTo>
                  <a:cubicBezTo>
                    <a:pt x="13394" y="5148"/>
                    <a:pt x="13394" y="5105"/>
                    <a:pt x="13365" y="5105"/>
                  </a:cubicBezTo>
                  <a:cubicBezTo>
                    <a:pt x="13221" y="5120"/>
                    <a:pt x="13079" y="5128"/>
                    <a:pt x="12938" y="5128"/>
                  </a:cubicBezTo>
                  <a:cubicBezTo>
                    <a:pt x="11091" y="5128"/>
                    <a:pt x="9502" y="3865"/>
                    <a:pt x="8137" y="2714"/>
                  </a:cubicBezTo>
                  <a:cubicBezTo>
                    <a:pt x="7403" y="2095"/>
                    <a:pt x="6654" y="1476"/>
                    <a:pt x="5804" y="1001"/>
                  </a:cubicBezTo>
                  <a:cubicBezTo>
                    <a:pt x="4984" y="540"/>
                    <a:pt x="4076" y="223"/>
                    <a:pt x="3140" y="93"/>
                  </a:cubicBezTo>
                  <a:cubicBezTo>
                    <a:pt x="2738" y="32"/>
                    <a:pt x="2332" y="1"/>
                    <a:pt x="19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a:off x="2065400" y="2794525"/>
              <a:ext cx="179825" cy="24550"/>
            </a:xfrm>
            <a:custGeom>
              <a:rect b="b" l="l" r="r" t="t"/>
              <a:pathLst>
                <a:path extrusionOk="0" h="982" w="7193">
                  <a:moveTo>
                    <a:pt x="3965" y="1"/>
                  </a:moveTo>
                  <a:cubicBezTo>
                    <a:pt x="3140" y="1"/>
                    <a:pt x="2315" y="115"/>
                    <a:pt x="1522" y="344"/>
                  </a:cubicBezTo>
                  <a:cubicBezTo>
                    <a:pt x="1004" y="503"/>
                    <a:pt x="499" y="704"/>
                    <a:pt x="24" y="949"/>
                  </a:cubicBezTo>
                  <a:cubicBezTo>
                    <a:pt x="1" y="961"/>
                    <a:pt x="6" y="982"/>
                    <a:pt x="24" y="982"/>
                  </a:cubicBezTo>
                  <a:cubicBezTo>
                    <a:pt x="28" y="982"/>
                    <a:pt x="33" y="981"/>
                    <a:pt x="39" y="978"/>
                  </a:cubicBezTo>
                  <a:cubicBezTo>
                    <a:pt x="1254" y="355"/>
                    <a:pt x="2607" y="43"/>
                    <a:pt x="3965" y="43"/>
                  </a:cubicBezTo>
                  <a:cubicBezTo>
                    <a:pt x="4521" y="43"/>
                    <a:pt x="5078" y="96"/>
                    <a:pt x="5626" y="200"/>
                  </a:cubicBezTo>
                  <a:cubicBezTo>
                    <a:pt x="6145" y="301"/>
                    <a:pt x="6663" y="460"/>
                    <a:pt x="7153" y="647"/>
                  </a:cubicBezTo>
                  <a:cubicBezTo>
                    <a:pt x="7157" y="649"/>
                    <a:pt x="7161" y="650"/>
                    <a:pt x="7164" y="650"/>
                  </a:cubicBezTo>
                  <a:cubicBezTo>
                    <a:pt x="7185" y="650"/>
                    <a:pt x="7192" y="616"/>
                    <a:pt x="7167" y="604"/>
                  </a:cubicBezTo>
                  <a:cubicBezTo>
                    <a:pt x="6150" y="202"/>
                    <a:pt x="5058" y="1"/>
                    <a:pt x="39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2403700" y="2404475"/>
              <a:ext cx="75575" cy="336800"/>
            </a:xfrm>
            <a:custGeom>
              <a:rect b="b" l="l" r="r" t="t"/>
              <a:pathLst>
                <a:path extrusionOk="0" h="13472" w="3023">
                  <a:moveTo>
                    <a:pt x="2991" y="0"/>
                  </a:moveTo>
                  <a:cubicBezTo>
                    <a:pt x="2987" y="0"/>
                    <a:pt x="2984" y="2"/>
                    <a:pt x="2982" y="4"/>
                  </a:cubicBezTo>
                  <a:cubicBezTo>
                    <a:pt x="1714" y="1128"/>
                    <a:pt x="1023" y="2726"/>
                    <a:pt x="620" y="4339"/>
                  </a:cubicBezTo>
                  <a:cubicBezTo>
                    <a:pt x="145" y="6226"/>
                    <a:pt x="1" y="8199"/>
                    <a:pt x="130" y="10143"/>
                  </a:cubicBezTo>
                  <a:cubicBezTo>
                    <a:pt x="202" y="11266"/>
                    <a:pt x="375" y="12375"/>
                    <a:pt x="634" y="13455"/>
                  </a:cubicBezTo>
                  <a:cubicBezTo>
                    <a:pt x="634" y="13467"/>
                    <a:pt x="642" y="13472"/>
                    <a:pt x="651" y="13472"/>
                  </a:cubicBezTo>
                  <a:cubicBezTo>
                    <a:pt x="663" y="13472"/>
                    <a:pt x="678" y="13463"/>
                    <a:pt x="678" y="13455"/>
                  </a:cubicBezTo>
                  <a:cubicBezTo>
                    <a:pt x="217" y="11511"/>
                    <a:pt x="44" y="9509"/>
                    <a:pt x="173" y="7522"/>
                  </a:cubicBezTo>
                  <a:cubicBezTo>
                    <a:pt x="245" y="6571"/>
                    <a:pt x="375" y="5621"/>
                    <a:pt x="577" y="4685"/>
                  </a:cubicBezTo>
                  <a:cubicBezTo>
                    <a:pt x="764" y="3864"/>
                    <a:pt x="1023" y="3043"/>
                    <a:pt x="1369" y="2280"/>
                  </a:cubicBezTo>
                  <a:cubicBezTo>
                    <a:pt x="1772" y="1444"/>
                    <a:pt x="2305" y="667"/>
                    <a:pt x="3011" y="48"/>
                  </a:cubicBezTo>
                  <a:cubicBezTo>
                    <a:pt x="3022" y="24"/>
                    <a:pt x="3005" y="0"/>
                    <a:pt x="29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a:off x="2436100" y="2404900"/>
              <a:ext cx="60150" cy="490225"/>
            </a:xfrm>
            <a:custGeom>
              <a:rect b="b" l="l" r="r" t="t"/>
              <a:pathLst>
                <a:path extrusionOk="0" h="19609" w="2406">
                  <a:moveTo>
                    <a:pt x="1753" y="0"/>
                  </a:moveTo>
                  <a:cubicBezTo>
                    <a:pt x="1744" y="0"/>
                    <a:pt x="1734" y="5"/>
                    <a:pt x="1729" y="16"/>
                  </a:cubicBezTo>
                  <a:cubicBezTo>
                    <a:pt x="505" y="2219"/>
                    <a:pt x="1" y="4754"/>
                    <a:pt x="246" y="7274"/>
                  </a:cubicBezTo>
                  <a:cubicBezTo>
                    <a:pt x="519" y="9939"/>
                    <a:pt x="1455" y="12473"/>
                    <a:pt x="1830" y="15109"/>
                  </a:cubicBezTo>
                  <a:cubicBezTo>
                    <a:pt x="2046" y="16592"/>
                    <a:pt x="2075" y="18118"/>
                    <a:pt x="1686" y="19587"/>
                  </a:cubicBezTo>
                  <a:cubicBezTo>
                    <a:pt x="1686" y="19602"/>
                    <a:pt x="1697" y="19609"/>
                    <a:pt x="1707" y="19609"/>
                  </a:cubicBezTo>
                  <a:cubicBezTo>
                    <a:pt x="1718" y="19609"/>
                    <a:pt x="1729" y="19602"/>
                    <a:pt x="1729" y="19587"/>
                  </a:cubicBezTo>
                  <a:cubicBezTo>
                    <a:pt x="2406" y="17038"/>
                    <a:pt x="1830" y="14388"/>
                    <a:pt x="1210" y="11868"/>
                  </a:cubicBezTo>
                  <a:cubicBezTo>
                    <a:pt x="894" y="10572"/>
                    <a:pt x="562" y="9276"/>
                    <a:pt x="375" y="7951"/>
                  </a:cubicBezTo>
                  <a:cubicBezTo>
                    <a:pt x="188" y="6641"/>
                    <a:pt x="174" y="5330"/>
                    <a:pt x="375" y="4034"/>
                  </a:cubicBezTo>
                  <a:cubicBezTo>
                    <a:pt x="606" y="2637"/>
                    <a:pt x="1081" y="1269"/>
                    <a:pt x="1772" y="31"/>
                  </a:cubicBezTo>
                  <a:cubicBezTo>
                    <a:pt x="1781" y="13"/>
                    <a:pt x="1768" y="0"/>
                    <a:pt x="17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2454825" y="2460150"/>
              <a:ext cx="60525" cy="466075"/>
            </a:xfrm>
            <a:custGeom>
              <a:rect b="b" l="l" r="r" t="t"/>
              <a:pathLst>
                <a:path extrusionOk="0" h="18643" w="2421">
                  <a:moveTo>
                    <a:pt x="564" y="0"/>
                  </a:moveTo>
                  <a:cubicBezTo>
                    <a:pt x="555" y="0"/>
                    <a:pt x="548" y="4"/>
                    <a:pt x="548" y="9"/>
                  </a:cubicBezTo>
                  <a:cubicBezTo>
                    <a:pt x="1" y="2487"/>
                    <a:pt x="447" y="5007"/>
                    <a:pt x="1023" y="7426"/>
                  </a:cubicBezTo>
                  <a:cubicBezTo>
                    <a:pt x="1585" y="9831"/>
                    <a:pt x="2276" y="12251"/>
                    <a:pt x="2218" y="14742"/>
                  </a:cubicBezTo>
                  <a:cubicBezTo>
                    <a:pt x="2190" y="16081"/>
                    <a:pt x="1930" y="17406"/>
                    <a:pt x="1354" y="18601"/>
                  </a:cubicBezTo>
                  <a:cubicBezTo>
                    <a:pt x="1344" y="18622"/>
                    <a:pt x="1363" y="18642"/>
                    <a:pt x="1380" y="18642"/>
                  </a:cubicBezTo>
                  <a:cubicBezTo>
                    <a:pt x="1387" y="18642"/>
                    <a:pt x="1393" y="18639"/>
                    <a:pt x="1398" y="18630"/>
                  </a:cubicBezTo>
                  <a:cubicBezTo>
                    <a:pt x="2420" y="16499"/>
                    <a:pt x="2406" y="14065"/>
                    <a:pt x="2031" y="11790"/>
                  </a:cubicBezTo>
                  <a:cubicBezTo>
                    <a:pt x="1628" y="9269"/>
                    <a:pt x="778" y="6821"/>
                    <a:pt x="461" y="4287"/>
                  </a:cubicBezTo>
                  <a:cubicBezTo>
                    <a:pt x="289" y="2861"/>
                    <a:pt x="274" y="1421"/>
                    <a:pt x="591" y="24"/>
                  </a:cubicBezTo>
                  <a:cubicBezTo>
                    <a:pt x="591" y="7"/>
                    <a:pt x="576" y="0"/>
                    <a:pt x="5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2514700" y="2554925"/>
              <a:ext cx="56700" cy="330975"/>
            </a:xfrm>
            <a:custGeom>
              <a:rect b="b" l="l" r="r" t="t"/>
              <a:pathLst>
                <a:path extrusionOk="0" h="13239" w="2268">
                  <a:moveTo>
                    <a:pt x="2230" y="0"/>
                  </a:moveTo>
                  <a:cubicBezTo>
                    <a:pt x="2224" y="0"/>
                    <a:pt x="2218" y="2"/>
                    <a:pt x="2214" y="6"/>
                  </a:cubicBezTo>
                  <a:cubicBezTo>
                    <a:pt x="1278" y="1446"/>
                    <a:pt x="1033" y="3189"/>
                    <a:pt x="1004" y="4874"/>
                  </a:cubicBezTo>
                  <a:cubicBezTo>
                    <a:pt x="990" y="6731"/>
                    <a:pt x="1206" y="8618"/>
                    <a:pt x="932" y="10476"/>
                  </a:cubicBezTo>
                  <a:cubicBezTo>
                    <a:pt x="788" y="11426"/>
                    <a:pt x="500" y="12377"/>
                    <a:pt x="11" y="13197"/>
                  </a:cubicBezTo>
                  <a:cubicBezTo>
                    <a:pt x="0" y="13218"/>
                    <a:pt x="19" y="13238"/>
                    <a:pt x="36" y="13238"/>
                  </a:cubicBezTo>
                  <a:cubicBezTo>
                    <a:pt x="43" y="13238"/>
                    <a:pt x="50" y="13235"/>
                    <a:pt x="54" y="13226"/>
                  </a:cubicBezTo>
                  <a:cubicBezTo>
                    <a:pt x="932" y="11743"/>
                    <a:pt x="1120" y="9986"/>
                    <a:pt x="1120" y="8287"/>
                  </a:cubicBezTo>
                  <a:cubicBezTo>
                    <a:pt x="1120" y="6429"/>
                    <a:pt x="904" y="4542"/>
                    <a:pt x="1249" y="2699"/>
                  </a:cubicBezTo>
                  <a:cubicBezTo>
                    <a:pt x="1408" y="1763"/>
                    <a:pt x="1724" y="841"/>
                    <a:pt x="2257" y="35"/>
                  </a:cubicBezTo>
                  <a:cubicBezTo>
                    <a:pt x="2268" y="14"/>
                    <a:pt x="2247" y="0"/>
                    <a:pt x="22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2506325" y="2550650"/>
              <a:ext cx="64400" cy="150800"/>
            </a:xfrm>
            <a:custGeom>
              <a:rect b="b" l="l" r="r" t="t"/>
              <a:pathLst>
                <a:path extrusionOk="0" h="6032" w="2576">
                  <a:moveTo>
                    <a:pt x="2544" y="0"/>
                  </a:moveTo>
                  <a:cubicBezTo>
                    <a:pt x="2541" y="0"/>
                    <a:pt x="2537" y="1"/>
                    <a:pt x="2535" y="4"/>
                  </a:cubicBezTo>
                  <a:cubicBezTo>
                    <a:pt x="1210" y="1142"/>
                    <a:pt x="360" y="2784"/>
                    <a:pt x="130" y="4512"/>
                  </a:cubicBezTo>
                  <a:cubicBezTo>
                    <a:pt x="72" y="5016"/>
                    <a:pt x="58" y="5520"/>
                    <a:pt x="101" y="6009"/>
                  </a:cubicBezTo>
                  <a:cubicBezTo>
                    <a:pt x="101" y="6024"/>
                    <a:pt x="115" y="6031"/>
                    <a:pt x="128" y="6031"/>
                  </a:cubicBezTo>
                  <a:cubicBezTo>
                    <a:pt x="140" y="6031"/>
                    <a:pt x="151" y="6024"/>
                    <a:pt x="144" y="6009"/>
                  </a:cubicBezTo>
                  <a:cubicBezTo>
                    <a:pt x="0" y="4281"/>
                    <a:pt x="504" y="2510"/>
                    <a:pt x="1555" y="1127"/>
                  </a:cubicBezTo>
                  <a:cubicBezTo>
                    <a:pt x="1843" y="724"/>
                    <a:pt x="2189" y="364"/>
                    <a:pt x="2563" y="33"/>
                  </a:cubicBezTo>
                  <a:cubicBezTo>
                    <a:pt x="2575" y="21"/>
                    <a:pt x="2558" y="0"/>
                    <a:pt x="2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2220875" y="2546675"/>
              <a:ext cx="32925" cy="50400"/>
            </a:xfrm>
            <a:custGeom>
              <a:rect b="b" l="l" r="r" t="t"/>
              <a:pathLst>
                <a:path extrusionOk="0" h="2016" w="1317">
                  <a:moveTo>
                    <a:pt x="40" y="1"/>
                  </a:moveTo>
                  <a:cubicBezTo>
                    <a:pt x="17" y="1"/>
                    <a:pt x="0" y="24"/>
                    <a:pt x="12" y="48"/>
                  </a:cubicBezTo>
                  <a:cubicBezTo>
                    <a:pt x="559" y="610"/>
                    <a:pt x="977" y="1272"/>
                    <a:pt x="1265" y="2007"/>
                  </a:cubicBezTo>
                  <a:cubicBezTo>
                    <a:pt x="1271" y="2013"/>
                    <a:pt x="1282" y="2016"/>
                    <a:pt x="1292" y="2016"/>
                  </a:cubicBezTo>
                  <a:cubicBezTo>
                    <a:pt x="1305" y="2016"/>
                    <a:pt x="1317" y="2009"/>
                    <a:pt x="1308" y="1992"/>
                  </a:cubicBezTo>
                  <a:cubicBezTo>
                    <a:pt x="1020" y="1258"/>
                    <a:pt x="588" y="581"/>
                    <a:pt x="55" y="5"/>
                  </a:cubicBezTo>
                  <a:cubicBezTo>
                    <a:pt x="50" y="2"/>
                    <a:pt x="45" y="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a:off x="2230575" y="2545625"/>
              <a:ext cx="66850" cy="76000"/>
            </a:xfrm>
            <a:custGeom>
              <a:rect b="b" l="l" r="r" t="t"/>
              <a:pathLst>
                <a:path extrusionOk="0" h="3040" w="2674">
                  <a:moveTo>
                    <a:pt x="31" y="1"/>
                  </a:moveTo>
                  <a:cubicBezTo>
                    <a:pt x="10" y="1"/>
                    <a:pt x="1" y="34"/>
                    <a:pt x="13" y="47"/>
                  </a:cubicBezTo>
                  <a:cubicBezTo>
                    <a:pt x="1108" y="824"/>
                    <a:pt x="2000" y="1847"/>
                    <a:pt x="2620" y="3028"/>
                  </a:cubicBezTo>
                  <a:cubicBezTo>
                    <a:pt x="2624" y="3036"/>
                    <a:pt x="2631" y="3040"/>
                    <a:pt x="2638" y="3040"/>
                  </a:cubicBezTo>
                  <a:cubicBezTo>
                    <a:pt x="2654" y="3040"/>
                    <a:pt x="2673" y="3019"/>
                    <a:pt x="2663" y="2999"/>
                  </a:cubicBezTo>
                  <a:cubicBezTo>
                    <a:pt x="2029" y="1818"/>
                    <a:pt x="1136" y="796"/>
                    <a:pt x="42" y="4"/>
                  </a:cubicBezTo>
                  <a:cubicBezTo>
                    <a:pt x="38" y="2"/>
                    <a:pt x="34"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a:off x="2276350" y="2553750"/>
              <a:ext cx="85975" cy="111175"/>
            </a:xfrm>
            <a:custGeom>
              <a:rect b="b" l="l" r="r" t="t"/>
              <a:pathLst>
                <a:path extrusionOk="0" h="4447" w="3439">
                  <a:moveTo>
                    <a:pt x="22" y="0"/>
                  </a:moveTo>
                  <a:cubicBezTo>
                    <a:pt x="6" y="0"/>
                    <a:pt x="0" y="28"/>
                    <a:pt x="11" y="39"/>
                  </a:cubicBezTo>
                  <a:cubicBezTo>
                    <a:pt x="1192" y="903"/>
                    <a:pt x="2171" y="2026"/>
                    <a:pt x="2862" y="3308"/>
                  </a:cubicBezTo>
                  <a:cubicBezTo>
                    <a:pt x="3064" y="3668"/>
                    <a:pt x="3237" y="4042"/>
                    <a:pt x="3395" y="4431"/>
                  </a:cubicBezTo>
                  <a:cubicBezTo>
                    <a:pt x="3395" y="4442"/>
                    <a:pt x="3402" y="4447"/>
                    <a:pt x="3409" y="4447"/>
                  </a:cubicBezTo>
                  <a:cubicBezTo>
                    <a:pt x="3422" y="4447"/>
                    <a:pt x="3438" y="4434"/>
                    <a:pt x="3438" y="4417"/>
                  </a:cubicBezTo>
                  <a:cubicBezTo>
                    <a:pt x="2891" y="3048"/>
                    <a:pt x="2056" y="1810"/>
                    <a:pt x="990" y="802"/>
                  </a:cubicBezTo>
                  <a:cubicBezTo>
                    <a:pt x="688" y="514"/>
                    <a:pt x="371" y="255"/>
                    <a:pt x="40" y="10"/>
                  </a:cubicBezTo>
                  <a:cubicBezTo>
                    <a:pt x="33" y="3"/>
                    <a:pt x="27" y="0"/>
                    <a:pt x="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 name="Google Shape;244;p24"/>
          <p:cNvGrpSpPr/>
          <p:nvPr/>
        </p:nvGrpSpPr>
        <p:grpSpPr>
          <a:xfrm rot="1796183">
            <a:off x="297593" y="282252"/>
            <a:ext cx="957552" cy="766847"/>
            <a:chOff x="4365025" y="1539800"/>
            <a:chExt cx="121025" cy="96925"/>
          </a:xfrm>
        </p:grpSpPr>
        <p:sp>
          <p:nvSpPr>
            <p:cNvPr id="245" name="Google Shape;245;p24"/>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24"/>
          <p:cNvSpPr/>
          <p:nvPr/>
        </p:nvSpPr>
        <p:spPr>
          <a:xfrm flipH="1" rot="5400000">
            <a:off x="7660811" y="3628436"/>
            <a:ext cx="559742" cy="2605037"/>
          </a:xfrm>
          <a:custGeom>
            <a:rect b="b" l="l" r="r" t="t"/>
            <a:pathLst>
              <a:path extrusionOk="0" fill="none" h="54840" w="16174">
                <a:moveTo>
                  <a:pt x="1" y="54840"/>
                </a:moveTo>
                <a:cubicBezTo>
                  <a:pt x="4206" y="53587"/>
                  <a:pt x="8137" y="51312"/>
                  <a:pt x="11090" y="48057"/>
                </a:cubicBezTo>
                <a:cubicBezTo>
                  <a:pt x="14028" y="44802"/>
                  <a:pt x="15914" y="40540"/>
                  <a:pt x="16044" y="36162"/>
                </a:cubicBezTo>
                <a:cubicBezTo>
                  <a:pt x="16173" y="31942"/>
                  <a:pt x="14719" y="27852"/>
                  <a:pt x="13020" y="23978"/>
                </a:cubicBezTo>
                <a:cubicBezTo>
                  <a:pt x="11320" y="20119"/>
                  <a:pt x="9362" y="16331"/>
                  <a:pt x="8382" y="12227"/>
                </a:cubicBezTo>
                <a:cubicBezTo>
                  <a:pt x="7403" y="8137"/>
                  <a:pt x="7518" y="3557"/>
                  <a:pt x="9779" y="0"/>
                </a:cubicBezTo>
              </a:path>
            </a:pathLst>
          </a:custGeom>
          <a:noFill/>
          <a:ln cap="flat" cmpd="sng" w="9525">
            <a:solidFill>
              <a:schemeClr val="accent2"/>
            </a:solidFill>
            <a:prstDash val="solid"/>
            <a:miter lim="1440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713100" y="544550"/>
            <a:ext cx="77178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1pPr>
            <a:lvl2pPr lvl="1"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2pPr>
            <a:lvl3pPr lvl="2"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3pPr>
            <a:lvl4pPr lvl="3"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4pPr>
            <a:lvl5pPr lvl="4"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5pPr>
            <a:lvl6pPr lvl="5"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6pPr>
            <a:lvl7pPr lvl="6"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7pPr>
            <a:lvl8pPr lvl="7"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8pPr>
            <a:lvl9pPr lvl="8" marR="0" rtl="0" algn="l">
              <a:lnSpc>
                <a:spcPct val="100000"/>
              </a:lnSpc>
              <a:spcBef>
                <a:spcPts val="0"/>
              </a:spcBef>
              <a:spcAft>
                <a:spcPts val="0"/>
              </a:spcAft>
              <a:buClr>
                <a:schemeClr val="dk1"/>
              </a:buClr>
              <a:buSzPts val="3200"/>
              <a:buFont typeface="Tajawal"/>
              <a:buNone/>
              <a:defRPr b="1" i="0" sz="3200" u="none" cap="none" strike="noStrike">
                <a:solidFill>
                  <a:schemeClr val="dk1"/>
                </a:solidFill>
                <a:latin typeface="Tajawal"/>
                <a:ea typeface="Tajawal"/>
                <a:cs typeface="Tajawal"/>
                <a:sym typeface="Tajawal"/>
              </a:defRPr>
            </a:lvl9pPr>
          </a:lstStyle>
          <a:p/>
        </p:txBody>
      </p:sp>
      <p:sp>
        <p:nvSpPr>
          <p:cNvPr id="7" name="Google Shape;7;p16"/>
          <p:cNvSpPr txBox="1"/>
          <p:nvPr>
            <p:ph idx="1" type="body"/>
          </p:nvPr>
        </p:nvSpPr>
        <p:spPr>
          <a:xfrm>
            <a:off x="713100" y="1152475"/>
            <a:ext cx="7717800" cy="3451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9.xml"/><Relationship Id="rId5" Type="http://schemas.openxmlformats.org/officeDocument/2006/relationships/slide" Target="/ppt/slides/slide9.xml"/><Relationship Id="rId6"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txBox="1"/>
          <p:nvPr>
            <p:ph type="ctrTitle"/>
          </p:nvPr>
        </p:nvSpPr>
        <p:spPr>
          <a:xfrm>
            <a:off x="109650" y="410402"/>
            <a:ext cx="8924700" cy="2307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00"/>
              <a:buNone/>
            </a:pPr>
            <a:r>
              <a:rPr lang="en-US" sz="4400">
                <a:latin typeface="Bookman Old Style"/>
                <a:ea typeface="Bookman Old Style"/>
                <a:cs typeface="Bookman Old Style"/>
                <a:sym typeface="Bookman Old Style"/>
              </a:rPr>
              <a:t>Organize Wallpaper images based on similarity</a:t>
            </a:r>
            <a:endParaRPr b="1" sz="4400">
              <a:latin typeface="Bookman Old Style"/>
              <a:ea typeface="Bookman Old Style"/>
              <a:cs typeface="Bookman Old Style"/>
              <a:sym typeface="Bookman Old Style"/>
            </a:endParaRPr>
          </a:p>
        </p:txBody>
      </p:sp>
      <p:sp>
        <p:nvSpPr>
          <p:cNvPr id="259" name="Google Shape;259;p1"/>
          <p:cNvSpPr txBox="1"/>
          <p:nvPr>
            <p:ph idx="1" type="subTitle"/>
          </p:nvPr>
        </p:nvSpPr>
        <p:spPr>
          <a:xfrm>
            <a:off x="2970143" y="2806620"/>
            <a:ext cx="1981962" cy="157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400">
                <a:latin typeface="Bookman Old Style"/>
                <a:ea typeface="Bookman Old Style"/>
                <a:cs typeface="Bookman Old Style"/>
                <a:sym typeface="Bookman Old Style"/>
              </a:rPr>
              <a:t>Pham Gia Phuc</a:t>
            </a:r>
            <a:endParaRPr b="1" sz="1400">
              <a:latin typeface="Bookman Old Style"/>
              <a:ea typeface="Bookman Old Style"/>
              <a:cs typeface="Bookman Old Style"/>
              <a:sym typeface="Bookman Old Style"/>
            </a:endParaRPr>
          </a:p>
          <a:p>
            <a:pPr indent="0" lvl="0" marL="0" rtl="0" algn="l">
              <a:lnSpc>
                <a:spcPct val="100000"/>
              </a:lnSpc>
              <a:spcBef>
                <a:spcPts val="0"/>
              </a:spcBef>
              <a:spcAft>
                <a:spcPts val="0"/>
              </a:spcAft>
              <a:buSzPts val="1800"/>
              <a:buNone/>
            </a:pPr>
            <a:r>
              <a:rPr b="1" lang="en-US" sz="1400">
                <a:latin typeface="Bookman Old Style"/>
                <a:ea typeface="Bookman Old Style"/>
                <a:cs typeface="Bookman Old Style"/>
                <a:sym typeface="Bookman Old Style"/>
              </a:rPr>
              <a:t>Nguyen Dang Minh</a:t>
            </a:r>
            <a:endParaRPr b="1" sz="1400">
              <a:latin typeface="Bookman Old Style"/>
              <a:ea typeface="Bookman Old Style"/>
              <a:cs typeface="Bookman Old Style"/>
              <a:sym typeface="Bookman Old Style"/>
            </a:endParaRPr>
          </a:p>
        </p:txBody>
      </p:sp>
      <p:grpSp>
        <p:nvGrpSpPr>
          <p:cNvPr id="260" name="Google Shape;260;p1"/>
          <p:cNvGrpSpPr/>
          <p:nvPr/>
        </p:nvGrpSpPr>
        <p:grpSpPr>
          <a:xfrm>
            <a:off x="7911228" y="1716765"/>
            <a:ext cx="1273570" cy="4270987"/>
            <a:chOff x="8065737" y="3287475"/>
            <a:chExt cx="673383" cy="2258109"/>
          </a:xfrm>
        </p:grpSpPr>
        <p:sp>
          <p:nvSpPr>
            <p:cNvPr id="261" name="Google Shape;261;p1"/>
            <p:cNvSpPr/>
            <p:nvPr/>
          </p:nvSpPr>
          <p:spPr>
            <a:xfrm>
              <a:off x="8191275" y="4242043"/>
              <a:ext cx="547845" cy="1225782"/>
            </a:xfrm>
            <a:custGeom>
              <a:rect b="b" l="l" r="r" t="t"/>
              <a:pathLst>
                <a:path extrusionOk="0" h="21813" w="9749">
                  <a:moveTo>
                    <a:pt x="9387" y="7424"/>
                  </a:moveTo>
                  <a:cubicBezTo>
                    <a:pt x="9393" y="7430"/>
                    <a:pt x="9401" y="7435"/>
                    <a:pt x="9407" y="7441"/>
                  </a:cubicBezTo>
                  <a:cubicBezTo>
                    <a:pt x="9381" y="7484"/>
                    <a:pt x="9356" y="7527"/>
                    <a:pt x="9327" y="7570"/>
                  </a:cubicBezTo>
                  <a:cubicBezTo>
                    <a:pt x="8906" y="8215"/>
                    <a:pt x="8530" y="8888"/>
                    <a:pt x="8218" y="9596"/>
                  </a:cubicBezTo>
                  <a:cubicBezTo>
                    <a:pt x="7923" y="10260"/>
                    <a:pt x="7631" y="10928"/>
                    <a:pt x="7327" y="11590"/>
                  </a:cubicBezTo>
                  <a:cubicBezTo>
                    <a:pt x="7032" y="12232"/>
                    <a:pt x="6685" y="12845"/>
                    <a:pt x="6256" y="13412"/>
                  </a:cubicBezTo>
                  <a:cubicBezTo>
                    <a:pt x="5439" y="14489"/>
                    <a:pt x="4436" y="15369"/>
                    <a:pt x="3347" y="16160"/>
                  </a:cubicBezTo>
                  <a:cubicBezTo>
                    <a:pt x="2955" y="16443"/>
                    <a:pt x="2562" y="16730"/>
                    <a:pt x="2167" y="17013"/>
                  </a:cubicBezTo>
                  <a:cubicBezTo>
                    <a:pt x="2147" y="17028"/>
                    <a:pt x="2121" y="17039"/>
                    <a:pt x="2101" y="17051"/>
                  </a:cubicBezTo>
                  <a:cubicBezTo>
                    <a:pt x="2113" y="16996"/>
                    <a:pt x="2135" y="16956"/>
                    <a:pt x="2161" y="16916"/>
                  </a:cubicBezTo>
                  <a:cubicBezTo>
                    <a:pt x="2628" y="16214"/>
                    <a:pt x="3081" y="15504"/>
                    <a:pt x="3562" y="14813"/>
                  </a:cubicBezTo>
                  <a:cubicBezTo>
                    <a:pt x="4164" y="13951"/>
                    <a:pt x="4789" y="13103"/>
                    <a:pt x="5407" y="12255"/>
                  </a:cubicBezTo>
                  <a:cubicBezTo>
                    <a:pt x="6029" y="11406"/>
                    <a:pt x="6660" y="10564"/>
                    <a:pt x="7370" y="9785"/>
                  </a:cubicBezTo>
                  <a:cubicBezTo>
                    <a:pt x="7791" y="9323"/>
                    <a:pt x="8215" y="8862"/>
                    <a:pt x="8639" y="8401"/>
                  </a:cubicBezTo>
                  <a:cubicBezTo>
                    <a:pt x="8662" y="8375"/>
                    <a:pt x="8679" y="8346"/>
                    <a:pt x="8702" y="8318"/>
                  </a:cubicBezTo>
                  <a:lnTo>
                    <a:pt x="8702" y="8318"/>
                  </a:lnTo>
                  <a:cubicBezTo>
                    <a:pt x="8674" y="8324"/>
                    <a:pt x="8657" y="8335"/>
                    <a:pt x="8642" y="8352"/>
                  </a:cubicBezTo>
                  <a:cubicBezTo>
                    <a:pt x="8000" y="9011"/>
                    <a:pt x="7359" y="9670"/>
                    <a:pt x="6768" y="10378"/>
                  </a:cubicBezTo>
                  <a:cubicBezTo>
                    <a:pt x="6167" y="11094"/>
                    <a:pt x="5617" y="11853"/>
                    <a:pt x="5061" y="12607"/>
                  </a:cubicBezTo>
                  <a:cubicBezTo>
                    <a:pt x="4173" y="13816"/>
                    <a:pt x="3296" y="15031"/>
                    <a:pt x="2476" y="16286"/>
                  </a:cubicBezTo>
                  <a:cubicBezTo>
                    <a:pt x="2459" y="16312"/>
                    <a:pt x="2436" y="16334"/>
                    <a:pt x="2416" y="16360"/>
                  </a:cubicBezTo>
                  <a:cubicBezTo>
                    <a:pt x="2413" y="16320"/>
                    <a:pt x="2425" y="16289"/>
                    <a:pt x="2436" y="16257"/>
                  </a:cubicBezTo>
                  <a:cubicBezTo>
                    <a:pt x="2505" y="16088"/>
                    <a:pt x="2577" y="15919"/>
                    <a:pt x="2637" y="15747"/>
                  </a:cubicBezTo>
                  <a:cubicBezTo>
                    <a:pt x="2806" y="15274"/>
                    <a:pt x="2966" y="14799"/>
                    <a:pt x="3138" y="14326"/>
                  </a:cubicBezTo>
                  <a:cubicBezTo>
                    <a:pt x="3313" y="13845"/>
                    <a:pt x="3539" y="13386"/>
                    <a:pt x="3797" y="12942"/>
                  </a:cubicBezTo>
                  <a:cubicBezTo>
                    <a:pt x="4276" y="12123"/>
                    <a:pt x="4832" y="11363"/>
                    <a:pt x="5511" y="10690"/>
                  </a:cubicBezTo>
                  <a:cubicBezTo>
                    <a:pt x="5989" y="10215"/>
                    <a:pt x="6513" y="9793"/>
                    <a:pt x="7043" y="9378"/>
                  </a:cubicBezTo>
                  <a:cubicBezTo>
                    <a:pt x="7794" y="8796"/>
                    <a:pt x="8562" y="8235"/>
                    <a:pt x="9235" y="7559"/>
                  </a:cubicBezTo>
                  <a:cubicBezTo>
                    <a:pt x="9284" y="7513"/>
                    <a:pt x="9336" y="7470"/>
                    <a:pt x="9387" y="7424"/>
                  </a:cubicBezTo>
                  <a:close/>
                  <a:moveTo>
                    <a:pt x="1769" y="0"/>
                  </a:moveTo>
                  <a:cubicBezTo>
                    <a:pt x="1754" y="210"/>
                    <a:pt x="1737" y="413"/>
                    <a:pt x="1726" y="616"/>
                  </a:cubicBezTo>
                  <a:cubicBezTo>
                    <a:pt x="1680" y="1510"/>
                    <a:pt x="1786" y="2393"/>
                    <a:pt x="1926" y="3272"/>
                  </a:cubicBezTo>
                  <a:cubicBezTo>
                    <a:pt x="2041" y="3986"/>
                    <a:pt x="2170" y="4696"/>
                    <a:pt x="2411" y="5375"/>
                  </a:cubicBezTo>
                  <a:cubicBezTo>
                    <a:pt x="2551" y="5776"/>
                    <a:pt x="2726" y="6169"/>
                    <a:pt x="2886" y="6562"/>
                  </a:cubicBezTo>
                  <a:cubicBezTo>
                    <a:pt x="2995" y="6822"/>
                    <a:pt x="3113" y="7077"/>
                    <a:pt x="3213" y="7341"/>
                  </a:cubicBezTo>
                  <a:cubicBezTo>
                    <a:pt x="3353" y="7702"/>
                    <a:pt x="3382" y="8077"/>
                    <a:pt x="3310" y="8458"/>
                  </a:cubicBezTo>
                  <a:cubicBezTo>
                    <a:pt x="3259" y="8745"/>
                    <a:pt x="3219" y="9034"/>
                    <a:pt x="3135" y="9309"/>
                  </a:cubicBezTo>
                  <a:cubicBezTo>
                    <a:pt x="3015" y="9705"/>
                    <a:pt x="2878" y="10097"/>
                    <a:pt x="2720" y="10475"/>
                  </a:cubicBezTo>
                  <a:cubicBezTo>
                    <a:pt x="2408" y="11212"/>
                    <a:pt x="2173" y="11971"/>
                    <a:pt x="1969" y="12744"/>
                  </a:cubicBezTo>
                  <a:cubicBezTo>
                    <a:pt x="1795" y="13406"/>
                    <a:pt x="1734" y="14085"/>
                    <a:pt x="1697" y="14767"/>
                  </a:cubicBezTo>
                  <a:cubicBezTo>
                    <a:pt x="1671" y="15260"/>
                    <a:pt x="1648" y="15756"/>
                    <a:pt x="1580" y="16243"/>
                  </a:cubicBezTo>
                  <a:cubicBezTo>
                    <a:pt x="1511" y="16738"/>
                    <a:pt x="1405" y="17234"/>
                    <a:pt x="1279" y="17718"/>
                  </a:cubicBezTo>
                  <a:cubicBezTo>
                    <a:pt x="1150" y="18225"/>
                    <a:pt x="975" y="18721"/>
                    <a:pt x="820" y="19222"/>
                  </a:cubicBezTo>
                  <a:cubicBezTo>
                    <a:pt x="709" y="19572"/>
                    <a:pt x="597" y="19922"/>
                    <a:pt x="485" y="20271"/>
                  </a:cubicBezTo>
                  <a:cubicBezTo>
                    <a:pt x="330" y="20767"/>
                    <a:pt x="176" y="21262"/>
                    <a:pt x="18" y="21758"/>
                  </a:cubicBezTo>
                  <a:cubicBezTo>
                    <a:pt x="15" y="21770"/>
                    <a:pt x="7" y="21781"/>
                    <a:pt x="1" y="21792"/>
                  </a:cubicBezTo>
                  <a:cubicBezTo>
                    <a:pt x="27" y="21798"/>
                    <a:pt x="53" y="21807"/>
                    <a:pt x="75" y="21813"/>
                  </a:cubicBezTo>
                  <a:cubicBezTo>
                    <a:pt x="93" y="21772"/>
                    <a:pt x="110" y="21735"/>
                    <a:pt x="121" y="21695"/>
                  </a:cubicBezTo>
                  <a:cubicBezTo>
                    <a:pt x="330" y="21036"/>
                    <a:pt x="537" y="20377"/>
                    <a:pt x="746" y="19718"/>
                  </a:cubicBezTo>
                  <a:cubicBezTo>
                    <a:pt x="846" y="19403"/>
                    <a:pt x="961" y="19088"/>
                    <a:pt x="1050" y="18770"/>
                  </a:cubicBezTo>
                  <a:cubicBezTo>
                    <a:pt x="1230" y="18122"/>
                    <a:pt x="1600" y="17598"/>
                    <a:pt x="2110" y="17180"/>
                  </a:cubicBezTo>
                  <a:cubicBezTo>
                    <a:pt x="2519" y="16847"/>
                    <a:pt x="2958" y="16549"/>
                    <a:pt x="3388" y="16240"/>
                  </a:cubicBezTo>
                  <a:cubicBezTo>
                    <a:pt x="4425" y="15486"/>
                    <a:pt x="5387" y="14650"/>
                    <a:pt x="6190" y="13638"/>
                  </a:cubicBezTo>
                  <a:cubicBezTo>
                    <a:pt x="6665" y="13037"/>
                    <a:pt x="7052" y="12383"/>
                    <a:pt x="7373" y="11687"/>
                  </a:cubicBezTo>
                  <a:cubicBezTo>
                    <a:pt x="7659" y="11065"/>
                    <a:pt x="7932" y="10438"/>
                    <a:pt x="8210" y="9811"/>
                  </a:cubicBezTo>
                  <a:cubicBezTo>
                    <a:pt x="8622" y="8882"/>
                    <a:pt x="9101" y="7991"/>
                    <a:pt x="9708" y="7175"/>
                  </a:cubicBezTo>
                  <a:cubicBezTo>
                    <a:pt x="9748" y="7120"/>
                    <a:pt x="9748" y="7120"/>
                    <a:pt x="9728" y="7037"/>
                  </a:cubicBezTo>
                  <a:lnTo>
                    <a:pt x="9728" y="7037"/>
                  </a:lnTo>
                  <a:cubicBezTo>
                    <a:pt x="9682" y="7069"/>
                    <a:pt x="9639" y="7092"/>
                    <a:pt x="9605" y="7123"/>
                  </a:cubicBezTo>
                  <a:cubicBezTo>
                    <a:pt x="9244" y="7450"/>
                    <a:pt x="8889" y="7782"/>
                    <a:pt x="8528" y="8106"/>
                  </a:cubicBezTo>
                  <a:cubicBezTo>
                    <a:pt x="8361" y="8252"/>
                    <a:pt x="8190" y="8392"/>
                    <a:pt x="8015" y="8530"/>
                  </a:cubicBezTo>
                  <a:cubicBezTo>
                    <a:pt x="7445" y="8977"/>
                    <a:pt x="6869" y="9415"/>
                    <a:pt x="6304" y="9871"/>
                  </a:cubicBezTo>
                  <a:cubicBezTo>
                    <a:pt x="5035" y="10894"/>
                    <a:pt x="4058" y="12146"/>
                    <a:pt x="3356" y="13615"/>
                  </a:cubicBezTo>
                  <a:cubicBezTo>
                    <a:pt x="3150" y="14051"/>
                    <a:pt x="2975" y="14498"/>
                    <a:pt x="2823" y="14956"/>
                  </a:cubicBezTo>
                  <a:cubicBezTo>
                    <a:pt x="2706" y="15309"/>
                    <a:pt x="2591" y="15661"/>
                    <a:pt x="2459" y="16008"/>
                  </a:cubicBezTo>
                  <a:cubicBezTo>
                    <a:pt x="2296" y="16440"/>
                    <a:pt x="2058" y="16833"/>
                    <a:pt x="1792" y="17208"/>
                  </a:cubicBezTo>
                  <a:cubicBezTo>
                    <a:pt x="1648" y="17412"/>
                    <a:pt x="1505" y="17612"/>
                    <a:pt x="1348" y="17836"/>
                  </a:cubicBezTo>
                  <a:cubicBezTo>
                    <a:pt x="1353" y="17787"/>
                    <a:pt x="1353" y="17761"/>
                    <a:pt x="1359" y="17735"/>
                  </a:cubicBezTo>
                  <a:cubicBezTo>
                    <a:pt x="1422" y="17458"/>
                    <a:pt x="1485" y="17180"/>
                    <a:pt x="1548" y="16902"/>
                  </a:cubicBezTo>
                  <a:cubicBezTo>
                    <a:pt x="1668" y="16357"/>
                    <a:pt x="1720" y="15807"/>
                    <a:pt x="1749" y="15254"/>
                  </a:cubicBezTo>
                  <a:cubicBezTo>
                    <a:pt x="1774" y="14813"/>
                    <a:pt x="1792" y="14369"/>
                    <a:pt x="1840" y="13928"/>
                  </a:cubicBezTo>
                  <a:cubicBezTo>
                    <a:pt x="1878" y="13570"/>
                    <a:pt x="1935" y="13209"/>
                    <a:pt x="2024" y="12859"/>
                  </a:cubicBezTo>
                  <a:cubicBezTo>
                    <a:pt x="2161" y="12326"/>
                    <a:pt x="2319" y="11799"/>
                    <a:pt x="2491" y="11278"/>
                  </a:cubicBezTo>
                  <a:cubicBezTo>
                    <a:pt x="2605" y="10931"/>
                    <a:pt x="2757" y="10596"/>
                    <a:pt x="2895" y="10258"/>
                  </a:cubicBezTo>
                  <a:cubicBezTo>
                    <a:pt x="3104" y="9742"/>
                    <a:pt x="3273" y="9215"/>
                    <a:pt x="3359" y="8665"/>
                  </a:cubicBezTo>
                  <a:cubicBezTo>
                    <a:pt x="3385" y="8493"/>
                    <a:pt x="3410" y="8321"/>
                    <a:pt x="3422" y="8146"/>
                  </a:cubicBezTo>
                  <a:cubicBezTo>
                    <a:pt x="3445" y="7851"/>
                    <a:pt x="3388" y="7567"/>
                    <a:pt x="3284" y="7295"/>
                  </a:cubicBezTo>
                  <a:cubicBezTo>
                    <a:pt x="3213" y="7103"/>
                    <a:pt x="3138" y="6911"/>
                    <a:pt x="3049" y="6728"/>
                  </a:cubicBezTo>
                  <a:cubicBezTo>
                    <a:pt x="2497" y="5602"/>
                    <a:pt x="2170" y="4413"/>
                    <a:pt x="1995" y="3175"/>
                  </a:cubicBezTo>
                  <a:cubicBezTo>
                    <a:pt x="1881" y="2387"/>
                    <a:pt x="1774" y="1596"/>
                    <a:pt x="1806" y="797"/>
                  </a:cubicBezTo>
                  <a:cubicBezTo>
                    <a:pt x="1815" y="559"/>
                    <a:pt x="1832" y="321"/>
                    <a:pt x="1846" y="84"/>
                  </a:cubicBezTo>
                  <a:cubicBezTo>
                    <a:pt x="1849" y="63"/>
                    <a:pt x="1849" y="43"/>
                    <a:pt x="1849" y="20"/>
                  </a:cubicBezTo>
                  <a:cubicBezTo>
                    <a:pt x="1826" y="15"/>
                    <a:pt x="1806" y="9"/>
                    <a:pt x="17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8149129" y="3287475"/>
              <a:ext cx="434275" cy="512049"/>
            </a:xfrm>
            <a:custGeom>
              <a:rect b="b" l="l" r="r" t="t"/>
              <a:pathLst>
                <a:path extrusionOk="0" h="9112" w="7728">
                  <a:moveTo>
                    <a:pt x="6223" y="172"/>
                  </a:moveTo>
                  <a:cubicBezTo>
                    <a:pt x="6286" y="215"/>
                    <a:pt x="6295" y="278"/>
                    <a:pt x="6295" y="335"/>
                  </a:cubicBezTo>
                  <a:cubicBezTo>
                    <a:pt x="6292" y="484"/>
                    <a:pt x="6298" y="633"/>
                    <a:pt x="6278" y="779"/>
                  </a:cubicBezTo>
                  <a:cubicBezTo>
                    <a:pt x="6229" y="1123"/>
                    <a:pt x="6206" y="1464"/>
                    <a:pt x="6289" y="1805"/>
                  </a:cubicBezTo>
                  <a:cubicBezTo>
                    <a:pt x="6324" y="1946"/>
                    <a:pt x="6332" y="2092"/>
                    <a:pt x="6329" y="2235"/>
                  </a:cubicBezTo>
                  <a:cubicBezTo>
                    <a:pt x="6329" y="2378"/>
                    <a:pt x="6304" y="2521"/>
                    <a:pt x="6289" y="2665"/>
                  </a:cubicBezTo>
                  <a:lnTo>
                    <a:pt x="6255" y="2665"/>
                  </a:lnTo>
                  <a:cubicBezTo>
                    <a:pt x="6246" y="2564"/>
                    <a:pt x="6238" y="2464"/>
                    <a:pt x="6226" y="2364"/>
                  </a:cubicBezTo>
                  <a:cubicBezTo>
                    <a:pt x="6218" y="2244"/>
                    <a:pt x="6209" y="2126"/>
                    <a:pt x="6195" y="2009"/>
                  </a:cubicBezTo>
                  <a:cubicBezTo>
                    <a:pt x="6183" y="1934"/>
                    <a:pt x="6157" y="1868"/>
                    <a:pt x="6100" y="1845"/>
                  </a:cubicBezTo>
                  <a:cubicBezTo>
                    <a:pt x="6082" y="1840"/>
                    <a:pt x="6065" y="1838"/>
                    <a:pt x="6049" y="1838"/>
                  </a:cubicBezTo>
                  <a:cubicBezTo>
                    <a:pt x="5961" y="1838"/>
                    <a:pt x="5909" y="1904"/>
                    <a:pt x="5848" y="1943"/>
                  </a:cubicBezTo>
                  <a:cubicBezTo>
                    <a:pt x="5817" y="1759"/>
                    <a:pt x="5791" y="1593"/>
                    <a:pt x="5756" y="1427"/>
                  </a:cubicBezTo>
                  <a:cubicBezTo>
                    <a:pt x="5739" y="1350"/>
                    <a:pt x="5733" y="1278"/>
                    <a:pt x="5759" y="1203"/>
                  </a:cubicBezTo>
                  <a:cubicBezTo>
                    <a:pt x="5842" y="951"/>
                    <a:pt x="5923" y="702"/>
                    <a:pt x="6006" y="450"/>
                  </a:cubicBezTo>
                  <a:cubicBezTo>
                    <a:pt x="6020" y="410"/>
                    <a:pt x="6031" y="370"/>
                    <a:pt x="6049" y="333"/>
                  </a:cubicBezTo>
                  <a:cubicBezTo>
                    <a:pt x="6086" y="258"/>
                    <a:pt x="6123" y="186"/>
                    <a:pt x="6223" y="172"/>
                  </a:cubicBezTo>
                  <a:close/>
                  <a:moveTo>
                    <a:pt x="4604" y="71"/>
                  </a:moveTo>
                  <a:cubicBezTo>
                    <a:pt x="4657" y="71"/>
                    <a:pt x="4716" y="88"/>
                    <a:pt x="4776" y="123"/>
                  </a:cubicBezTo>
                  <a:cubicBezTo>
                    <a:pt x="4903" y="198"/>
                    <a:pt x="5026" y="292"/>
                    <a:pt x="5123" y="401"/>
                  </a:cubicBezTo>
                  <a:cubicBezTo>
                    <a:pt x="5478" y="805"/>
                    <a:pt x="5682" y="1281"/>
                    <a:pt x="5745" y="1817"/>
                  </a:cubicBezTo>
                  <a:cubicBezTo>
                    <a:pt x="5759" y="1940"/>
                    <a:pt x="5753" y="2052"/>
                    <a:pt x="5656" y="2146"/>
                  </a:cubicBezTo>
                  <a:cubicBezTo>
                    <a:pt x="5616" y="2180"/>
                    <a:pt x="5590" y="2235"/>
                    <a:pt x="5567" y="2284"/>
                  </a:cubicBezTo>
                  <a:cubicBezTo>
                    <a:pt x="5504" y="2418"/>
                    <a:pt x="5447" y="2559"/>
                    <a:pt x="5384" y="2690"/>
                  </a:cubicBezTo>
                  <a:cubicBezTo>
                    <a:pt x="5278" y="2911"/>
                    <a:pt x="5163" y="3129"/>
                    <a:pt x="4954" y="3269"/>
                  </a:cubicBezTo>
                  <a:cubicBezTo>
                    <a:pt x="4745" y="3407"/>
                    <a:pt x="4516" y="3516"/>
                    <a:pt x="4344" y="3748"/>
                  </a:cubicBezTo>
                  <a:cubicBezTo>
                    <a:pt x="4324" y="3696"/>
                    <a:pt x="4318" y="3682"/>
                    <a:pt x="4309" y="3665"/>
                  </a:cubicBezTo>
                  <a:cubicBezTo>
                    <a:pt x="4140" y="3281"/>
                    <a:pt x="4017" y="2885"/>
                    <a:pt x="3966" y="2467"/>
                  </a:cubicBezTo>
                  <a:cubicBezTo>
                    <a:pt x="3911" y="1994"/>
                    <a:pt x="3969" y="1542"/>
                    <a:pt x="4146" y="1100"/>
                  </a:cubicBezTo>
                  <a:cubicBezTo>
                    <a:pt x="4232" y="897"/>
                    <a:pt x="4338" y="699"/>
                    <a:pt x="4344" y="473"/>
                  </a:cubicBezTo>
                  <a:cubicBezTo>
                    <a:pt x="4344" y="424"/>
                    <a:pt x="4350" y="378"/>
                    <a:pt x="4358" y="333"/>
                  </a:cubicBezTo>
                  <a:cubicBezTo>
                    <a:pt x="4382" y="167"/>
                    <a:pt x="4478" y="71"/>
                    <a:pt x="4604" y="71"/>
                  </a:cubicBezTo>
                  <a:close/>
                  <a:moveTo>
                    <a:pt x="6372" y="602"/>
                  </a:moveTo>
                  <a:cubicBezTo>
                    <a:pt x="6387" y="619"/>
                    <a:pt x="6395" y="625"/>
                    <a:pt x="6395" y="630"/>
                  </a:cubicBezTo>
                  <a:cubicBezTo>
                    <a:pt x="6404" y="673"/>
                    <a:pt x="6410" y="716"/>
                    <a:pt x="6412" y="757"/>
                  </a:cubicBezTo>
                  <a:cubicBezTo>
                    <a:pt x="6427" y="1181"/>
                    <a:pt x="6493" y="1596"/>
                    <a:pt x="6576" y="2009"/>
                  </a:cubicBezTo>
                  <a:cubicBezTo>
                    <a:pt x="6607" y="2158"/>
                    <a:pt x="6624" y="2309"/>
                    <a:pt x="6633" y="2464"/>
                  </a:cubicBezTo>
                  <a:cubicBezTo>
                    <a:pt x="6653" y="2888"/>
                    <a:pt x="6533" y="3286"/>
                    <a:pt x="6412" y="3688"/>
                  </a:cubicBezTo>
                  <a:cubicBezTo>
                    <a:pt x="6407" y="3713"/>
                    <a:pt x="6384" y="3733"/>
                    <a:pt x="6352" y="3785"/>
                  </a:cubicBezTo>
                  <a:cubicBezTo>
                    <a:pt x="6352" y="3702"/>
                    <a:pt x="6355" y="3653"/>
                    <a:pt x="6352" y="3604"/>
                  </a:cubicBezTo>
                  <a:cubicBezTo>
                    <a:pt x="6347" y="3464"/>
                    <a:pt x="6358" y="3321"/>
                    <a:pt x="6329" y="3186"/>
                  </a:cubicBezTo>
                  <a:cubicBezTo>
                    <a:pt x="6289" y="2977"/>
                    <a:pt x="6318" y="2779"/>
                    <a:pt x="6361" y="2579"/>
                  </a:cubicBezTo>
                  <a:cubicBezTo>
                    <a:pt x="6415" y="2318"/>
                    <a:pt x="6424" y="2054"/>
                    <a:pt x="6364" y="1797"/>
                  </a:cubicBezTo>
                  <a:cubicBezTo>
                    <a:pt x="6286" y="1481"/>
                    <a:pt x="6292" y="1163"/>
                    <a:pt x="6338" y="848"/>
                  </a:cubicBezTo>
                  <a:cubicBezTo>
                    <a:pt x="6349" y="768"/>
                    <a:pt x="6361" y="691"/>
                    <a:pt x="6372" y="602"/>
                  </a:cubicBezTo>
                  <a:close/>
                  <a:moveTo>
                    <a:pt x="5696" y="2241"/>
                  </a:moveTo>
                  <a:lnTo>
                    <a:pt x="5696" y="2241"/>
                  </a:lnTo>
                  <a:cubicBezTo>
                    <a:pt x="5642" y="2456"/>
                    <a:pt x="5582" y="2659"/>
                    <a:pt x="5536" y="2865"/>
                  </a:cubicBezTo>
                  <a:cubicBezTo>
                    <a:pt x="5496" y="3031"/>
                    <a:pt x="5476" y="3200"/>
                    <a:pt x="5441" y="3367"/>
                  </a:cubicBezTo>
                  <a:cubicBezTo>
                    <a:pt x="5398" y="3590"/>
                    <a:pt x="5258" y="3728"/>
                    <a:pt x="5049" y="3794"/>
                  </a:cubicBezTo>
                  <a:cubicBezTo>
                    <a:pt x="4928" y="3834"/>
                    <a:pt x="4802" y="3865"/>
                    <a:pt x="4682" y="3902"/>
                  </a:cubicBezTo>
                  <a:cubicBezTo>
                    <a:pt x="4559" y="3937"/>
                    <a:pt x="4438" y="3974"/>
                    <a:pt x="4341" y="4074"/>
                  </a:cubicBezTo>
                  <a:cubicBezTo>
                    <a:pt x="4309" y="3943"/>
                    <a:pt x="4361" y="3848"/>
                    <a:pt x="4433" y="3759"/>
                  </a:cubicBezTo>
                  <a:cubicBezTo>
                    <a:pt x="4547" y="3625"/>
                    <a:pt x="4688" y="3519"/>
                    <a:pt x="4842" y="3438"/>
                  </a:cubicBezTo>
                  <a:cubicBezTo>
                    <a:pt x="5077" y="3315"/>
                    <a:pt x="5243" y="3129"/>
                    <a:pt x="5367" y="2897"/>
                  </a:cubicBezTo>
                  <a:cubicBezTo>
                    <a:pt x="5415" y="2802"/>
                    <a:pt x="5458" y="2705"/>
                    <a:pt x="5504" y="2610"/>
                  </a:cubicBezTo>
                  <a:cubicBezTo>
                    <a:pt x="5564" y="2487"/>
                    <a:pt x="5599" y="2352"/>
                    <a:pt x="5696" y="2241"/>
                  </a:cubicBezTo>
                  <a:close/>
                  <a:moveTo>
                    <a:pt x="1656" y="1923"/>
                  </a:moveTo>
                  <a:cubicBezTo>
                    <a:pt x="1705" y="1974"/>
                    <a:pt x="1760" y="2023"/>
                    <a:pt x="1800" y="2083"/>
                  </a:cubicBezTo>
                  <a:cubicBezTo>
                    <a:pt x="1914" y="2252"/>
                    <a:pt x="2026" y="2421"/>
                    <a:pt x="2129" y="2599"/>
                  </a:cubicBezTo>
                  <a:cubicBezTo>
                    <a:pt x="2209" y="2739"/>
                    <a:pt x="2275" y="2888"/>
                    <a:pt x="2347" y="3034"/>
                  </a:cubicBezTo>
                  <a:cubicBezTo>
                    <a:pt x="2418" y="3183"/>
                    <a:pt x="2519" y="3306"/>
                    <a:pt x="2648" y="3407"/>
                  </a:cubicBezTo>
                  <a:cubicBezTo>
                    <a:pt x="2868" y="3576"/>
                    <a:pt x="3040" y="3788"/>
                    <a:pt x="3189" y="4017"/>
                  </a:cubicBezTo>
                  <a:cubicBezTo>
                    <a:pt x="3206" y="4043"/>
                    <a:pt x="3221" y="4071"/>
                    <a:pt x="3238" y="4106"/>
                  </a:cubicBezTo>
                  <a:cubicBezTo>
                    <a:pt x="3086" y="4006"/>
                    <a:pt x="2949" y="3911"/>
                    <a:pt x="2802" y="3822"/>
                  </a:cubicBezTo>
                  <a:cubicBezTo>
                    <a:pt x="2401" y="3579"/>
                    <a:pt x="2123" y="3235"/>
                    <a:pt x="1957" y="2796"/>
                  </a:cubicBezTo>
                  <a:cubicBezTo>
                    <a:pt x="1851" y="2510"/>
                    <a:pt x="1748" y="2223"/>
                    <a:pt x="1642" y="1934"/>
                  </a:cubicBezTo>
                  <a:cubicBezTo>
                    <a:pt x="1648" y="1931"/>
                    <a:pt x="1651" y="1926"/>
                    <a:pt x="1656" y="1923"/>
                  </a:cubicBezTo>
                  <a:close/>
                  <a:moveTo>
                    <a:pt x="2370" y="996"/>
                  </a:moveTo>
                  <a:cubicBezTo>
                    <a:pt x="2424" y="996"/>
                    <a:pt x="2479" y="1009"/>
                    <a:pt x="2536" y="1037"/>
                  </a:cubicBezTo>
                  <a:cubicBezTo>
                    <a:pt x="2602" y="1070"/>
                    <a:pt x="2665" y="1086"/>
                    <a:pt x="2728" y="1086"/>
                  </a:cubicBezTo>
                  <a:cubicBezTo>
                    <a:pt x="2786" y="1086"/>
                    <a:pt x="2843" y="1073"/>
                    <a:pt x="2903" y="1049"/>
                  </a:cubicBezTo>
                  <a:cubicBezTo>
                    <a:pt x="2965" y="1023"/>
                    <a:pt x="3030" y="1008"/>
                    <a:pt x="3095" y="1008"/>
                  </a:cubicBezTo>
                  <a:cubicBezTo>
                    <a:pt x="3144" y="1008"/>
                    <a:pt x="3193" y="1016"/>
                    <a:pt x="3241" y="1034"/>
                  </a:cubicBezTo>
                  <a:cubicBezTo>
                    <a:pt x="3565" y="1161"/>
                    <a:pt x="3768" y="1398"/>
                    <a:pt x="3857" y="1731"/>
                  </a:cubicBezTo>
                  <a:cubicBezTo>
                    <a:pt x="3871" y="1777"/>
                    <a:pt x="3877" y="1825"/>
                    <a:pt x="3874" y="1871"/>
                  </a:cubicBezTo>
                  <a:cubicBezTo>
                    <a:pt x="3828" y="2435"/>
                    <a:pt x="3940" y="2971"/>
                    <a:pt x="4149" y="3490"/>
                  </a:cubicBezTo>
                  <a:cubicBezTo>
                    <a:pt x="4186" y="3582"/>
                    <a:pt x="4226" y="3670"/>
                    <a:pt x="4261" y="3762"/>
                  </a:cubicBezTo>
                  <a:cubicBezTo>
                    <a:pt x="4272" y="3796"/>
                    <a:pt x="4287" y="3839"/>
                    <a:pt x="4275" y="3874"/>
                  </a:cubicBezTo>
                  <a:cubicBezTo>
                    <a:pt x="4218" y="4069"/>
                    <a:pt x="4261" y="4252"/>
                    <a:pt x="4318" y="4438"/>
                  </a:cubicBezTo>
                  <a:cubicBezTo>
                    <a:pt x="4332" y="4478"/>
                    <a:pt x="4335" y="4524"/>
                    <a:pt x="4347" y="4584"/>
                  </a:cubicBezTo>
                  <a:cubicBezTo>
                    <a:pt x="4236" y="4580"/>
                    <a:pt x="4130" y="4564"/>
                    <a:pt x="4026" y="4564"/>
                  </a:cubicBezTo>
                  <a:cubicBezTo>
                    <a:pt x="3922" y="4564"/>
                    <a:pt x="3821" y="4580"/>
                    <a:pt x="3722" y="4639"/>
                  </a:cubicBezTo>
                  <a:cubicBezTo>
                    <a:pt x="3648" y="4553"/>
                    <a:pt x="3585" y="4484"/>
                    <a:pt x="3530" y="4407"/>
                  </a:cubicBezTo>
                  <a:cubicBezTo>
                    <a:pt x="3461" y="4309"/>
                    <a:pt x="3401" y="4206"/>
                    <a:pt x="3341" y="4106"/>
                  </a:cubicBezTo>
                  <a:cubicBezTo>
                    <a:pt x="3163" y="3805"/>
                    <a:pt x="2949" y="3541"/>
                    <a:pt x="2676" y="3318"/>
                  </a:cubicBezTo>
                  <a:cubicBezTo>
                    <a:pt x="2585" y="3241"/>
                    <a:pt x="2504" y="3140"/>
                    <a:pt x="2444" y="3034"/>
                  </a:cubicBezTo>
                  <a:cubicBezTo>
                    <a:pt x="2355" y="2885"/>
                    <a:pt x="2278" y="2728"/>
                    <a:pt x="2212" y="2564"/>
                  </a:cubicBezTo>
                  <a:cubicBezTo>
                    <a:pt x="2098" y="2278"/>
                    <a:pt x="2000" y="1983"/>
                    <a:pt x="1986" y="1665"/>
                  </a:cubicBezTo>
                  <a:cubicBezTo>
                    <a:pt x="1980" y="1519"/>
                    <a:pt x="2000" y="1378"/>
                    <a:pt x="2052" y="1241"/>
                  </a:cubicBezTo>
                  <a:cubicBezTo>
                    <a:pt x="2114" y="1086"/>
                    <a:pt x="2233" y="996"/>
                    <a:pt x="2370" y="996"/>
                  </a:cubicBezTo>
                  <a:close/>
                  <a:moveTo>
                    <a:pt x="731" y="4473"/>
                  </a:moveTo>
                  <a:cubicBezTo>
                    <a:pt x="797" y="4524"/>
                    <a:pt x="860" y="4576"/>
                    <a:pt x="923" y="4627"/>
                  </a:cubicBezTo>
                  <a:cubicBezTo>
                    <a:pt x="1045" y="4732"/>
                    <a:pt x="1172" y="4797"/>
                    <a:pt x="1317" y="4797"/>
                  </a:cubicBezTo>
                  <a:cubicBezTo>
                    <a:pt x="1379" y="4797"/>
                    <a:pt x="1444" y="4785"/>
                    <a:pt x="1513" y="4759"/>
                  </a:cubicBezTo>
                  <a:cubicBezTo>
                    <a:pt x="1706" y="4687"/>
                    <a:pt x="1912" y="4647"/>
                    <a:pt x="2121" y="4647"/>
                  </a:cubicBezTo>
                  <a:cubicBezTo>
                    <a:pt x="2135" y="4647"/>
                    <a:pt x="2149" y="4647"/>
                    <a:pt x="2163" y="4647"/>
                  </a:cubicBezTo>
                  <a:cubicBezTo>
                    <a:pt x="2189" y="4647"/>
                    <a:pt x="2212" y="4659"/>
                    <a:pt x="2249" y="4665"/>
                  </a:cubicBezTo>
                  <a:cubicBezTo>
                    <a:pt x="2043" y="4748"/>
                    <a:pt x="1857" y="4828"/>
                    <a:pt x="1665" y="4897"/>
                  </a:cubicBezTo>
                  <a:cubicBezTo>
                    <a:pt x="1525" y="4942"/>
                    <a:pt x="1378" y="4980"/>
                    <a:pt x="1232" y="5006"/>
                  </a:cubicBezTo>
                  <a:cubicBezTo>
                    <a:pt x="1213" y="5009"/>
                    <a:pt x="1194" y="5010"/>
                    <a:pt x="1175" y="5010"/>
                  </a:cubicBezTo>
                  <a:cubicBezTo>
                    <a:pt x="1064" y="5010"/>
                    <a:pt x="973" y="4953"/>
                    <a:pt x="897" y="4862"/>
                  </a:cubicBezTo>
                  <a:cubicBezTo>
                    <a:pt x="805" y="4751"/>
                    <a:pt x="765" y="4619"/>
                    <a:pt x="711" y="4493"/>
                  </a:cubicBezTo>
                  <a:cubicBezTo>
                    <a:pt x="717" y="4484"/>
                    <a:pt x="725" y="4478"/>
                    <a:pt x="731" y="4473"/>
                  </a:cubicBezTo>
                  <a:close/>
                  <a:moveTo>
                    <a:pt x="1217" y="1705"/>
                  </a:moveTo>
                  <a:cubicBezTo>
                    <a:pt x="1277" y="1705"/>
                    <a:pt x="1338" y="1723"/>
                    <a:pt x="1396" y="1759"/>
                  </a:cubicBezTo>
                  <a:cubicBezTo>
                    <a:pt x="1493" y="1819"/>
                    <a:pt x="1565" y="1903"/>
                    <a:pt x="1605" y="2009"/>
                  </a:cubicBezTo>
                  <a:cubicBezTo>
                    <a:pt x="1651" y="2129"/>
                    <a:pt x="1691" y="2249"/>
                    <a:pt x="1734" y="2370"/>
                  </a:cubicBezTo>
                  <a:cubicBezTo>
                    <a:pt x="1825" y="2607"/>
                    <a:pt x="1906" y="2851"/>
                    <a:pt x="2009" y="3083"/>
                  </a:cubicBezTo>
                  <a:cubicBezTo>
                    <a:pt x="2126" y="3349"/>
                    <a:pt x="2312" y="3567"/>
                    <a:pt x="2547" y="3739"/>
                  </a:cubicBezTo>
                  <a:cubicBezTo>
                    <a:pt x="2653" y="3816"/>
                    <a:pt x="2768" y="3882"/>
                    <a:pt x="2877" y="3957"/>
                  </a:cubicBezTo>
                  <a:cubicBezTo>
                    <a:pt x="2977" y="4026"/>
                    <a:pt x="3089" y="4089"/>
                    <a:pt x="3175" y="4172"/>
                  </a:cubicBezTo>
                  <a:cubicBezTo>
                    <a:pt x="3330" y="4318"/>
                    <a:pt x="3467" y="4481"/>
                    <a:pt x="3613" y="4636"/>
                  </a:cubicBezTo>
                  <a:cubicBezTo>
                    <a:pt x="3616" y="4642"/>
                    <a:pt x="3613" y="4653"/>
                    <a:pt x="3616" y="4662"/>
                  </a:cubicBezTo>
                  <a:cubicBezTo>
                    <a:pt x="3605" y="4644"/>
                    <a:pt x="3596" y="4630"/>
                    <a:pt x="3587" y="4613"/>
                  </a:cubicBezTo>
                  <a:cubicBezTo>
                    <a:pt x="3375" y="4745"/>
                    <a:pt x="3161" y="4874"/>
                    <a:pt x="2949" y="5003"/>
                  </a:cubicBezTo>
                  <a:cubicBezTo>
                    <a:pt x="2950" y="5012"/>
                    <a:pt x="2948" y="5016"/>
                    <a:pt x="2945" y="5016"/>
                  </a:cubicBezTo>
                  <a:cubicBezTo>
                    <a:pt x="2941" y="5016"/>
                    <a:pt x="2934" y="5008"/>
                    <a:pt x="2928" y="5000"/>
                  </a:cubicBezTo>
                  <a:cubicBezTo>
                    <a:pt x="2734" y="4701"/>
                    <a:pt x="2462" y="4567"/>
                    <a:pt x="2137" y="4567"/>
                  </a:cubicBezTo>
                  <a:cubicBezTo>
                    <a:pt x="2088" y="4567"/>
                    <a:pt x="2037" y="4570"/>
                    <a:pt x="1986" y="4576"/>
                  </a:cubicBezTo>
                  <a:cubicBezTo>
                    <a:pt x="1797" y="4599"/>
                    <a:pt x="1611" y="4650"/>
                    <a:pt x="1424" y="4699"/>
                  </a:cubicBezTo>
                  <a:cubicBezTo>
                    <a:pt x="1380" y="4711"/>
                    <a:pt x="1337" y="4718"/>
                    <a:pt x="1295" y="4718"/>
                  </a:cubicBezTo>
                  <a:cubicBezTo>
                    <a:pt x="1235" y="4718"/>
                    <a:pt x="1177" y="4702"/>
                    <a:pt x="1121" y="4662"/>
                  </a:cubicBezTo>
                  <a:cubicBezTo>
                    <a:pt x="1037" y="4602"/>
                    <a:pt x="960" y="4538"/>
                    <a:pt x="880" y="4475"/>
                  </a:cubicBezTo>
                  <a:cubicBezTo>
                    <a:pt x="777" y="4396"/>
                    <a:pt x="681" y="4356"/>
                    <a:pt x="583" y="4356"/>
                  </a:cubicBezTo>
                  <a:cubicBezTo>
                    <a:pt x="512" y="4356"/>
                    <a:pt x="441" y="4377"/>
                    <a:pt x="367" y="4421"/>
                  </a:cubicBezTo>
                  <a:cubicBezTo>
                    <a:pt x="275" y="4292"/>
                    <a:pt x="207" y="4157"/>
                    <a:pt x="166" y="4014"/>
                  </a:cubicBezTo>
                  <a:cubicBezTo>
                    <a:pt x="89" y="3736"/>
                    <a:pt x="126" y="3487"/>
                    <a:pt x="364" y="3286"/>
                  </a:cubicBezTo>
                  <a:cubicBezTo>
                    <a:pt x="550" y="3129"/>
                    <a:pt x="674" y="2925"/>
                    <a:pt x="725" y="2685"/>
                  </a:cubicBezTo>
                  <a:cubicBezTo>
                    <a:pt x="765" y="2484"/>
                    <a:pt x="805" y="2284"/>
                    <a:pt x="857" y="2086"/>
                  </a:cubicBezTo>
                  <a:cubicBezTo>
                    <a:pt x="880" y="1997"/>
                    <a:pt x="923" y="1908"/>
                    <a:pt x="974" y="1834"/>
                  </a:cubicBezTo>
                  <a:cubicBezTo>
                    <a:pt x="1035" y="1748"/>
                    <a:pt x="1124" y="1705"/>
                    <a:pt x="1217" y="1705"/>
                  </a:cubicBezTo>
                  <a:close/>
                  <a:moveTo>
                    <a:pt x="3567" y="4779"/>
                  </a:moveTo>
                  <a:cubicBezTo>
                    <a:pt x="3570" y="4785"/>
                    <a:pt x="3576" y="4791"/>
                    <a:pt x="3579" y="4796"/>
                  </a:cubicBezTo>
                  <a:cubicBezTo>
                    <a:pt x="3453" y="4963"/>
                    <a:pt x="3330" y="5129"/>
                    <a:pt x="3204" y="5292"/>
                  </a:cubicBezTo>
                  <a:cubicBezTo>
                    <a:pt x="3075" y="5458"/>
                    <a:pt x="2908" y="5561"/>
                    <a:pt x="2699" y="5584"/>
                  </a:cubicBezTo>
                  <a:cubicBezTo>
                    <a:pt x="2672" y="5587"/>
                    <a:pt x="2646" y="5589"/>
                    <a:pt x="2620" y="5589"/>
                  </a:cubicBezTo>
                  <a:cubicBezTo>
                    <a:pt x="2500" y="5589"/>
                    <a:pt x="2385" y="5556"/>
                    <a:pt x="2261" y="5478"/>
                  </a:cubicBezTo>
                  <a:cubicBezTo>
                    <a:pt x="2341" y="5461"/>
                    <a:pt x="2396" y="5444"/>
                    <a:pt x="2447" y="5441"/>
                  </a:cubicBezTo>
                  <a:cubicBezTo>
                    <a:pt x="2588" y="5435"/>
                    <a:pt x="2696" y="5367"/>
                    <a:pt x="2802" y="5283"/>
                  </a:cubicBezTo>
                  <a:cubicBezTo>
                    <a:pt x="2974" y="5152"/>
                    <a:pt x="3155" y="5028"/>
                    <a:pt x="3335" y="4908"/>
                  </a:cubicBezTo>
                  <a:cubicBezTo>
                    <a:pt x="3407" y="4857"/>
                    <a:pt x="3490" y="4822"/>
                    <a:pt x="3567" y="4779"/>
                  </a:cubicBezTo>
                  <a:close/>
                  <a:moveTo>
                    <a:pt x="7427" y="5521"/>
                  </a:moveTo>
                  <a:cubicBezTo>
                    <a:pt x="7427" y="5550"/>
                    <a:pt x="7421" y="5561"/>
                    <a:pt x="7412" y="5567"/>
                  </a:cubicBezTo>
                  <a:cubicBezTo>
                    <a:pt x="7200" y="5702"/>
                    <a:pt x="6991" y="5839"/>
                    <a:pt x="6776" y="5974"/>
                  </a:cubicBezTo>
                  <a:cubicBezTo>
                    <a:pt x="6649" y="6052"/>
                    <a:pt x="6509" y="6095"/>
                    <a:pt x="6364" y="6095"/>
                  </a:cubicBezTo>
                  <a:cubicBezTo>
                    <a:pt x="6339" y="6095"/>
                    <a:pt x="6314" y="6094"/>
                    <a:pt x="6289" y="6091"/>
                  </a:cubicBezTo>
                  <a:cubicBezTo>
                    <a:pt x="6057" y="6066"/>
                    <a:pt x="5828" y="6023"/>
                    <a:pt x="5570" y="5983"/>
                  </a:cubicBezTo>
                  <a:cubicBezTo>
                    <a:pt x="5686" y="5934"/>
                    <a:pt x="5787" y="5919"/>
                    <a:pt x="5886" y="5919"/>
                  </a:cubicBezTo>
                  <a:cubicBezTo>
                    <a:pt x="5915" y="5919"/>
                    <a:pt x="5943" y="5920"/>
                    <a:pt x="5971" y="5922"/>
                  </a:cubicBezTo>
                  <a:cubicBezTo>
                    <a:pt x="6114" y="5931"/>
                    <a:pt x="6258" y="5945"/>
                    <a:pt x="6401" y="5951"/>
                  </a:cubicBezTo>
                  <a:cubicBezTo>
                    <a:pt x="6409" y="5951"/>
                    <a:pt x="6417" y="5951"/>
                    <a:pt x="6425" y="5951"/>
                  </a:cubicBezTo>
                  <a:cubicBezTo>
                    <a:pt x="6517" y="5951"/>
                    <a:pt x="6611" y="5935"/>
                    <a:pt x="6688" y="5882"/>
                  </a:cubicBezTo>
                  <a:lnTo>
                    <a:pt x="6688" y="5882"/>
                  </a:lnTo>
                  <a:cubicBezTo>
                    <a:pt x="6585" y="5889"/>
                    <a:pt x="6481" y="5904"/>
                    <a:pt x="6378" y="5904"/>
                  </a:cubicBezTo>
                  <a:cubicBezTo>
                    <a:pt x="6357" y="5904"/>
                    <a:pt x="6336" y="5904"/>
                    <a:pt x="6315" y="5902"/>
                  </a:cubicBezTo>
                  <a:cubicBezTo>
                    <a:pt x="6123" y="5894"/>
                    <a:pt x="5931" y="5868"/>
                    <a:pt x="5719" y="5845"/>
                  </a:cubicBezTo>
                  <a:cubicBezTo>
                    <a:pt x="5762" y="5831"/>
                    <a:pt x="5794" y="5813"/>
                    <a:pt x="5825" y="5811"/>
                  </a:cubicBezTo>
                  <a:cubicBezTo>
                    <a:pt x="6023" y="5799"/>
                    <a:pt x="6223" y="5788"/>
                    <a:pt x="6421" y="5779"/>
                  </a:cubicBezTo>
                  <a:cubicBezTo>
                    <a:pt x="6544" y="5770"/>
                    <a:pt x="6670" y="5782"/>
                    <a:pt x="6788" y="5753"/>
                  </a:cubicBezTo>
                  <a:cubicBezTo>
                    <a:pt x="6931" y="5722"/>
                    <a:pt x="7069" y="5659"/>
                    <a:pt x="7209" y="5607"/>
                  </a:cubicBezTo>
                  <a:cubicBezTo>
                    <a:pt x="7281" y="5581"/>
                    <a:pt x="7352" y="5550"/>
                    <a:pt x="7427" y="5521"/>
                  </a:cubicBezTo>
                  <a:close/>
                  <a:moveTo>
                    <a:pt x="510" y="4435"/>
                  </a:moveTo>
                  <a:cubicBezTo>
                    <a:pt x="602" y="4447"/>
                    <a:pt x="636" y="4510"/>
                    <a:pt x="668" y="4576"/>
                  </a:cubicBezTo>
                  <a:cubicBezTo>
                    <a:pt x="714" y="4676"/>
                    <a:pt x="754" y="4782"/>
                    <a:pt x="811" y="4874"/>
                  </a:cubicBezTo>
                  <a:cubicBezTo>
                    <a:pt x="901" y="5024"/>
                    <a:pt x="1039" y="5087"/>
                    <a:pt x="1204" y="5087"/>
                  </a:cubicBezTo>
                  <a:cubicBezTo>
                    <a:pt x="1218" y="5087"/>
                    <a:pt x="1232" y="5087"/>
                    <a:pt x="1247" y="5086"/>
                  </a:cubicBezTo>
                  <a:cubicBezTo>
                    <a:pt x="1330" y="5080"/>
                    <a:pt x="1416" y="5063"/>
                    <a:pt x="1496" y="5037"/>
                  </a:cubicBezTo>
                  <a:cubicBezTo>
                    <a:pt x="1679" y="4971"/>
                    <a:pt x="1860" y="4891"/>
                    <a:pt x="2043" y="4825"/>
                  </a:cubicBezTo>
                  <a:cubicBezTo>
                    <a:pt x="2155" y="4788"/>
                    <a:pt x="2269" y="4756"/>
                    <a:pt x="2387" y="4730"/>
                  </a:cubicBezTo>
                  <a:cubicBezTo>
                    <a:pt x="2404" y="4726"/>
                    <a:pt x="2423" y="4724"/>
                    <a:pt x="2442" y="4724"/>
                  </a:cubicBezTo>
                  <a:cubicBezTo>
                    <a:pt x="2471" y="4724"/>
                    <a:pt x="2500" y="4729"/>
                    <a:pt x="2524" y="4739"/>
                  </a:cubicBezTo>
                  <a:cubicBezTo>
                    <a:pt x="2688" y="4811"/>
                    <a:pt x="2808" y="4934"/>
                    <a:pt x="2888" y="5103"/>
                  </a:cubicBezTo>
                  <a:cubicBezTo>
                    <a:pt x="2840" y="5143"/>
                    <a:pt x="2794" y="5177"/>
                    <a:pt x="2751" y="5220"/>
                  </a:cubicBezTo>
                  <a:cubicBezTo>
                    <a:pt x="2662" y="5303"/>
                    <a:pt x="2559" y="5355"/>
                    <a:pt x="2433" y="5367"/>
                  </a:cubicBezTo>
                  <a:cubicBezTo>
                    <a:pt x="2315" y="5378"/>
                    <a:pt x="2198" y="5401"/>
                    <a:pt x="2083" y="5435"/>
                  </a:cubicBezTo>
                  <a:cubicBezTo>
                    <a:pt x="1908" y="5487"/>
                    <a:pt x="1866" y="5587"/>
                    <a:pt x="1931" y="5759"/>
                  </a:cubicBezTo>
                  <a:cubicBezTo>
                    <a:pt x="1946" y="5793"/>
                    <a:pt x="1960" y="5834"/>
                    <a:pt x="1983" y="5859"/>
                  </a:cubicBezTo>
                  <a:cubicBezTo>
                    <a:pt x="2060" y="5940"/>
                    <a:pt x="2141" y="6014"/>
                    <a:pt x="2221" y="6091"/>
                  </a:cubicBezTo>
                  <a:cubicBezTo>
                    <a:pt x="2241" y="6111"/>
                    <a:pt x="2264" y="6131"/>
                    <a:pt x="2287" y="6152"/>
                  </a:cubicBezTo>
                  <a:cubicBezTo>
                    <a:pt x="2281" y="6160"/>
                    <a:pt x="2275" y="6169"/>
                    <a:pt x="2272" y="6177"/>
                  </a:cubicBezTo>
                  <a:cubicBezTo>
                    <a:pt x="2229" y="6166"/>
                    <a:pt x="2189" y="6157"/>
                    <a:pt x="2149" y="6143"/>
                  </a:cubicBezTo>
                  <a:cubicBezTo>
                    <a:pt x="1980" y="6091"/>
                    <a:pt x="1808" y="6043"/>
                    <a:pt x="1639" y="5985"/>
                  </a:cubicBezTo>
                  <a:cubicBezTo>
                    <a:pt x="1195" y="5836"/>
                    <a:pt x="851" y="5556"/>
                    <a:pt x="579" y="5183"/>
                  </a:cubicBezTo>
                  <a:cubicBezTo>
                    <a:pt x="473" y="5040"/>
                    <a:pt x="404" y="4877"/>
                    <a:pt x="399" y="4699"/>
                  </a:cubicBezTo>
                  <a:cubicBezTo>
                    <a:pt x="396" y="4596"/>
                    <a:pt x="407" y="4493"/>
                    <a:pt x="510" y="4435"/>
                  </a:cubicBezTo>
                  <a:close/>
                  <a:moveTo>
                    <a:pt x="6054" y="1897"/>
                  </a:moveTo>
                  <a:cubicBezTo>
                    <a:pt x="6132" y="2011"/>
                    <a:pt x="6126" y="2117"/>
                    <a:pt x="6137" y="2215"/>
                  </a:cubicBezTo>
                  <a:cubicBezTo>
                    <a:pt x="6166" y="2496"/>
                    <a:pt x="6198" y="2774"/>
                    <a:pt x="6226" y="3051"/>
                  </a:cubicBezTo>
                  <a:cubicBezTo>
                    <a:pt x="6241" y="3192"/>
                    <a:pt x="6261" y="3332"/>
                    <a:pt x="6263" y="3473"/>
                  </a:cubicBezTo>
                  <a:cubicBezTo>
                    <a:pt x="6281" y="3988"/>
                    <a:pt x="6178" y="4487"/>
                    <a:pt x="6043" y="4983"/>
                  </a:cubicBezTo>
                  <a:cubicBezTo>
                    <a:pt x="6017" y="5077"/>
                    <a:pt x="5980" y="5169"/>
                    <a:pt x="5937" y="5255"/>
                  </a:cubicBezTo>
                  <a:cubicBezTo>
                    <a:pt x="5771" y="5579"/>
                    <a:pt x="5524" y="5828"/>
                    <a:pt x="5198" y="5991"/>
                  </a:cubicBezTo>
                  <a:cubicBezTo>
                    <a:pt x="4997" y="6094"/>
                    <a:pt x="4791" y="6186"/>
                    <a:pt x="4579" y="6263"/>
                  </a:cubicBezTo>
                  <a:cubicBezTo>
                    <a:pt x="4266" y="6377"/>
                    <a:pt x="3952" y="6433"/>
                    <a:pt x="3639" y="6433"/>
                  </a:cubicBezTo>
                  <a:cubicBezTo>
                    <a:pt x="3310" y="6433"/>
                    <a:pt x="2982" y="6371"/>
                    <a:pt x="2656" y="6246"/>
                  </a:cubicBezTo>
                  <a:cubicBezTo>
                    <a:pt x="2476" y="6174"/>
                    <a:pt x="2310" y="6048"/>
                    <a:pt x="2149" y="5931"/>
                  </a:cubicBezTo>
                  <a:cubicBezTo>
                    <a:pt x="2037" y="5851"/>
                    <a:pt x="1972" y="5730"/>
                    <a:pt x="1977" y="5584"/>
                  </a:cubicBezTo>
                  <a:cubicBezTo>
                    <a:pt x="2038" y="5550"/>
                    <a:pt x="2078" y="5532"/>
                    <a:pt x="2121" y="5532"/>
                  </a:cubicBezTo>
                  <a:cubicBezTo>
                    <a:pt x="2163" y="5532"/>
                    <a:pt x="2209" y="5549"/>
                    <a:pt x="2281" y="5581"/>
                  </a:cubicBezTo>
                  <a:cubicBezTo>
                    <a:pt x="2409" y="5637"/>
                    <a:pt x="2533" y="5665"/>
                    <a:pt x="2652" y="5665"/>
                  </a:cubicBezTo>
                  <a:cubicBezTo>
                    <a:pt x="2893" y="5665"/>
                    <a:pt x="3110" y="5551"/>
                    <a:pt x="3281" y="5326"/>
                  </a:cubicBezTo>
                  <a:cubicBezTo>
                    <a:pt x="3341" y="5246"/>
                    <a:pt x="3393" y="5154"/>
                    <a:pt x="3459" y="5077"/>
                  </a:cubicBezTo>
                  <a:cubicBezTo>
                    <a:pt x="3559" y="4963"/>
                    <a:pt x="3662" y="4851"/>
                    <a:pt x="3774" y="4745"/>
                  </a:cubicBezTo>
                  <a:cubicBezTo>
                    <a:pt x="3851" y="4672"/>
                    <a:pt x="3941" y="4639"/>
                    <a:pt x="4040" y="4639"/>
                  </a:cubicBezTo>
                  <a:cubicBezTo>
                    <a:pt x="4073" y="4639"/>
                    <a:pt x="4108" y="4643"/>
                    <a:pt x="4143" y="4650"/>
                  </a:cubicBezTo>
                  <a:cubicBezTo>
                    <a:pt x="4192" y="4659"/>
                    <a:pt x="4244" y="4665"/>
                    <a:pt x="4295" y="4665"/>
                  </a:cubicBezTo>
                  <a:cubicBezTo>
                    <a:pt x="4401" y="4662"/>
                    <a:pt x="4441" y="4616"/>
                    <a:pt x="4421" y="4510"/>
                  </a:cubicBezTo>
                  <a:cubicBezTo>
                    <a:pt x="4407" y="4447"/>
                    <a:pt x="4384" y="4387"/>
                    <a:pt x="4370" y="4324"/>
                  </a:cubicBezTo>
                  <a:cubicBezTo>
                    <a:pt x="4341" y="4209"/>
                    <a:pt x="4390" y="4097"/>
                    <a:pt x="4496" y="4046"/>
                  </a:cubicBezTo>
                  <a:cubicBezTo>
                    <a:pt x="4562" y="4014"/>
                    <a:pt x="4633" y="3994"/>
                    <a:pt x="4702" y="3974"/>
                  </a:cubicBezTo>
                  <a:cubicBezTo>
                    <a:pt x="4837" y="3934"/>
                    <a:pt x="4974" y="3902"/>
                    <a:pt x="5106" y="3857"/>
                  </a:cubicBezTo>
                  <a:cubicBezTo>
                    <a:pt x="5315" y="3788"/>
                    <a:pt x="5456" y="3650"/>
                    <a:pt x="5504" y="3430"/>
                  </a:cubicBezTo>
                  <a:cubicBezTo>
                    <a:pt x="5533" y="3289"/>
                    <a:pt x="5562" y="3146"/>
                    <a:pt x="5590" y="3006"/>
                  </a:cubicBezTo>
                  <a:cubicBezTo>
                    <a:pt x="5622" y="2845"/>
                    <a:pt x="5645" y="2685"/>
                    <a:pt x="5688" y="2530"/>
                  </a:cubicBezTo>
                  <a:cubicBezTo>
                    <a:pt x="5742" y="2338"/>
                    <a:pt x="5808" y="2146"/>
                    <a:pt x="5945" y="1991"/>
                  </a:cubicBezTo>
                  <a:cubicBezTo>
                    <a:pt x="5971" y="1960"/>
                    <a:pt x="6008" y="1937"/>
                    <a:pt x="6054" y="1897"/>
                  </a:cubicBezTo>
                  <a:close/>
                  <a:moveTo>
                    <a:pt x="4304" y="6513"/>
                  </a:moveTo>
                  <a:lnTo>
                    <a:pt x="4304" y="6513"/>
                  </a:lnTo>
                  <a:cubicBezTo>
                    <a:pt x="3969" y="6788"/>
                    <a:pt x="3642" y="7060"/>
                    <a:pt x="3393" y="7412"/>
                  </a:cubicBezTo>
                  <a:cubicBezTo>
                    <a:pt x="3665" y="7114"/>
                    <a:pt x="3966" y="6854"/>
                    <a:pt x="4287" y="6590"/>
                  </a:cubicBezTo>
                  <a:lnTo>
                    <a:pt x="4287" y="6590"/>
                  </a:lnTo>
                  <a:cubicBezTo>
                    <a:pt x="4172" y="6813"/>
                    <a:pt x="4069" y="7014"/>
                    <a:pt x="3960" y="7215"/>
                  </a:cubicBezTo>
                  <a:cubicBezTo>
                    <a:pt x="3897" y="7329"/>
                    <a:pt x="3822" y="7438"/>
                    <a:pt x="3696" y="7487"/>
                  </a:cubicBezTo>
                  <a:cubicBezTo>
                    <a:pt x="3461" y="7578"/>
                    <a:pt x="3221" y="7659"/>
                    <a:pt x="3012" y="7813"/>
                  </a:cubicBezTo>
                  <a:cubicBezTo>
                    <a:pt x="3112" y="7501"/>
                    <a:pt x="3249" y="7217"/>
                    <a:pt x="3476" y="6982"/>
                  </a:cubicBezTo>
                  <a:cubicBezTo>
                    <a:pt x="3673" y="6785"/>
                    <a:pt x="4140" y="6515"/>
                    <a:pt x="4304" y="6513"/>
                  </a:cubicBezTo>
                  <a:close/>
                  <a:moveTo>
                    <a:pt x="4589" y="1"/>
                  </a:moveTo>
                  <a:cubicBezTo>
                    <a:pt x="4445" y="1"/>
                    <a:pt x="4347" y="86"/>
                    <a:pt x="4301" y="255"/>
                  </a:cubicBezTo>
                  <a:cubicBezTo>
                    <a:pt x="4287" y="312"/>
                    <a:pt x="4278" y="370"/>
                    <a:pt x="4272" y="430"/>
                  </a:cubicBezTo>
                  <a:cubicBezTo>
                    <a:pt x="4249" y="599"/>
                    <a:pt x="4206" y="762"/>
                    <a:pt x="4140" y="920"/>
                  </a:cubicBezTo>
                  <a:cubicBezTo>
                    <a:pt x="4063" y="1097"/>
                    <a:pt x="4009" y="1281"/>
                    <a:pt x="3948" y="1461"/>
                  </a:cubicBezTo>
                  <a:cubicBezTo>
                    <a:pt x="3937" y="1496"/>
                    <a:pt x="3928" y="1533"/>
                    <a:pt x="3914" y="1593"/>
                  </a:cubicBezTo>
                  <a:cubicBezTo>
                    <a:pt x="3885" y="1550"/>
                    <a:pt x="3871" y="1527"/>
                    <a:pt x="3860" y="1501"/>
                  </a:cubicBezTo>
                  <a:cubicBezTo>
                    <a:pt x="3745" y="1292"/>
                    <a:pt x="3599" y="1118"/>
                    <a:pt x="3375" y="1009"/>
                  </a:cubicBezTo>
                  <a:cubicBezTo>
                    <a:pt x="3276" y="962"/>
                    <a:pt x="3177" y="936"/>
                    <a:pt x="3078" y="936"/>
                  </a:cubicBezTo>
                  <a:cubicBezTo>
                    <a:pt x="3006" y="936"/>
                    <a:pt x="2933" y="950"/>
                    <a:pt x="2860" y="980"/>
                  </a:cubicBezTo>
                  <a:cubicBezTo>
                    <a:pt x="2812" y="998"/>
                    <a:pt x="2766" y="1010"/>
                    <a:pt x="2721" y="1010"/>
                  </a:cubicBezTo>
                  <a:cubicBezTo>
                    <a:pt x="2681" y="1010"/>
                    <a:pt x="2642" y="1001"/>
                    <a:pt x="2602" y="980"/>
                  </a:cubicBezTo>
                  <a:cubicBezTo>
                    <a:pt x="2576" y="966"/>
                    <a:pt x="2545" y="960"/>
                    <a:pt x="2516" y="951"/>
                  </a:cubicBezTo>
                  <a:cubicBezTo>
                    <a:pt x="2465" y="936"/>
                    <a:pt x="2416" y="928"/>
                    <a:pt x="2369" y="928"/>
                  </a:cubicBezTo>
                  <a:cubicBezTo>
                    <a:pt x="2192" y="928"/>
                    <a:pt x="2051" y="1036"/>
                    <a:pt x="1983" y="1226"/>
                  </a:cubicBezTo>
                  <a:cubicBezTo>
                    <a:pt x="1886" y="1496"/>
                    <a:pt x="1908" y="1762"/>
                    <a:pt x="1969" y="2032"/>
                  </a:cubicBezTo>
                  <a:cubicBezTo>
                    <a:pt x="1977" y="2077"/>
                    <a:pt x="1989" y="2120"/>
                    <a:pt x="1977" y="2175"/>
                  </a:cubicBezTo>
                  <a:cubicBezTo>
                    <a:pt x="1937" y="2126"/>
                    <a:pt x="1900" y="2074"/>
                    <a:pt x="1863" y="2029"/>
                  </a:cubicBezTo>
                  <a:cubicBezTo>
                    <a:pt x="1728" y="1865"/>
                    <a:pt x="1576" y="1722"/>
                    <a:pt x="1367" y="1659"/>
                  </a:cubicBezTo>
                  <a:cubicBezTo>
                    <a:pt x="1305" y="1639"/>
                    <a:pt x="1247" y="1629"/>
                    <a:pt x="1194" y="1629"/>
                  </a:cubicBezTo>
                  <a:cubicBezTo>
                    <a:pt x="1030" y="1629"/>
                    <a:pt x="907" y="1722"/>
                    <a:pt x="831" y="1908"/>
                  </a:cubicBezTo>
                  <a:cubicBezTo>
                    <a:pt x="785" y="2017"/>
                    <a:pt x="760" y="2135"/>
                    <a:pt x="731" y="2249"/>
                  </a:cubicBezTo>
                  <a:cubicBezTo>
                    <a:pt x="694" y="2401"/>
                    <a:pt x="668" y="2559"/>
                    <a:pt x="631" y="2711"/>
                  </a:cubicBezTo>
                  <a:cubicBezTo>
                    <a:pt x="579" y="2911"/>
                    <a:pt x="473" y="3083"/>
                    <a:pt x="318" y="3215"/>
                  </a:cubicBezTo>
                  <a:cubicBezTo>
                    <a:pt x="40" y="3453"/>
                    <a:pt x="0" y="3748"/>
                    <a:pt x="109" y="4071"/>
                  </a:cubicBezTo>
                  <a:cubicBezTo>
                    <a:pt x="161" y="4229"/>
                    <a:pt x="247" y="4372"/>
                    <a:pt x="330" y="4541"/>
                  </a:cubicBezTo>
                  <a:cubicBezTo>
                    <a:pt x="264" y="4897"/>
                    <a:pt x="442" y="5186"/>
                    <a:pt x="682" y="5447"/>
                  </a:cubicBezTo>
                  <a:cubicBezTo>
                    <a:pt x="989" y="5782"/>
                    <a:pt x="1361" y="6014"/>
                    <a:pt x="1802" y="6126"/>
                  </a:cubicBezTo>
                  <a:cubicBezTo>
                    <a:pt x="2010" y="6180"/>
                    <a:pt x="2212" y="6258"/>
                    <a:pt x="2431" y="6258"/>
                  </a:cubicBezTo>
                  <a:cubicBezTo>
                    <a:pt x="2442" y="6258"/>
                    <a:pt x="2453" y="6258"/>
                    <a:pt x="2464" y="6258"/>
                  </a:cubicBezTo>
                  <a:cubicBezTo>
                    <a:pt x="2499" y="6258"/>
                    <a:pt x="2536" y="6280"/>
                    <a:pt x="2567" y="6298"/>
                  </a:cubicBezTo>
                  <a:cubicBezTo>
                    <a:pt x="2891" y="6452"/>
                    <a:pt x="3238" y="6490"/>
                    <a:pt x="3587" y="6501"/>
                  </a:cubicBezTo>
                  <a:cubicBezTo>
                    <a:pt x="3623" y="6502"/>
                    <a:pt x="3659" y="6503"/>
                    <a:pt x="3695" y="6503"/>
                  </a:cubicBezTo>
                  <a:cubicBezTo>
                    <a:pt x="3759" y="6503"/>
                    <a:pt x="3823" y="6501"/>
                    <a:pt x="3888" y="6501"/>
                  </a:cubicBezTo>
                  <a:cubicBezTo>
                    <a:pt x="3947" y="6501"/>
                    <a:pt x="4007" y="6503"/>
                    <a:pt x="4069" y="6507"/>
                  </a:cubicBezTo>
                  <a:cubicBezTo>
                    <a:pt x="4014" y="6533"/>
                    <a:pt x="3963" y="6561"/>
                    <a:pt x="3908" y="6587"/>
                  </a:cubicBezTo>
                  <a:cubicBezTo>
                    <a:pt x="3567" y="6753"/>
                    <a:pt x="3307" y="7002"/>
                    <a:pt x="3129" y="7335"/>
                  </a:cubicBezTo>
                  <a:cubicBezTo>
                    <a:pt x="3083" y="7415"/>
                    <a:pt x="3055" y="7507"/>
                    <a:pt x="3012" y="7590"/>
                  </a:cubicBezTo>
                  <a:cubicBezTo>
                    <a:pt x="2943" y="7724"/>
                    <a:pt x="2865" y="7859"/>
                    <a:pt x="2794" y="7994"/>
                  </a:cubicBezTo>
                  <a:cubicBezTo>
                    <a:pt x="2785" y="8008"/>
                    <a:pt x="2777" y="8028"/>
                    <a:pt x="2759" y="8063"/>
                  </a:cubicBezTo>
                  <a:cubicBezTo>
                    <a:pt x="2800" y="8054"/>
                    <a:pt x="2825" y="8054"/>
                    <a:pt x="2843" y="8043"/>
                  </a:cubicBezTo>
                  <a:cubicBezTo>
                    <a:pt x="2891" y="8014"/>
                    <a:pt x="2937" y="7982"/>
                    <a:pt x="2980" y="7948"/>
                  </a:cubicBezTo>
                  <a:cubicBezTo>
                    <a:pt x="3163" y="7796"/>
                    <a:pt x="3364" y="7679"/>
                    <a:pt x="3593" y="7613"/>
                  </a:cubicBezTo>
                  <a:cubicBezTo>
                    <a:pt x="3834" y="7541"/>
                    <a:pt x="3977" y="7372"/>
                    <a:pt x="4077" y="7154"/>
                  </a:cubicBezTo>
                  <a:cubicBezTo>
                    <a:pt x="4115" y="7074"/>
                    <a:pt x="4152" y="6994"/>
                    <a:pt x="4192" y="6914"/>
                  </a:cubicBezTo>
                  <a:cubicBezTo>
                    <a:pt x="4301" y="6710"/>
                    <a:pt x="4447" y="6541"/>
                    <a:pt x="4639" y="6412"/>
                  </a:cubicBezTo>
                  <a:cubicBezTo>
                    <a:pt x="4768" y="6323"/>
                    <a:pt x="4905" y="6252"/>
                    <a:pt x="5031" y="6177"/>
                  </a:cubicBezTo>
                  <a:cubicBezTo>
                    <a:pt x="5129" y="6197"/>
                    <a:pt x="5158" y="6260"/>
                    <a:pt x="5169" y="6329"/>
                  </a:cubicBezTo>
                  <a:cubicBezTo>
                    <a:pt x="5243" y="6879"/>
                    <a:pt x="5292" y="7429"/>
                    <a:pt x="5221" y="7982"/>
                  </a:cubicBezTo>
                  <a:cubicBezTo>
                    <a:pt x="5175" y="8315"/>
                    <a:pt x="5077" y="8633"/>
                    <a:pt x="4986" y="8951"/>
                  </a:cubicBezTo>
                  <a:cubicBezTo>
                    <a:pt x="4963" y="9034"/>
                    <a:pt x="4963" y="9034"/>
                    <a:pt x="5009" y="9111"/>
                  </a:cubicBezTo>
                  <a:cubicBezTo>
                    <a:pt x="5023" y="9080"/>
                    <a:pt x="5034" y="9054"/>
                    <a:pt x="5043" y="9031"/>
                  </a:cubicBezTo>
                  <a:cubicBezTo>
                    <a:pt x="5292" y="8366"/>
                    <a:pt x="5390" y="7679"/>
                    <a:pt x="5327" y="6971"/>
                  </a:cubicBezTo>
                  <a:cubicBezTo>
                    <a:pt x="5309" y="6762"/>
                    <a:pt x="5281" y="6550"/>
                    <a:pt x="5258" y="6338"/>
                  </a:cubicBezTo>
                  <a:cubicBezTo>
                    <a:pt x="5252" y="6272"/>
                    <a:pt x="5252" y="6203"/>
                    <a:pt x="5249" y="6131"/>
                  </a:cubicBezTo>
                  <a:cubicBezTo>
                    <a:pt x="5360" y="6084"/>
                    <a:pt x="5470" y="6062"/>
                    <a:pt x="5579" y="6062"/>
                  </a:cubicBezTo>
                  <a:cubicBezTo>
                    <a:pt x="5660" y="6062"/>
                    <a:pt x="5739" y="6074"/>
                    <a:pt x="5819" y="6094"/>
                  </a:cubicBezTo>
                  <a:cubicBezTo>
                    <a:pt x="5980" y="6136"/>
                    <a:pt x="6137" y="6172"/>
                    <a:pt x="6305" y="6172"/>
                  </a:cubicBezTo>
                  <a:cubicBezTo>
                    <a:pt x="6311" y="6172"/>
                    <a:pt x="6317" y="6172"/>
                    <a:pt x="6324" y="6172"/>
                  </a:cubicBezTo>
                  <a:cubicBezTo>
                    <a:pt x="6501" y="6172"/>
                    <a:pt x="6670" y="6137"/>
                    <a:pt x="6822" y="6040"/>
                  </a:cubicBezTo>
                  <a:cubicBezTo>
                    <a:pt x="7097" y="5862"/>
                    <a:pt x="7372" y="5682"/>
                    <a:pt x="7644" y="5498"/>
                  </a:cubicBezTo>
                  <a:cubicBezTo>
                    <a:pt x="7682" y="5475"/>
                    <a:pt x="7728" y="5447"/>
                    <a:pt x="7693" y="5375"/>
                  </a:cubicBezTo>
                  <a:lnTo>
                    <a:pt x="7693" y="5375"/>
                  </a:lnTo>
                  <a:cubicBezTo>
                    <a:pt x="7559" y="5392"/>
                    <a:pt x="7427" y="5441"/>
                    <a:pt x="7295" y="5487"/>
                  </a:cubicBezTo>
                  <a:cubicBezTo>
                    <a:pt x="7218" y="5513"/>
                    <a:pt x="7146" y="5547"/>
                    <a:pt x="7071" y="5581"/>
                  </a:cubicBezTo>
                  <a:cubicBezTo>
                    <a:pt x="6885" y="5659"/>
                    <a:pt x="6695" y="5702"/>
                    <a:pt x="6493" y="5702"/>
                  </a:cubicBezTo>
                  <a:cubicBezTo>
                    <a:pt x="6450" y="5702"/>
                    <a:pt x="6406" y="5700"/>
                    <a:pt x="6361" y="5696"/>
                  </a:cubicBezTo>
                  <a:cubicBezTo>
                    <a:pt x="6333" y="5694"/>
                    <a:pt x="6306" y="5693"/>
                    <a:pt x="6278" y="5693"/>
                  </a:cubicBezTo>
                  <a:cubicBezTo>
                    <a:pt x="6118" y="5693"/>
                    <a:pt x="5954" y="5724"/>
                    <a:pt x="5791" y="5736"/>
                  </a:cubicBezTo>
                  <a:cubicBezTo>
                    <a:pt x="5768" y="5739"/>
                    <a:pt x="5742" y="5748"/>
                    <a:pt x="5696" y="5756"/>
                  </a:cubicBezTo>
                  <a:cubicBezTo>
                    <a:pt x="5725" y="5713"/>
                    <a:pt x="5742" y="5687"/>
                    <a:pt x="5762" y="5664"/>
                  </a:cubicBezTo>
                  <a:cubicBezTo>
                    <a:pt x="5943" y="5455"/>
                    <a:pt x="6077" y="5220"/>
                    <a:pt x="6137" y="4948"/>
                  </a:cubicBezTo>
                  <a:cubicBezTo>
                    <a:pt x="6186" y="4719"/>
                    <a:pt x="6232" y="4490"/>
                    <a:pt x="6292" y="4263"/>
                  </a:cubicBezTo>
                  <a:cubicBezTo>
                    <a:pt x="6332" y="4106"/>
                    <a:pt x="6390" y="3954"/>
                    <a:pt x="6444" y="3805"/>
                  </a:cubicBezTo>
                  <a:cubicBezTo>
                    <a:pt x="6647" y="3238"/>
                    <a:pt x="6785" y="2659"/>
                    <a:pt x="6662" y="2054"/>
                  </a:cubicBezTo>
                  <a:cubicBezTo>
                    <a:pt x="6570" y="1593"/>
                    <a:pt x="6501" y="1132"/>
                    <a:pt x="6481" y="662"/>
                  </a:cubicBezTo>
                  <a:cubicBezTo>
                    <a:pt x="6478" y="593"/>
                    <a:pt x="6470" y="524"/>
                    <a:pt x="6455" y="459"/>
                  </a:cubicBezTo>
                  <a:cubicBezTo>
                    <a:pt x="6438" y="393"/>
                    <a:pt x="6421" y="327"/>
                    <a:pt x="6395" y="264"/>
                  </a:cubicBezTo>
                  <a:cubicBezTo>
                    <a:pt x="6361" y="184"/>
                    <a:pt x="6312" y="106"/>
                    <a:pt x="6215" y="100"/>
                  </a:cubicBezTo>
                  <a:cubicBezTo>
                    <a:pt x="6211" y="100"/>
                    <a:pt x="6207" y="100"/>
                    <a:pt x="6203" y="100"/>
                  </a:cubicBezTo>
                  <a:cubicBezTo>
                    <a:pt x="6107" y="100"/>
                    <a:pt x="6047" y="169"/>
                    <a:pt x="6008" y="247"/>
                  </a:cubicBezTo>
                  <a:cubicBezTo>
                    <a:pt x="5963" y="338"/>
                    <a:pt x="5928" y="436"/>
                    <a:pt x="5897" y="533"/>
                  </a:cubicBezTo>
                  <a:cubicBezTo>
                    <a:pt x="5828" y="736"/>
                    <a:pt x="5765" y="943"/>
                    <a:pt x="5688" y="1181"/>
                  </a:cubicBezTo>
                  <a:cubicBezTo>
                    <a:pt x="5656" y="1118"/>
                    <a:pt x="5636" y="1077"/>
                    <a:pt x="5619" y="1037"/>
                  </a:cubicBezTo>
                  <a:cubicBezTo>
                    <a:pt x="5484" y="734"/>
                    <a:pt x="5315" y="456"/>
                    <a:pt x="5066" y="232"/>
                  </a:cubicBezTo>
                  <a:cubicBezTo>
                    <a:pt x="4960" y="138"/>
                    <a:pt x="4848" y="55"/>
                    <a:pt x="4708" y="17"/>
                  </a:cubicBezTo>
                  <a:cubicBezTo>
                    <a:pt x="4665" y="6"/>
                    <a:pt x="4626" y="1"/>
                    <a:pt x="45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8306079" y="3437007"/>
              <a:ext cx="69007" cy="105534"/>
            </a:xfrm>
            <a:custGeom>
              <a:rect b="b" l="l" r="r" t="t"/>
              <a:pathLst>
                <a:path extrusionOk="0" h="1878" w="1228">
                  <a:moveTo>
                    <a:pt x="1" y="1"/>
                  </a:moveTo>
                  <a:cubicBezTo>
                    <a:pt x="313" y="691"/>
                    <a:pt x="677" y="1345"/>
                    <a:pt x="1227" y="1877"/>
                  </a:cubicBezTo>
                  <a:cubicBezTo>
                    <a:pt x="737" y="1304"/>
                    <a:pt x="345" y="66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8478370" y="3481120"/>
              <a:ext cx="16128" cy="109243"/>
            </a:xfrm>
            <a:custGeom>
              <a:rect b="b" l="l" r="r" t="t"/>
              <a:pathLst>
                <a:path extrusionOk="0" h="1944" w="287">
                  <a:moveTo>
                    <a:pt x="26" y="1"/>
                  </a:moveTo>
                  <a:lnTo>
                    <a:pt x="26" y="1"/>
                  </a:lnTo>
                  <a:cubicBezTo>
                    <a:pt x="201" y="643"/>
                    <a:pt x="238" y="1282"/>
                    <a:pt x="0" y="1943"/>
                  </a:cubicBezTo>
                  <a:cubicBezTo>
                    <a:pt x="287" y="1548"/>
                    <a:pt x="287" y="588"/>
                    <a:pt x="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8252470" y="3483536"/>
              <a:ext cx="86035" cy="74627"/>
            </a:xfrm>
            <a:custGeom>
              <a:rect b="b" l="l" r="r" t="t"/>
              <a:pathLst>
                <a:path extrusionOk="0" h="1328" w="1531">
                  <a:moveTo>
                    <a:pt x="1" y="1"/>
                  </a:moveTo>
                  <a:cubicBezTo>
                    <a:pt x="425" y="542"/>
                    <a:pt x="938" y="981"/>
                    <a:pt x="1531" y="1327"/>
                  </a:cubicBezTo>
                  <a:cubicBezTo>
                    <a:pt x="986" y="923"/>
                    <a:pt x="451" y="51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8320240" y="3345580"/>
              <a:ext cx="38381" cy="119527"/>
            </a:xfrm>
            <a:custGeom>
              <a:rect b="b" l="l" r="r" t="t"/>
              <a:pathLst>
                <a:path extrusionOk="0" h="2127" w="683">
                  <a:moveTo>
                    <a:pt x="1" y="0"/>
                  </a:moveTo>
                  <a:lnTo>
                    <a:pt x="1" y="0"/>
                  </a:lnTo>
                  <a:cubicBezTo>
                    <a:pt x="365" y="665"/>
                    <a:pt x="540" y="1393"/>
                    <a:pt x="683" y="2126"/>
                  </a:cubicBezTo>
                  <a:cubicBezTo>
                    <a:pt x="637" y="1487"/>
                    <a:pt x="322" y="396"/>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8409139" y="3524614"/>
              <a:ext cx="45968" cy="90867"/>
            </a:xfrm>
            <a:custGeom>
              <a:rect b="b" l="l" r="r" t="t"/>
              <a:pathLst>
                <a:path extrusionOk="0" h="1617" w="818">
                  <a:moveTo>
                    <a:pt x="0" y="0"/>
                  </a:moveTo>
                  <a:lnTo>
                    <a:pt x="0" y="0"/>
                  </a:lnTo>
                  <a:cubicBezTo>
                    <a:pt x="353" y="488"/>
                    <a:pt x="665" y="989"/>
                    <a:pt x="697" y="1616"/>
                  </a:cubicBezTo>
                  <a:cubicBezTo>
                    <a:pt x="817" y="1281"/>
                    <a:pt x="496" y="53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8318161" y="3617840"/>
              <a:ext cx="78617" cy="30963"/>
            </a:xfrm>
            <a:custGeom>
              <a:rect b="b" l="l" r="r" t="t"/>
              <a:pathLst>
                <a:path extrusionOk="0" h="551" w="1399">
                  <a:moveTo>
                    <a:pt x="1" y="0"/>
                  </a:moveTo>
                  <a:lnTo>
                    <a:pt x="1" y="0"/>
                  </a:lnTo>
                  <a:cubicBezTo>
                    <a:pt x="204" y="288"/>
                    <a:pt x="811" y="550"/>
                    <a:pt x="1187" y="550"/>
                  </a:cubicBezTo>
                  <a:cubicBezTo>
                    <a:pt x="1272" y="550"/>
                    <a:pt x="1345" y="537"/>
                    <a:pt x="1399" y="507"/>
                  </a:cubicBezTo>
                  <a:lnTo>
                    <a:pt x="1399" y="507"/>
                  </a:lnTo>
                  <a:cubicBezTo>
                    <a:pt x="1358" y="511"/>
                    <a:pt x="1317" y="513"/>
                    <a:pt x="1277" y="513"/>
                  </a:cubicBezTo>
                  <a:cubicBezTo>
                    <a:pt x="798" y="513"/>
                    <a:pt x="405" y="268"/>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8385144" y="3383567"/>
              <a:ext cx="37875" cy="90249"/>
            </a:xfrm>
            <a:custGeom>
              <a:rect b="b" l="l" r="r" t="t"/>
              <a:pathLst>
                <a:path extrusionOk="0" h="1606" w="674">
                  <a:moveTo>
                    <a:pt x="1" y="1"/>
                  </a:moveTo>
                  <a:cubicBezTo>
                    <a:pt x="112" y="582"/>
                    <a:pt x="310" y="1129"/>
                    <a:pt x="674" y="1605"/>
                  </a:cubicBezTo>
                  <a:cubicBezTo>
                    <a:pt x="382" y="1101"/>
                    <a:pt x="150" y="56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8435719" y="3344624"/>
              <a:ext cx="18882" cy="101320"/>
            </a:xfrm>
            <a:custGeom>
              <a:rect b="b" l="l" r="r" t="t"/>
              <a:pathLst>
                <a:path extrusionOk="0" h="1803" w="336">
                  <a:moveTo>
                    <a:pt x="0" y="0"/>
                  </a:moveTo>
                  <a:cubicBezTo>
                    <a:pt x="207" y="588"/>
                    <a:pt x="272" y="1186"/>
                    <a:pt x="201" y="1802"/>
                  </a:cubicBezTo>
                  <a:cubicBezTo>
                    <a:pt x="335" y="1178"/>
                    <a:pt x="235" y="579"/>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8468705" y="3521242"/>
              <a:ext cx="16634" cy="81651"/>
            </a:xfrm>
            <a:custGeom>
              <a:rect b="b" l="l" r="r" t="t"/>
              <a:pathLst>
                <a:path extrusionOk="0" h="1453" w="296">
                  <a:moveTo>
                    <a:pt x="198" y="0"/>
                  </a:moveTo>
                  <a:cubicBezTo>
                    <a:pt x="264" y="502"/>
                    <a:pt x="210" y="989"/>
                    <a:pt x="1" y="1453"/>
                  </a:cubicBezTo>
                  <a:cubicBezTo>
                    <a:pt x="276" y="997"/>
                    <a:pt x="296" y="505"/>
                    <a:pt x="1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8197906" y="3495955"/>
              <a:ext cx="67490" cy="51418"/>
            </a:xfrm>
            <a:custGeom>
              <a:rect b="b" l="l" r="r" t="t"/>
              <a:pathLst>
                <a:path extrusionOk="0" h="915" w="1201">
                  <a:moveTo>
                    <a:pt x="0" y="0"/>
                  </a:moveTo>
                  <a:lnTo>
                    <a:pt x="0" y="0"/>
                  </a:lnTo>
                  <a:cubicBezTo>
                    <a:pt x="118" y="247"/>
                    <a:pt x="866" y="820"/>
                    <a:pt x="1201" y="914"/>
                  </a:cubicBezTo>
                  <a:cubicBezTo>
                    <a:pt x="754" y="674"/>
                    <a:pt x="361" y="359"/>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8365027" y="3594182"/>
              <a:ext cx="63669" cy="40460"/>
            </a:xfrm>
            <a:custGeom>
              <a:rect b="b" l="l" r="r" t="t"/>
              <a:pathLst>
                <a:path extrusionOk="0" h="720" w="1133">
                  <a:moveTo>
                    <a:pt x="0" y="0"/>
                  </a:moveTo>
                  <a:cubicBezTo>
                    <a:pt x="271" y="411"/>
                    <a:pt x="684" y="720"/>
                    <a:pt x="1047" y="720"/>
                  </a:cubicBezTo>
                  <a:cubicBezTo>
                    <a:pt x="1075" y="720"/>
                    <a:pt x="1104" y="718"/>
                    <a:pt x="1132" y="714"/>
                  </a:cubicBezTo>
                  <a:cubicBezTo>
                    <a:pt x="892" y="653"/>
                    <a:pt x="662" y="610"/>
                    <a:pt x="485" y="450"/>
                  </a:cubicBezTo>
                  <a:cubicBezTo>
                    <a:pt x="316" y="301"/>
                    <a:pt x="155" y="14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8223193" y="3590923"/>
              <a:ext cx="57038" cy="43383"/>
            </a:xfrm>
            <a:custGeom>
              <a:rect b="b" l="l" r="r" t="t"/>
              <a:pathLst>
                <a:path extrusionOk="0" h="772" w="1015">
                  <a:moveTo>
                    <a:pt x="0" y="1"/>
                  </a:moveTo>
                  <a:cubicBezTo>
                    <a:pt x="92" y="184"/>
                    <a:pt x="662" y="620"/>
                    <a:pt x="1015" y="772"/>
                  </a:cubicBezTo>
                  <a:cubicBezTo>
                    <a:pt x="662" y="540"/>
                    <a:pt x="313" y="302"/>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8435719" y="3371991"/>
              <a:ext cx="9553" cy="64624"/>
            </a:xfrm>
            <a:custGeom>
              <a:rect b="b" l="l" r="r" t="t"/>
              <a:pathLst>
                <a:path extrusionOk="0" h="1150" w="170">
                  <a:moveTo>
                    <a:pt x="0" y="0"/>
                  </a:moveTo>
                  <a:lnTo>
                    <a:pt x="0" y="0"/>
                  </a:lnTo>
                  <a:cubicBezTo>
                    <a:pt x="35" y="192"/>
                    <a:pt x="72" y="381"/>
                    <a:pt x="98" y="570"/>
                  </a:cubicBezTo>
                  <a:cubicBezTo>
                    <a:pt x="121" y="762"/>
                    <a:pt x="126" y="957"/>
                    <a:pt x="141" y="1149"/>
                  </a:cubicBezTo>
                  <a:cubicBezTo>
                    <a:pt x="169" y="757"/>
                    <a:pt x="135" y="37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8410431" y="3539280"/>
              <a:ext cx="26468" cy="47878"/>
            </a:xfrm>
            <a:custGeom>
              <a:rect b="b" l="l" r="r" t="t"/>
              <a:pathLst>
                <a:path extrusionOk="0" h="852" w="471">
                  <a:moveTo>
                    <a:pt x="0" y="0"/>
                  </a:moveTo>
                  <a:lnTo>
                    <a:pt x="0" y="0"/>
                  </a:lnTo>
                  <a:cubicBezTo>
                    <a:pt x="149" y="272"/>
                    <a:pt x="313" y="567"/>
                    <a:pt x="470" y="851"/>
                  </a:cubicBezTo>
                  <a:cubicBezTo>
                    <a:pt x="390" y="550"/>
                    <a:pt x="169" y="15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8328163" y="3376992"/>
              <a:ext cx="18263" cy="55577"/>
            </a:xfrm>
            <a:custGeom>
              <a:rect b="b" l="l" r="r" t="t"/>
              <a:pathLst>
                <a:path extrusionOk="0" h="989" w="325">
                  <a:moveTo>
                    <a:pt x="0" y="0"/>
                  </a:moveTo>
                  <a:lnTo>
                    <a:pt x="0" y="0"/>
                  </a:lnTo>
                  <a:cubicBezTo>
                    <a:pt x="106" y="330"/>
                    <a:pt x="215" y="659"/>
                    <a:pt x="324" y="989"/>
                  </a:cubicBezTo>
                  <a:cubicBezTo>
                    <a:pt x="252" y="645"/>
                    <a:pt x="169" y="31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8281466" y="3522197"/>
              <a:ext cx="45799" cy="35009"/>
            </a:xfrm>
            <a:custGeom>
              <a:rect b="b" l="l" r="r" t="t"/>
              <a:pathLst>
                <a:path extrusionOk="0" h="623" w="815">
                  <a:moveTo>
                    <a:pt x="0" y="0"/>
                  </a:moveTo>
                  <a:lnTo>
                    <a:pt x="0" y="0"/>
                  </a:lnTo>
                  <a:cubicBezTo>
                    <a:pt x="235" y="253"/>
                    <a:pt x="519" y="445"/>
                    <a:pt x="814" y="622"/>
                  </a:cubicBezTo>
                  <a:cubicBezTo>
                    <a:pt x="542" y="413"/>
                    <a:pt x="273" y="207"/>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8341987" y="3573222"/>
              <a:ext cx="34391" cy="41753"/>
            </a:xfrm>
            <a:custGeom>
              <a:rect b="b" l="l" r="r" t="t"/>
              <a:pathLst>
                <a:path extrusionOk="0" h="743" w="612">
                  <a:moveTo>
                    <a:pt x="1" y="1"/>
                  </a:moveTo>
                  <a:cubicBezTo>
                    <a:pt x="118" y="319"/>
                    <a:pt x="342" y="551"/>
                    <a:pt x="611" y="743"/>
                  </a:cubicBezTo>
                  <a:cubicBezTo>
                    <a:pt x="376" y="522"/>
                    <a:pt x="155" y="287"/>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8206447" y="3387107"/>
              <a:ext cx="23096" cy="41921"/>
            </a:xfrm>
            <a:custGeom>
              <a:rect b="b" l="l" r="r" t="t"/>
              <a:pathLst>
                <a:path extrusionOk="0" h="746" w="411">
                  <a:moveTo>
                    <a:pt x="0" y="1"/>
                  </a:moveTo>
                  <a:cubicBezTo>
                    <a:pt x="86" y="290"/>
                    <a:pt x="252" y="516"/>
                    <a:pt x="410" y="746"/>
                  </a:cubicBezTo>
                  <a:cubicBezTo>
                    <a:pt x="278" y="502"/>
                    <a:pt x="144" y="259"/>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8407509" y="3438300"/>
              <a:ext cx="17308" cy="28435"/>
            </a:xfrm>
            <a:custGeom>
              <a:rect b="b" l="l" r="r" t="t"/>
              <a:pathLst>
                <a:path extrusionOk="0" h="506" w="308">
                  <a:moveTo>
                    <a:pt x="1" y="1"/>
                  </a:moveTo>
                  <a:cubicBezTo>
                    <a:pt x="50" y="138"/>
                    <a:pt x="173" y="330"/>
                    <a:pt x="307" y="505"/>
                  </a:cubicBezTo>
                  <a:cubicBezTo>
                    <a:pt x="193" y="319"/>
                    <a:pt x="75" y="12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8235893" y="3594800"/>
              <a:ext cx="23265" cy="21298"/>
            </a:xfrm>
            <a:custGeom>
              <a:rect b="b" l="l" r="r" t="t"/>
              <a:pathLst>
                <a:path extrusionOk="0" h="379" w="414">
                  <a:moveTo>
                    <a:pt x="21" y="1"/>
                  </a:moveTo>
                  <a:cubicBezTo>
                    <a:pt x="15" y="6"/>
                    <a:pt x="9" y="15"/>
                    <a:pt x="1" y="24"/>
                  </a:cubicBezTo>
                  <a:cubicBezTo>
                    <a:pt x="132" y="141"/>
                    <a:pt x="264" y="259"/>
                    <a:pt x="393" y="379"/>
                  </a:cubicBezTo>
                  <a:cubicBezTo>
                    <a:pt x="399" y="370"/>
                    <a:pt x="405" y="365"/>
                    <a:pt x="413" y="359"/>
                  </a:cubicBezTo>
                  <a:cubicBezTo>
                    <a:pt x="281" y="238"/>
                    <a:pt x="152" y="12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8447800" y="3551474"/>
              <a:ext cx="8261" cy="18263"/>
            </a:xfrm>
            <a:custGeom>
              <a:rect b="b" l="l" r="r" t="t"/>
              <a:pathLst>
                <a:path extrusionOk="0" h="325" w="147">
                  <a:moveTo>
                    <a:pt x="32" y="1"/>
                  </a:moveTo>
                  <a:cubicBezTo>
                    <a:pt x="20" y="7"/>
                    <a:pt x="9" y="10"/>
                    <a:pt x="0" y="12"/>
                  </a:cubicBezTo>
                  <a:cubicBezTo>
                    <a:pt x="37" y="116"/>
                    <a:pt x="77" y="222"/>
                    <a:pt x="118" y="325"/>
                  </a:cubicBezTo>
                  <a:lnTo>
                    <a:pt x="146" y="313"/>
                  </a:lnTo>
                  <a:cubicBezTo>
                    <a:pt x="106" y="210"/>
                    <a:pt x="69" y="107"/>
                    <a:pt x="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8266631" y="3557937"/>
              <a:ext cx="8429" cy="13093"/>
            </a:xfrm>
            <a:custGeom>
              <a:rect b="b" l="l" r="r" t="t"/>
              <a:pathLst>
                <a:path extrusionOk="0" h="233" w="150">
                  <a:moveTo>
                    <a:pt x="35" y="1"/>
                  </a:moveTo>
                  <a:cubicBezTo>
                    <a:pt x="24" y="6"/>
                    <a:pt x="12" y="15"/>
                    <a:pt x="1" y="21"/>
                  </a:cubicBezTo>
                  <a:cubicBezTo>
                    <a:pt x="52" y="89"/>
                    <a:pt x="101" y="161"/>
                    <a:pt x="150" y="233"/>
                  </a:cubicBezTo>
                  <a:cubicBezTo>
                    <a:pt x="141" y="138"/>
                    <a:pt x="84" y="72"/>
                    <a:pt x="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8488991" y="5032243"/>
              <a:ext cx="77830" cy="513341"/>
            </a:xfrm>
            <a:custGeom>
              <a:rect b="b" l="l" r="r" t="t"/>
              <a:pathLst>
                <a:path extrusionOk="0" h="9135" w="1385">
                  <a:moveTo>
                    <a:pt x="491" y="0"/>
                  </a:moveTo>
                  <a:cubicBezTo>
                    <a:pt x="425" y="58"/>
                    <a:pt x="448" y="104"/>
                    <a:pt x="459" y="144"/>
                  </a:cubicBezTo>
                  <a:cubicBezTo>
                    <a:pt x="499" y="267"/>
                    <a:pt x="542" y="387"/>
                    <a:pt x="585" y="508"/>
                  </a:cubicBezTo>
                  <a:cubicBezTo>
                    <a:pt x="743" y="966"/>
                    <a:pt x="906" y="1424"/>
                    <a:pt x="1058" y="1886"/>
                  </a:cubicBezTo>
                  <a:cubicBezTo>
                    <a:pt x="1281" y="2570"/>
                    <a:pt x="1313" y="3272"/>
                    <a:pt x="1218" y="3986"/>
                  </a:cubicBezTo>
                  <a:cubicBezTo>
                    <a:pt x="1135" y="4599"/>
                    <a:pt x="1026" y="5206"/>
                    <a:pt x="877" y="5805"/>
                  </a:cubicBezTo>
                  <a:cubicBezTo>
                    <a:pt x="619" y="6822"/>
                    <a:pt x="356" y="7836"/>
                    <a:pt x="95" y="8854"/>
                  </a:cubicBezTo>
                  <a:cubicBezTo>
                    <a:pt x="72" y="8942"/>
                    <a:pt x="32" y="9028"/>
                    <a:pt x="1" y="9117"/>
                  </a:cubicBezTo>
                  <a:cubicBezTo>
                    <a:pt x="26" y="9123"/>
                    <a:pt x="49" y="9129"/>
                    <a:pt x="75" y="9134"/>
                  </a:cubicBezTo>
                  <a:cubicBezTo>
                    <a:pt x="330" y="8183"/>
                    <a:pt x="594" y="7235"/>
                    <a:pt x="834" y="6281"/>
                  </a:cubicBezTo>
                  <a:cubicBezTo>
                    <a:pt x="1029" y="5513"/>
                    <a:pt x="1187" y="4736"/>
                    <a:pt x="1290" y="3949"/>
                  </a:cubicBezTo>
                  <a:cubicBezTo>
                    <a:pt x="1384" y="3206"/>
                    <a:pt x="1333" y="2476"/>
                    <a:pt x="1092" y="1765"/>
                  </a:cubicBezTo>
                  <a:cubicBezTo>
                    <a:pt x="897" y="1195"/>
                    <a:pt x="700" y="628"/>
                    <a:pt x="502" y="61"/>
                  </a:cubicBezTo>
                  <a:cubicBezTo>
                    <a:pt x="499" y="46"/>
                    <a:pt x="496" y="26"/>
                    <a:pt x="4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8065737" y="3772935"/>
              <a:ext cx="504631" cy="1086643"/>
            </a:xfrm>
            <a:custGeom>
              <a:rect b="b" l="l" r="r" t="t"/>
              <a:pathLst>
                <a:path extrusionOk="0" h="19337" w="8980">
                  <a:moveTo>
                    <a:pt x="8338" y="3169"/>
                  </a:moveTo>
                  <a:cubicBezTo>
                    <a:pt x="8439" y="3169"/>
                    <a:pt x="8532" y="3225"/>
                    <a:pt x="8596" y="3334"/>
                  </a:cubicBezTo>
                  <a:cubicBezTo>
                    <a:pt x="8693" y="3501"/>
                    <a:pt x="8745" y="3678"/>
                    <a:pt x="8667" y="3870"/>
                  </a:cubicBezTo>
                  <a:cubicBezTo>
                    <a:pt x="8627" y="3968"/>
                    <a:pt x="8587" y="4068"/>
                    <a:pt x="8530" y="4157"/>
                  </a:cubicBezTo>
                  <a:cubicBezTo>
                    <a:pt x="8384" y="4395"/>
                    <a:pt x="8229" y="4629"/>
                    <a:pt x="8077" y="4864"/>
                  </a:cubicBezTo>
                  <a:cubicBezTo>
                    <a:pt x="8066" y="4882"/>
                    <a:pt x="8048" y="4896"/>
                    <a:pt x="8037" y="4910"/>
                  </a:cubicBezTo>
                  <a:cubicBezTo>
                    <a:pt x="8143" y="4409"/>
                    <a:pt x="8108" y="3919"/>
                    <a:pt x="7982" y="3412"/>
                  </a:cubicBezTo>
                  <a:cubicBezTo>
                    <a:pt x="8034" y="3355"/>
                    <a:pt x="8074" y="3294"/>
                    <a:pt x="8129" y="3249"/>
                  </a:cubicBezTo>
                  <a:cubicBezTo>
                    <a:pt x="8197" y="3195"/>
                    <a:pt x="8269" y="3169"/>
                    <a:pt x="8338" y="3169"/>
                  </a:cubicBezTo>
                  <a:close/>
                  <a:moveTo>
                    <a:pt x="5023" y="4690"/>
                  </a:moveTo>
                  <a:lnTo>
                    <a:pt x="5023" y="4690"/>
                  </a:lnTo>
                  <a:cubicBezTo>
                    <a:pt x="4996" y="4844"/>
                    <a:pt x="4935" y="4914"/>
                    <a:pt x="4832" y="4914"/>
                  </a:cubicBezTo>
                  <a:cubicBezTo>
                    <a:pt x="4824" y="4914"/>
                    <a:pt x="4816" y="4914"/>
                    <a:pt x="4808" y="4913"/>
                  </a:cubicBezTo>
                  <a:cubicBezTo>
                    <a:pt x="4851" y="4810"/>
                    <a:pt x="4911" y="4736"/>
                    <a:pt x="5023" y="4690"/>
                  </a:cubicBezTo>
                  <a:close/>
                  <a:moveTo>
                    <a:pt x="4613" y="4753"/>
                  </a:moveTo>
                  <a:cubicBezTo>
                    <a:pt x="4607" y="4836"/>
                    <a:pt x="4602" y="4899"/>
                    <a:pt x="4599" y="4962"/>
                  </a:cubicBezTo>
                  <a:cubicBezTo>
                    <a:pt x="4553" y="4844"/>
                    <a:pt x="4553" y="4844"/>
                    <a:pt x="4613" y="4753"/>
                  </a:cubicBezTo>
                  <a:close/>
                  <a:moveTo>
                    <a:pt x="4433" y="4784"/>
                  </a:moveTo>
                  <a:cubicBezTo>
                    <a:pt x="4447" y="4842"/>
                    <a:pt x="4458" y="4896"/>
                    <a:pt x="4473" y="4953"/>
                  </a:cubicBezTo>
                  <a:cubicBezTo>
                    <a:pt x="4461" y="4956"/>
                    <a:pt x="4450" y="4962"/>
                    <a:pt x="4438" y="4965"/>
                  </a:cubicBezTo>
                  <a:cubicBezTo>
                    <a:pt x="4387" y="4913"/>
                    <a:pt x="4372" y="4856"/>
                    <a:pt x="4433" y="4784"/>
                  </a:cubicBezTo>
                  <a:close/>
                  <a:moveTo>
                    <a:pt x="3053" y="555"/>
                  </a:moveTo>
                  <a:cubicBezTo>
                    <a:pt x="3195" y="555"/>
                    <a:pt x="3336" y="571"/>
                    <a:pt x="3476" y="601"/>
                  </a:cubicBezTo>
                  <a:cubicBezTo>
                    <a:pt x="3591" y="629"/>
                    <a:pt x="3706" y="646"/>
                    <a:pt x="3823" y="646"/>
                  </a:cubicBezTo>
                  <a:cubicBezTo>
                    <a:pt x="3900" y="646"/>
                    <a:pt x="3978" y="638"/>
                    <a:pt x="4057" y="621"/>
                  </a:cubicBezTo>
                  <a:cubicBezTo>
                    <a:pt x="4099" y="612"/>
                    <a:pt x="4141" y="608"/>
                    <a:pt x="4181" y="608"/>
                  </a:cubicBezTo>
                  <a:cubicBezTo>
                    <a:pt x="4342" y="608"/>
                    <a:pt x="4485" y="680"/>
                    <a:pt x="4593" y="813"/>
                  </a:cubicBezTo>
                  <a:cubicBezTo>
                    <a:pt x="4667" y="902"/>
                    <a:pt x="4725" y="1014"/>
                    <a:pt x="4759" y="1125"/>
                  </a:cubicBezTo>
                  <a:cubicBezTo>
                    <a:pt x="4859" y="1426"/>
                    <a:pt x="4894" y="1741"/>
                    <a:pt x="4882" y="2057"/>
                  </a:cubicBezTo>
                  <a:cubicBezTo>
                    <a:pt x="4871" y="2372"/>
                    <a:pt x="4831" y="2684"/>
                    <a:pt x="4748" y="2991"/>
                  </a:cubicBezTo>
                  <a:cubicBezTo>
                    <a:pt x="4662" y="3297"/>
                    <a:pt x="4590" y="3612"/>
                    <a:pt x="4579" y="3930"/>
                  </a:cubicBezTo>
                  <a:cubicBezTo>
                    <a:pt x="4570" y="4157"/>
                    <a:pt x="4584" y="4380"/>
                    <a:pt x="4590" y="4624"/>
                  </a:cubicBezTo>
                  <a:cubicBezTo>
                    <a:pt x="4570" y="4652"/>
                    <a:pt x="4536" y="4698"/>
                    <a:pt x="4504" y="4741"/>
                  </a:cubicBezTo>
                  <a:cubicBezTo>
                    <a:pt x="4467" y="4715"/>
                    <a:pt x="4435" y="4695"/>
                    <a:pt x="4410" y="4678"/>
                  </a:cubicBezTo>
                  <a:cubicBezTo>
                    <a:pt x="4301" y="4721"/>
                    <a:pt x="4344" y="4821"/>
                    <a:pt x="4318" y="4887"/>
                  </a:cubicBezTo>
                  <a:cubicBezTo>
                    <a:pt x="4255" y="4916"/>
                    <a:pt x="4195" y="4945"/>
                    <a:pt x="4115" y="4979"/>
                  </a:cubicBezTo>
                  <a:cubicBezTo>
                    <a:pt x="4063" y="4916"/>
                    <a:pt x="4006" y="4850"/>
                    <a:pt x="3954" y="4778"/>
                  </a:cubicBezTo>
                  <a:cubicBezTo>
                    <a:pt x="3708" y="4452"/>
                    <a:pt x="3476" y="4117"/>
                    <a:pt x="3218" y="3801"/>
                  </a:cubicBezTo>
                  <a:cubicBezTo>
                    <a:pt x="2845" y="3346"/>
                    <a:pt x="2390" y="2994"/>
                    <a:pt x="1857" y="2744"/>
                  </a:cubicBezTo>
                  <a:cubicBezTo>
                    <a:pt x="1636" y="2641"/>
                    <a:pt x="1524" y="2455"/>
                    <a:pt x="1516" y="2217"/>
                  </a:cubicBezTo>
                  <a:cubicBezTo>
                    <a:pt x="1507" y="1953"/>
                    <a:pt x="1619" y="1724"/>
                    <a:pt x="1779" y="1529"/>
                  </a:cubicBezTo>
                  <a:cubicBezTo>
                    <a:pt x="1903" y="1380"/>
                    <a:pt x="2012" y="1226"/>
                    <a:pt x="2118" y="1065"/>
                  </a:cubicBezTo>
                  <a:cubicBezTo>
                    <a:pt x="2289" y="807"/>
                    <a:pt x="2513" y="607"/>
                    <a:pt x="2840" y="567"/>
                  </a:cubicBezTo>
                  <a:cubicBezTo>
                    <a:pt x="2911" y="559"/>
                    <a:pt x="2982" y="555"/>
                    <a:pt x="3053" y="555"/>
                  </a:cubicBezTo>
                  <a:close/>
                  <a:moveTo>
                    <a:pt x="5742" y="74"/>
                  </a:moveTo>
                  <a:cubicBezTo>
                    <a:pt x="5793" y="74"/>
                    <a:pt x="5844" y="81"/>
                    <a:pt x="5897" y="94"/>
                  </a:cubicBezTo>
                  <a:cubicBezTo>
                    <a:pt x="6192" y="166"/>
                    <a:pt x="6389" y="358"/>
                    <a:pt x="6530" y="613"/>
                  </a:cubicBezTo>
                  <a:cubicBezTo>
                    <a:pt x="6587" y="716"/>
                    <a:pt x="6627" y="830"/>
                    <a:pt x="6670" y="942"/>
                  </a:cubicBezTo>
                  <a:cubicBezTo>
                    <a:pt x="6768" y="1214"/>
                    <a:pt x="6914" y="1455"/>
                    <a:pt x="7097" y="1678"/>
                  </a:cubicBezTo>
                  <a:cubicBezTo>
                    <a:pt x="7166" y="1764"/>
                    <a:pt x="7237" y="1850"/>
                    <a:pt x="7303" y="1939"/>
                  </a:cubicBezTo>
                  <a:cubicBezTo>
                    <a:pt x="7418" y="2094"/>
                    <a:pt x="7490" y="2269"/>
                    <a:pt x="7481" y="2461"/>
                  </a:cubicBezTo>
                  <a:cubicBezTo>
                    <a:pt x="7464" y="2865"/>
                    <a:pt x="7355" y="3223"/>
                    <a:pt x="6982" y="3452"/>
                  </a:cubicBezTo>
                  <a:cubicBezTo>
                    <a:pt x="6942" y="3475"/>
                    <a:pt x="6905" y="3504"/>
                    <a:pt x="6868" y="3532"/>
                  </a:cubicBezTo>
                  <a:cubicBezTo>
                    <a:pt x="6570" y="3767"/>
                    <a:pt x="6315" y="4042"/>
                    <a:pt x="6163" y="4392"/>
                  </a:cubicBezTo>
                  <a:cubicBezTo>
                    <a:pt x="6100" y="4538"/>
                    <a:pt x="6008" y="4644"/>
                    <a:pt x="5882" y="4730"/>
                  </a:cubicBezTo>
                  <a:cubicBezTo>
                    <a:pt x="5762" y="4816"/>
                    <a:pt x="5636" y="4896"/>
                    <a:pt x="5510" y="4973"/>
                  </a:cubicBezTo>
                  <a:cubicBezTo>
                    <a:pt x="5481" y="4993"/>
                    <a:pt x="5450" y="5002"/>
                    <a:pt x="5415" y="5016"/>
                  </a:cubicBezTo>
                  <a:cubicBezTo>
                    <a:pt x="5404" y="4973"/>
                    <a:pt x="5395" y="4936"/>
                    <a:pt x="5384" y="4896"/>
                  </a:cubicBezTo>
                  <a:cubicBezTo>
                    <a:pt x="5332" y="4899"/>
                    <a:pt x="5286" y="4902"/>
                    <a:pt x="5240" y="4905"/>
                  </a:cubicBezTo>
                  <a:cubicBezTo>
                    <a:pt x="5238" y="4873"/>
                    <a:pt x="5235" y="4842"/>
                    <a:pt x="5229" y="4807"/>
                  </a:cubicBezTo>
                  <a:cubicBezTo>
                    <a:pt x="5180" y="4796"/>
                    <a:pt x="5140" y="4784"/>
                    <a:pt x="5106" y="4776"/>
                  </a:cubicBezTo>
                  <a:cubicBezTo>
                    <a:pt x="5103" y="4718"/>
                    <a:pt x="5100" y="4667"/>
                    <a:pt x="5094" y="4595"/>
                  </a:cubicBezTo>
                  <a:cubicBezTo>
                    <a:pt x="5020" y="4621"/>
                    <a:pt x="4965" y="4641"/>
                    <a:pt x="4902" y="4664"/>
                  </a:cubicBezTo>
                  <a:cubicBezTo>
                    <a:pt x="4882" y="4652"/>
                    <a:pt x="4854" y="4641"/>
                    <a:pt x="4814" y="4621"/>
                  </a:cubicBezTo>
                  <a:cubicBezTo>
                    <a:pt x="4785" y="4650"/>
                    <a:pt x="4753" y="4678"/>
                    <a:pt x="4722" y="4707"/>
                  </a:cubicBezTo>
                  <a:cubicBezTo>
                    <a:pt x="4705" y="4675"/>
                    <a:pt x="4696" y="4664"/>
                    <a:pt x="4693" y="4652"/>
                  </a:cubicBezTo>
                  <a:cubicBezTo>
                    <a:pt x="4685" y="4615"/>
                    <a:pt x="4676" y="4578"/>
                    <a:pt x="4670" y="4541"/>
                  </a:cubicBezTo>
                  <a:cubicBezTo>
                    <a:pt x="4613" y="4165"/>
                    <a:pt x="4636" y="3793"/>
                    <a:pt x="4719" y="3426"/>
                  </a:cubicBezTo>
                  <a:cubicBezTo>
                    <a:pt x="4805" y="3048"/>
                    <a:pt x="4908" y="2673"/>
                    <a:pt x="4940" y="2286"/>
                  </a:cubicBezTo>
                  <a:cubicBezTo>
                    <a:pt x="4974" y="1882"/>
                    <a:pt x="4945" y="1486"/>
                    <a:pt x="4831" y="1097"/>
                  </a:cubicBezTo>
                  <a:cubicBezTo>
                    <a:pt x="4773" y="911"/>
                    <a:pt x="4676" y="756"/>
                    <a:pt x="4513" y="647"/>
                  </a:cubicBezTo>
                  <a:cubicBezTo>
                    <a:pt x="4493" y="633"/>
                    <a:pt x="4476" y="613"/>
                    <a:pt x="4450" y="587"/>
                  </a:cubicBezTo>
                  <a:cubicBezTo>
                    <a:pt x="4478" y="547"/>
                    <a:pt x="4501" y="507"/>
                    <a:pt x="4533" y="475"/>
                  </a:cubicBezTo>
                  <a:cubicBezTo>
                    <a:pt x="4665" y="340"/>
                    <a:pt x="4825" y="260"/>
                    <a:pt x="5011" y="226"/>
                  </a:cubicBezTo>
                  <a:cubicBezTo>
                    <a:pt x="5186" y="194"/>
                    <a:pt x="5361" y="151"/>
                    <a:pt x="5533" y="105"/>
                  </a:cubicBezTo>
                  <a:cubicBezTo>
                    <a:pt x="5604" y="86"/>
                    <a:pt x="5672" y="74"/>
                    <a:pt x="5742" y="74"/>
                  </a:cubicBezTo>
                  <a:close/>
                  <a:moveTo>
                    <a:pt x="5163" y="4850"/>
                  </a:moveTo>
                  <a:cubicBezTo>
                    <a:pt x="5093" y="4979"/>
                    <a:pt x="5044" y="5034"/>
                    <a:pt x="4992" y="5034"/>
                  </a:cubicBezTo>
                  <a:cubicBezTo>
                    <a:pt x="4970" y="5034"/>
                    <a:pt x="4947" y="5024"/>
                    <a:pt x="4922" y="5005"/>
                  </a:cubicBezTo>
                  <a:cubicBezTo>
                    <a:pt x="4977" y="4927"/>
                    <a:pt x="5049" y="4876"/>
                    <a:pt x="5163" y="4850"/>
                  </a:cubicBezTo>
                  <a:close/>
                  <a:moveTo>
                    <a:pt x="5306" y="4962"/>
                  </a:moveTo>
                  <a:lnTo>
                    <a:pt x="5306" y="4962"/>
                  </a:lnTo>
                  <a:cubicBezTo>
                    <a:pt x="5258" y="5054"/>
                    <a:pt x="5223" y="5076"/>
                    <a:pt x="5123" y="5076"/>
                  </a:cubicBezTo>
                  <a:cubicBezTo>
                    <a:pt x="5160" y="4993"/>
                    <a:pt x="5232" y="4982"/>
                    <a:pt x="5306" y="4962"/>
                  </a:cubicBezTo>
                  <a:close/>
                  <a:moveTo>
                    <a:pt x="4493" y="5042"/>
                  </a:moveTo>
                  <a:lnTo>
                    <a:pt x="4516" y="5054"/>
                  </a:lnTo>
                  <a:cubicBezTo>
                    <a:pt x="4510" y="5065"/>
                    <a:pt x="4501" y="5079"/>
                    <a:pt x="4496" y="5094"/>
                  </a:cubicBezTo>
                  <a:cubicBezTo>
                    <a:pt x="4490" y="5091"/>
                    <a:pt x="4484" y="5088"/>
                    <a:pt x="4476" y="5085"/>
                  </a:cubicBezTo>
                  <a:cubicBezTo>
                    <a:pt x="4481" y="5071"/>
                    <a:pt x="4487" y="5056"/>
                    <a:pt x="4493" y="5042"/>
                  </a:cubicBezTo>
                  <a:close/>
                  <a:moveTo>
                    <a:pt x="4682" y="5065"/>
                  </a:moveTo>
                  <a:cubicBezTo>
                    <a:pt x="4685" y="5071"/>
                    <a:pt x="4688" y="5076"/>
                    <a:pt x="4690" y="5082"/>
                  </a:cubicBezTo>
                  <a:cubicBezTo>
                    <a:pt x="4679" y="5094"/>
                    <a:pt x="4665" y="5102"/>
                    <a:pt x="4653" y="5111"/>
                  </a:cubicBezTo>
                  <a:cubicBezTo>
                    <a:pt x="4647" y="5102"/>
                    <a:pt x="4642" y="5091"/>
                    <a:pt x="4639" y="5082"/>
                  </a:cubicBezTo>
                  <a:cubicBezTo>
                    <a:pt x="4653" y="5076"/>
                    <a:pt x="4667" y="5071"/>
                    <a:pt x="4682" y="5065"/>
                  </a:cubicBezTo>
                  <a:close/>
                  <a:moveTo>
                    <a:pt x="5017" y="5117"/>
                  </a:moveTo>
                  <a:cubicBezTo>
                    <a:pt x="5017" y="5122"/>
                    <a:pt x="5017" y="5128"/>
                    <a:pt x="5017" y="5134"/>
                  </a:cubicBezTo>
                  <a:cubicBezTo>
                    <a:pt x="5003" y="5131"/>
                    <a:pt x="4988" y="5131"/>
                    <a:pt x="4974" y="5131"/>
                  </a:cubicBezTo>
                  <a:cubicBezTo>
                    <a:pt x="4957" y="5131"/>
                    <a:pt x="4943" y="5131"/>
                    <a:pt x="4925" y="5134"/>
                  </a:cubicBezTo>
                  <a:cubicBezTo>
                    <a:pt x="4925" y="5128"/>
                    <a:pt x="4925" y="5122"/>
                    <a:pt x="4928" y="5117"/>
                  </a:cubicBezTo>
                  <a:cubicBezTo>
                    <a:pt x="4943" y="5119"/>
                    <a:pt x="4957" y="5119"/>
                    <a:pt x="4971" y="5122"/>
                  </a:cubicBezTo>
                  <a:cubicBezTo>
                    <a:pt x="4986" y="5119"/>
                    <a:pt x="5000" y="5117"/>
                    <a:pt x="5017" y="5117"/>
                  </a:cubicBezTo>
                  <a:close/>
                  <a:moveTo>
                    <a:pt x="4274" y="4976"/>
                  </a:moveTo>
                  <a:cubicBezTo>
                    <a:pt x="4296" y="4976"/>
                    <a:pt x="4318" y="4990"/>
                    <a:pt x="4338" y="5011"/>
                  </a:cubicBezTo>
                  <a:cubicBezTo>
                    <a:pt x="4372" y="5045"/>
                    <a:pt x="4395" y="5085"/>
                    <a:pt x="4338" y="5137"/>
                  </a:cubicBezTo>
                  <a:cubicBezTo>
                    <a:pt x="4278" y="5119"/>
                    <a:pt x="4226" y="5091"/>
                    <a:pt x="4212" y="5011"/>
                  </a:cubicBezTo>
                  <a:cubicBezTo>
                    <a:pt x="4234" y="4986"/>
                    <a:pt x="4254" y="4976"/>
                    <a:pt x="4274" y="4976"/>
                  </a:cubicBezTo>
                  <a:close/>
                  <a:moveTo>
                    <a:pt x="4556" y="5170"/>
                  </a:moveTo>
                  <a:cubicBezTo>
                    <a:pt x="4570" y="5170"/>
                    <a:pt x="4582" y="5180"/>
                    <a:pt x="4593" y="5194"/>
                  </a:cubicBezTo>
                  <a:cubicBezTo>
                    <a:pt x="4596" y="5200"/>
                    <a:pt x="4593" y="5208"/>
                    <a:pt x="4590" y="5225"/>
                  </a:cubicBezTo>
                  <a:cubicBezTo>
                    <a:pt x="4567" y="5223"/>
                    <a:pt x="4541" y="5217"/>
                    <a:pt x="4504" y="5208"/>
                  </a:cubicBezTo>
                  <a:cubicBezTo>
                    <a:pt x="4525" y="5181"/>
                    <a:pt x="4541" y="5170"/>
                    <a:pt x="4556" y="5170"/>
                  </a:cubicBezTo>
                  <a:close/>
                  <a:moveTo>
                    <a:pt x="4178" y="5203"/>
                  </a:moveTo>
                  <a:cubicBezTo>
                    <a:pt x="4178" y="5214"/>
                    <a:pt x="4180" y="5225"/>
                    <a:pt x="4180" y="5237"/>
                  </a:cubicBezTo>
                  <a:lnTo>
                    <a:pt x="4097" y="5240"/>
                  </a:lnTo>
                  <a:cubicBezTo>
                    <a:pt x="4097" y="5228"/>
                    <a:pt x="4097" y="5217"/>
                    <a:pt x="4097" y="5208"/>
                  </a:cubicBezTo>
                  <a:cubicBezTo>
                    <a:pt x="4123" y="5205"/>
                    <a:pt x="4152" y="5203"/>
                    <a:pt x="4178" y="5203"/>
                  </a:cubicBezTo>
                  <a:close/>
                  <a:moveTo>
                    <a:pt x="5092" y="5197"/>
                  </a:moveTo>
                  <a:lnTo>
                    <a:pt x="5092" y="5197"/>
                  </a:lnTo>
                  <a:cubicBezTo>
                    <a:pt x="5063" y="5232"/>
                    <a:pt x="5050" y="5247"/>
                    <a:pt x="5039" y="5247"/>
                  </a:cubicBezTo>
                  <a:cubicBezTo>
                    <a:pt x="5029" y="5247"/>
                    <a:pt x="5021" y="5238"/>
                    <a:pt x="5006" y="5220"/>
                  </a:cubicBezTo>
                  <a:cubicBezTo>
                    <a:pt x="5026" y="5214"/>
                    <a:pt x="5046" y="5208"/>
                    <a:pt x="5092" y="5197"/>
                  </a:cubicBezTo>
                  <a:close/>
                  <a:moveTo>
                    <a:pt x="4719" y="5211"/>
                  </a:moveTo>
                  <a:cubicBezTo>
                    <a:pt x="4725" y="5220"/>
                    <a:pt x="4728" y="5225"/>
                    <a:pt x="4733" y="5234"/>
                  </a:cubicBezTo>
                  <a:cubicBezTo>
                    <a:pt x="4722" y="5240"/>
                    <a:pt x="4708" y="5243"/>
                    <a:pt x="4696" y="5248"/>
                  </a:cubicBezTo>
                  <a:cubicBezTo>
                    <a:pt x="4693" y="5243"/>
                    <a:pt x="4688" y="5231"/>
                    <a:pt x="4690" y="5228"/>
                  </a:cubicBezTo>
                  <a:cubicBezTo>
                    <a:pt x="4699" y="5220"/>
                    <a:pt x="4708" y="5217"/>
                    <a:pt x="4719" y="5211"/>
                  </a:cubicBezTo>
                  <a:close/>
                  <a:moveTo>
                    <a:pt x="5146" y="5177"/>
                  </a:moveTo>
                  <a:cubicBezTo>
                    <a:pt x="5206" y="5194"/>
                    <a:pt x="5269" y="5211"/>
                    <a:pt x="5329" y="5225"/>
                  </a:cubicBezTo>
                  <a:cubicBezTo>
                    <a:pt x="5326" y="5234"/>
                    <a:pt x="5326" y="5240"/>
                    <a:pt x="5324" y="5248"/>
                  </a:cubicBezTo>
                  <a:cubicBezTo>
                    <a:pt x="5263" y="5240"/>
                    <a:pt x="5200" y="5231"/>
                    <a:pt x="5137" y="5223"/>
                  </a:cubicBezTo>
                  <a:cubicBezTo>
                    <a:pt x="5140" y="5208"/>
                    <a:pt x="5143" y="5191"/>
                    <a:pt x="5146" y="5177"/>
                  </a:cubicBezTo>
                  <a:close/>
                  <a:moveTo>
                    <a:pt x="4412" y="5182"/>
                  </a:moveTo>
                  <a:cubicBezTo>
                    <a:pt x="4415" y="5188"/>
                    <a:pt x="4421" y="5194"/>
                    <a:pt x="4427" y="5200"/>
                  </a:cubicBezTo>
                  <a:cubicBezTo>
                    <a:pt x="4412" y="5217"/>
                    <a:pt x="4398" y="5237"/>
                    <a:pt x="4384" y="5254"/>
                  </a:cubicBezTo>
                  <a:cubicBezTo>
                    <a:pt x="4375" y="5245"/>
                    <a:pt x="4369" y="5237"/>
                    <a:pt x="4361" y="5228"/>
                  </a:cubicBezTo>
                  <a:cubicBezTo>
                    <a:pt x="4378" y="5214"/>
                    <a:pt x="4395" y="5200"/>
                    <a:pt x="4412" y="5182"/>
                  </a:cubicBezTo>
                  <a:close/>
                  <a:moveTo>
                    <a:pt x="4819" y="5194"/>
                  </a:moveTo>
                  <a:cubicBezTo>
                    <a:pt x="4862" y="5200"/>
                    <a:pt x="4900" y="5203"/>
                    <a:pt x="4940" y="5208"/>
                  </a:cubicBezTo>
                  <a:cubicBezTo>
                    <a:pt x="4940" y="5243"/>
                    <a:pt x="4940" y="5271"/>
                    <a:pt x="4940" y="5317"/>
                  </a:cubicBezTo>
                  <a:cubicBezTo>
                    <a:pt x="4885" y="5309"/>
                    <a:pt x="4851" y="5300"/>
                    <a:pt x="4808" y="5294"/>
                  </a:cubicBezTo>
                  <a:cubicBezTo>
                    <a:pt x="4811" y="5257"/>
                    <a:pt x="4814" y="5231"/>
                    <a:pt x="4819" y="5194"/>
                  </a:cubicBezTo>
                  <a:close/>
                  <a:moveTo>
                    <a:pt x="5152" y="5277"/>
                  </a:moveTo>
                  <a:cubicBezTo>
                    <a:pt x="5157" y="5283"/>
                    <a:pt x="5163" y="5291"/>
                    <a:pt x="5166" y="5300"/>
                  </a:cubicBezTo>
                  <a:cubicBezTo>
                    <a:pt x="5149" y="5311"/>
                    <a:pt x="5132" y="5323"/>
                    <a:pt x="5112" y="5334"/>
                  </a:cubicBezTo>
                  <a:cubicBezTo>
                    <a:pt x="5109" y="5326"/>
                    <a:pt x="5103" y="5317"/>
                    <a:pt x="5097" y="5311"/>
                  </a:cubicBezTo>
                  <a:cubicBezTo>
                    <a:pt x="5117" y="5300"/>
                    <a:pt x="5134" y="5288"/>
                    <a:pt x="5152" y="5277"/>
                  </a:cubicBezTo>
                  <a:close/>
                  <a:moveTo>
                    <a:pt x="4539" y="5294"/>
                  </a:moveTo>
                  <a:cubicBezTo>
                    <a:pt x="4544" y="5303"/>
                    <a:pt x="4547" y="5311"/>
                    <a:pt x="4553" y="5320"/>
                  </a:cubicBezTo>
                  <a:cubicBezTo>
                    <a:pt x="4539" y="5334"/>
                    <a:pt x="4527" y="5349"/>
                    <a:pt x="4513" y="5360"/>
                  </a:cubicBezTo>
                  <a:cubicBezTo>
                    <a:pt x="4504" y="5346"/>
                    <a:pt x="4496" y="5331"/>
                    <a:pt x="4487" y="5317"/>
                  </a:cubicBezTo>
                  <a:cubicBezTo>
                    <a:pt x="4504" y="5311"/>
                    <a:pt x="4521" y="5303"/>
                    <a:pt x="4539" y="5294"/>
                  </a:cubicBezTo>
                  <a:close/>
                  <a:moveTo>
                    <a:pt x="5266" y="5372"/>
                  </a:moveTo>
                  <a:lnTo>
                    <a:pt x="5263" y="5377"/>
                  </a:lnTo>
                  <a:lnTo>
                    <a:pt x="5258" y="5372"/>
                  </a:lnTo>
                  <a:close/>
                  <a:moveTo>
                    <a:pt x="4733" y="5337"/>
                  </a:moveTo>
                  <a:cubicBezTo>
                    <a:pt x="4736" y="5346"/>
                    <a:pt x="4739" y="5352"/>
                    <a:pt x="4745" y="5357"/>
                  </a:cubicBezTo>
                  <a:cubicBezTo>
                    <a:pt x="4725" y="5369"/>
                    <a:pt x="4708" y="5380"/>
                    <a:pt x="4688" y="5392"/>
                  </a:cubicBezTo>
                  <a:cubicBezTo>
                    <a:pt x="4685" y="5383"/>
                    <a:pt x="4679" y="5377"/>
                    <a:pt x="4676" y="5369"/>
                  </a:cubicBezTo>
                  <a:cubicBezTo>
                    <a:pt x="4693" y="5360"/>
                    <a:pt x="4713" y="5349"/>
                    <a:pt x="4733" y="5337"/>
                  </a:cubicBezTo>
                  <a:close/>
                  <a:moveTo>
                    <a:pt x="4204" y="5348"/>
                  </a:moveTo>
                  <a:cubicBezTo>
                    <a:pt x="4211" y="5348"/>
                    <a:pt x="4217" y="5348"/>
                    <a:pt x="4223" y="5349"/>
                  </a:cubicBezTo>
                  <a:lnTo>
                    <a:pt x="4229" y="5352"/>
                  </a:lnTo>
                  <a:lnTo>
                    <a:pt x="4229" y="5360"/>
                  </a:lnTo>
                  <a:cubicBezTo>
                    <a:pt x="4203" y="5395"/>
                    <a:pt x="4174" y="5425"/>
                    <a:pt x="4124" y="5425"/>
                  </a:cubicBezTo>
                  <a:cubicBezTo>
                    <a:pt x="4113" y="5425"/>
                    <a:pt x="4102" y="5423"/>
                    <a:pt x="4089" y="5420"/>
                  </a:cubicBezTo>
                  <a:cubicBezTo>
                    <a:pt x="4122" y="5367"/>
                    <a:pt x="4159" y="5348"/>
                    <a:pt x="4204" y="5348"/>
                  </a:cubicBezTo>
                  <a:close/>
                  <a:moveTo>
                    <a:pt x="4859" y="5380"/>
                  </a:moveTo>
                  <a:cubicBezTo>
                    <a:pt x="4871" y="5392"/>
                    <a:pt x="4879" y="5403"/>
                    <a:pt x="4891" y="5417"/>
                  </a:cubicBezTo>
                  <a:cubicBezTo>
                    <a:pt x="4877" y="5423"/>
                    <a:pt x="4865" y="5429"/>
                    <a:pt x="4854" y="5435"/>
                  </a:cubicBezTo>
                  <a:cubicBezTo>
                    <a:pt x="4851" y="5420"/>
                    <a:pt x="4845" y="5403"/>
                    <a:pt x="4842" y="5389"/>
                  </a:cubicBezTo>
                  <a:cubicBezTo>
                    <a:pt x="4848" y="5386"/>
                    <a:pt x="4854" y="5383"/>
                    <a:pt x="4859" y="5380"/>
                  </a:cubicBezTo>
                  <a:close/>
                  <a:moveTo>
                    <a:pt x="4983" y="5369"/>
                  </a:moveTo>
                  <a:lnTo>
                    <a:pt x="4983" y="5369"/>
                  </a:lnTo>
                  <a:cubicBezTo>
                    <a:pt x="5023" y="5383"/>
                    <a:pt x="5049" y="5392"/>
                    <a:pt x="5077" y="5400"/>
                  </a:cubicBezTo>
                  <a:cubicBezTo>
                    <a:pt x="5074" y="5409"/>
                    <a:pt x="5071" y="5417"/>
                    <a:pt x="5069" y="5429"/>
                  </a:cubicBezTo>
                  <a:cubicBezTo>
                    <a:pt x="5049" y="5434"/>
                    <a:pt x="5036" y="5438"/>
                    <a:pt x="5026" y="5438"/>
                  </a:cubicBezTo>
                  <a:cubicBezTo>
                    <a:pt x="5006" y="5438"/>
                    <a:pt x="5000" y="5421"/>
                    <a:pt x="4983" y="5369"/>
                  </a:cubicBezTo>
                  <a:close/>
                  <a:moveTo>
                    <a:pt x="4461" y="5417"/>
                  </a:moveTo>
                  <a:cubicBezTo>
                    <a:pt x="4473" y="5423"/>
                    <a:pt x="4484" y="5432"/>
                    <a:pt x="4496" y="5437"/>
                  </a:cubicBezTo>
                  <a:cubicBezTo>
                    <a:pt x="4476" y="5466"/>
                    <a:pt x="4458" y="5495"/>
                    <a:pt x="4438" y="5523"/>
                  </a:cubicBezTo>
                  <a:cubicBezTo>
                    <a:pt x="4430" y="5518"/>
                    <a:pt x="4418" y="5512"/>
                    <a:pt x="4410" y="5506"/>
                  </a:cubicBezTo>
                  <a:cubicBezTo>
                    <a:pt x="4427" y="5475"/>
                    <a:pt x="4444" y="5446"/>
                    <a:pt x="4461" y="5417"/>
                  </a:cubicBezTo>
                  <a:close/>
                  <a:moveTo>
                    <a:pt x="5159" y="5465"/>
                  </a:moveTo>
                  <a:cubicBezTo>
                    <a:pt x="5193" y="5465"/>
                    <a:pt x="5215" y="5487"/>
                    <a:pt x="5235" y="5529"/>
                  </a:cubicBezTo>
                  <a:cubicBezTo>
                    <a:pt x="5192" y="5521"/>
                    <a:pt x="5149" y="5509"/>
                    <a:pt x="5080" y="5492"/>
                  </a:cubicBezTo>
                  <a:cubicBezTo>
                    <a:pt x="5112" y="5474"/>
                    <a:pt x="5138" y="5465"/>
                    <a:pt x="5159" y="5465"/>
                  </a:cubicBezTo>
                  <a:close/>
                  <a:moveTo>
                    <a:pt x="5997" y="4704"/>
                  </a:moveTo>
                  <a:cubicBezTo>
                    <a:pt x="6003" y="4710"/>
                    <a:pt x="6011" y="4715"/>
                    <a:pt x="6020" y="4721"/>
                  </a:cubicBezTo>
                  <a:cubicBezTo>
                    <a:pt x="6003" y="4770"/>
                    <a:pt x="5988" y="4816"/>
                    <a:pt x="5968" y="4864"/>
                  </a:cubicBezTo>
                  <a:cubicBezTo>
                    <a:pt x="5914" y="5011"/>
                    <a:pt x="5851" y="5154"/>
                    <a:pt x="5805" y="5303"/>
                  </a:cubicBezTo>
                  <a:cubicBezTo>
                    <a:pt x="5728" y="5555"/>
                    <a:pt x="5716" y="5569"/>
                    <a:pt x="5453" y="5572"/>
                  </a:cubicBezTo>
                  <a:cubicBezTo>
                    <a:pt x="5418" y="5572"/>
                    <a:pt x="5387" y="5566"/>
                    <a:pt x="5347" y="5566"/>
                  </a:cubicBezTo>
                  <a:cubicBezTo>
                    <a:pt x="5338" y="5529"/>
                    <a:pt x="5329" y="5498"/>
                    <a:pt x="5321" y="5469"/>
                  </a:cubicBezTo>
                  <a:cubicBezTo>
                    <a:pt x="5349" y="5446"/>
                    <a:pt x="5369" y="5426"/>
                    <a:pt x="5395" y="5406"/>
                  </a:cubicBezTo>
                  <a:cubicBezTo>
                    <a:pt x="5387" y="5374"/>
                    <a:pt x="5378" y="5349"/>
                    <a:pt x="5372" y="5326"/>
                  </a:cubicBezTo>
                  <a:cubicBezTo>
                    <a:pt x="5398" y="5297"/>
                    <a:pt x="5424" y="5271"/>
                    <a:pt x="5464" y="5234"/>
                  </a:cubicBezTo>
                  <a:cubicBezTo>
                    <a:pt x="5404" y="5191"/>
                    <a:pt x="5358" y="5157"/>
                    <a:pt x="5298" y="5111"/>
                  </a:cubicBezTo>
                  <a:cubicBezTo>
                    <a:pt x="5567" y="5016"/>
                    <a:pt x="5793" y="4879"/>
                    <a:pt x="5997" y="4704"/>
                  </a:cubicBezTo>
                  <a:close/>
                  <a:moveTo>
                    <a:pt x="4579" y="5432"/>
                  </a:moveTo>
                  <a:cubicBezTo>
                    <a:pt x="4604" y="5449"/>
                    <a:pt x="4622" y="5460"/>
                    <a:pt x="4650" y="5478"/>
                  </a:cubicBezTo>
                  <a:cubicBezTo>
                    <a:pt x="4616" y="5523"/>
                    <a:pt x="4584" y="5564"/>
                    <a:pt x="4556" y="5604"/>
                  </a:cubicBezTo>
                  <a:cubicBezTo>
                    <a:pt x="4547" y="5601"/>
                    <a:pt x="4541" y="5595"/>
                    <a:pt x="4536" y="5592"/>
                  </a:cubicBezTo>
                  <a:cubicBezTo>
                    <a:pt x="4550" y="5541"/>
                    <a:pt x="4561" y="5492"/>
                    <a:pt x="4579" y="5432"/>
                  </a:cubicBezTo>
                  <a:close/>
                  <a:moveTo>
                    <a:pt x="4728" y="5460"/>
                  </a:moveTo>
                  <a:cubicBezTo>
                    <a:pt x="4733" y="5463"/>
                    <a:pt x="4742" y="5466"/>
                    <a:pt x="4751" y="5469"/>
                  </a:cubicBezTo>
                  <a:cubicBezTo>
                    <a:pt x="4745" y="5578"/>
                    <a:pt x="4731" y="5606"/>
                    <a:pt x="4645" y="5655"/>
                  </a:cubicBezTo>
                  <a:cubicBezTo>
                    <a:pt x="4676" y="5578"/>
                    <a:pt x="4702" y="5521"/>
                    <a:pt x="4728" y="5460"/>
                  </a:cubicBezTo>
                  <a:close/>
                  <a:moveTo>
                    <a:pt x="5006" y="5518"/>
                  </a:moveTo>
                  <a:cubicBezTo>
                    <a:pt x="5060" y="5546"/>
                    <a:pt x="5112" y="5575"/>
                    <a:pt x="5183" y="5612"/>
                  </a:cubicBezTo>
                  <a:cubicBezTo>
                    <a:pt x="5134" y="5632"/>
                    <a:pt x="5103" y="5647"/>
                    <a:pt x="5063" y="5664"/>
                  </a:cubicBezTo>
                  <a:cubicBezTo>
                    <a:pt x="5034" y="5615"/>
                    <a:pt x="5011" y="5572"/>
                    <a:pt x="4988" y="5532"/>
                  </a:cubicBezTo>
                  <a:cubicBezTo>
                    <a:pt x="4994" y="5526"/>
                    <a:pt x="5000" y="5523"/>
                    <a:pt x="5006" y="5518"/>
                  </a:cubicBezTo>
                  <a:close/>
                  <a:moveTo>
                    <a:pt x="4822" y="5515"/>
                  </a:moveTo>
                  <a:cubicBezTo>
                    <a:pt x="4859" y="5515"/>
                    <a:pt x="4877" y="5515"/>
                    <a:pt x="4920" y="5518"/>
                  </a:cubicBezTo>
                  <a:cubicBezTo>
                    <a:pt x="4908" y="5581"/>
                    <a:pt x="4900" y="5627"/>
                    <a:pt x="4891" y="5672"/>
                  </a:cubicBezTo>
                  <a:cubicBezTo>
                    <a:pt x="4879" y="5672"/>
                    <a:pt x="4868" y="5670"/>
                    <a:pt x="4857" y="5670"/>
                  </a:cubicBezTo>
                  <a:cubicBezTo>
                    <a:pt x="4845" y="5621"/>
                    <a:pt x="4834" y="5572"/>
                    <a:pt x="4822" y="5515"/>
                  </a:cubicBezTo>
                  <a:close/>
                  <a:moveTo>
                    <a:pt x="4974" y="5667"/>
                  </a:moveTo>
                  <a:cubicBezTo>
                    <a:pt x="4980" y="5667"/>
                    <a:pt x="4986" y="5670"/>
                    <a:pt x="4991" y="5672"/>
                  </a:cubicBezTo>
                  <a:cubicBezTo>
                    <a:pt x="4988" y="5684"/>
                    <a:pt x="4986" y="5698"/>
                    <a:pt x="4983" y="5710"/>
                  </a:cubicBezTo>
                  <a:cubicBezTo>
                    <a:pt x="4974" y="5707"/>
                    <a:pt x="4965" y="5704"/>
                    <a:pt x="4957" y="5701"/>
                  </a:cubicBezTo>
                  <a:cubicBezTo>
                    <a:pt x="4963" y="5690"/>
                    <a:pt x="4968" y="5678"/>
                    <a:pt x="4974" y="5667"/>
                  </a:cubicBezTo>
                  <a:close/>
                  <a:moveTo>
                    <a:pt x="4450" y="5635"/>
                  </a:moveTo>
                  <a:lnTo>
                    <a:pt x="4450" y="5635"/>
                  </a:lnTo>
                  <a:cubicBezTo>
                    <a:pt x="4433" y="5672"/>
                    <a:pt x="4424" y="5695"/>
                    <a:pt x="4404" y="5735"/>
                  </a:cubicBezTo>
                  <a:cubicBezTo>
                    <a:pt x="4384" y="5695"/>
                    <a:pt x="4372" y="5672"/>
                    <a:pt x="4352" y="5638"/>
                  </a:cubicBezTo>
                  <a:cubicBezTo>
                    <a:pt x="4390" y="5638"/>
                    <a:pt x="4412" y="5638"/>
                    <a:pt x="4450" y="5635"/>
                  </a:cubicBezTo>
                  <a:close/>
                  <a:moveTo>
                    <a:pt x="4524" y="5733"/>
                  </a:moveTo>
                  <a:cubicBezTo>
                    <a:pt x="4527" y="5738"/>
                    <a:pt x="4530" y="5744"/>
                    <a:pt x="4536" y="5747"/>
                  </a:cubicBezTo>
                  <a:cubicBezTo>
                    <a:pt x="4524" y="5758"/>
                    <a:pt x="4513" y="5770"/>
                    <a:pt x="4501" y="5778"/>
                  </a:cubicBezTo>
                  <a:cubicBezTo>
                    <a:pt x="4496" y="5773"/>
                    <a:pt x="4493" y="5770"/>
                    <a:pt x="4490" y="5764"/>
                  </a:cubicBezTo>
                  <a:cubicBezTo>
                    <a:pt x="4501" y="5753"/>
                    <a:pt x="4513" y="5744"/>
                    <a:pt x="4524" y="5733"/>
                  </a:cubicBezTo>
                  <a:close/>
                  <a:moveTo>
                    <a:pt x="4756" y="5675"/>
                  </a:moveTo>
                  <a:cubicBezTo>
                    <a:pt x="4765" y="5678"/>
                    <a:pt x="4771" y="5684"/>
                    <a:pt x="4779" y="5687"/>
                  </a:cubicBezTo>
                  <a:cubicBezTo>
                    <a:pt x="4765" y="5718"/>
                    <a:pt x="4753" y="5753"/>
                    <a:pt x="4739" y="5784"/>
                  </a:cubicBezTo>
                  <a:cubicBezTo>
                    <a:pt x="4728" y="5778"/>
                    <a:pt x="4716" y="5770"/>
                    <a:pt x="4705" y="5764"/>
                  </a:cubicBezTo>
                  <a:cubicBezTo>
                    <a:pt x="4722" y="5735"/>
                    <a:pt x="4739" y="5704"/>
                    <a:pt x="4756" y="5675"/>
                  </a:cubicBezTo>
                  <a:close/>
                  <a:moveTo>
                    <a:pt x="4845" y="5755"/>
                  </a:moveTo>
                  <a:cubicBezTo>
                    <a:pt x="4851" y="5758"/>
                    <a:pt x="4854" y="5767"/>
                    <a:pt x="4859" y="5773"/>
                  </a:cubicBezTo>
                  <a:cubicBezTo>
                    <a:pt x="4848" y="5778"/>
                    <a:pt x="4839" y="5781"/>
                    <a:pt x="4831" y="5787"/>
                  </a:cubicBezTo>
                  <a:cubicBezTo>
                    <a:pt x="4831" y="5781"/>
                    <a:pt x="4828" y="5773"/>
                    <a:pt x="4825" y="5767"/>
                  </a:cubicBezTo>
                  <a:cubicBezTo>
                    <a:pt x="4831" y="5764"/>
                    <a:pt x="4839" y="5755"/>
                    <a:pt x="4845" y="5755"/>
                  </a:cubicBezTo>
                  <a:close/>
                  <a:moveTo>
                    <a:pt x="1260" y="2673"/>
                  </a:moveTo>
                  <a:cubicBezTo>
                    <a:pt x="1453" y="2673"/>
                    <a:pt x="1637" y="2722"/>
                    <a:pt x="1814" y="2802"/>
                  </a:cubicBezTo>
                  <a:cubicBezTo>
                    <a:pt x="2324" y="3025"/>
                    <a:pt x="2754" y="3357"/>
                    <a:pt x="3109" y="3779"/>
                  </a:cubicBezTo>
                  <a:cubicBezTo>
                    <a:pt x="3387" y="4108"/>
                    <a:pt x="3630" y="4463"/>
                    <a:pt x="3894" y="4804"/>
                  </a:cubicBezTo>
                  <a:cubicBezTo>
                    <a:pt x="3963" y="4893"/>
                    <a:pt x="4051" y="4970"/>
                    <a:pt x="4129" y="5051"/>
                  </a:cubicBezTo>
                  <a:cubicBezTo>
                    <a:pt x="4149" y="5071"/>
                    <a:pt x="4166" y="5091"/>
                    <a:pt x="4186" y="5117"/>
                  </a:cubicBezTo>
                  <a:cubicBezTo>
                    <a:pt x="4117" y="5145"/>
                    <a:pt x="4034" y="5128"/>
                    <a:pt x="4003" y="5240"/>
                  </a:cubicBezTo>
                  <a:cubicBezTo>
                    <a:pt x="4014" y="5254"/>
                    <a:pt x="4037" y="5286"/>
                    <a:pt x="4060" y="5317"/>
                  </a:cubicBezTo>
                  <a:cubicBezTo>
                    <a:pt x="4049" y="5363"/>
                    <a:pt x="4040" y="5415"/>
                    <a:pt x="4026" y="5483"/>
                  </a:cubicBezTo>
                  <a:cubicBezTo>
                    <a:pt x="4097" y="5486"/>
                    <a:pt x="4149" y="5486"/>
                    <a:pt x="4203" y="5489"/>
                  </a:cubicBezTo>
                  <a:cubicBezTo>
                    <a:pt x="4137" y="5552"/>
                    <a:pt x="4069" y="5601"/>
                    <a:pt x="3994" y="5641"/>
                  </a:cubicBezTo>
                  <a:cubicBezTo>
                    <a:pt x="3713" y="5787"/>
                    <a:pt x="3407" y="5867"/>
                    <a:pt x="3100" y="5939"/>
                  </a:cubicBezTo>
                  <a:cubicBezTo>
                    <a:pt x="2920" y="5982"/>
                    <a:pt x="2739" y="6019"/>
                    <a:pt x="2559" y="6036"/>
                  </a:cubicBezTo>
                  <a:cubicBezTo>
                    <a:pt x="2509" y="6041"/>
                    <a:pt x="2460" y="6044"/>
                    <a:pt x="2412" y="6044"/>
                  </a:cubicBezTo>
                  <a:cubicBezTo>
                    <a:pt x="2129" y="6044"/>
                    <a:pt x="1874" y="5954"/>
                    <a:pt x="1671" y="5721"/>
                  </a:cubicBezTo>
                  <a:cubicBezTo>
                    <a:pt x="1504" y="5532"/>
                    <a:pt x="1281" y="5417"/>
                    <a:pt x="1063" y="5300"/>
                  </a:cubicBezTo>
                  <a:cubicBezTo>
                    <a:pt x="911" y="5217"/>
                    <a:pt x="754" y="5139"/>
                    <a:pt x="608" y="5045"/>
                  </a:cubicBezTo>
                  <a:cubicBezTo>
                    <a:pt x="450" y="4939"/>
                    <a:pt x="364" y="4776"/>
                    <a:pt x="361" y="4589"/>
                  </a:cubicBezTo>
                  <a:cubicBezTo>
                    <a:pt x="361" y="4455"/>
                    <a:pt x="393" y="4320"/>
                    <a:pt x="427" y="4188"/>
                  </a:cubicBezTo>
                  <a:cubicBezTo>
                    <a:pt x="453" y="4085"/>
                    <a:pt x="539" y="4031"/>
                    <a:pt x="645" y="4016"/>
                  </a:cubicBezTo>
                  <a:cubicBezTo>
                    <a:pt x="699" y="4008"/>
                    <a:pt x="754" y="4008"/>
                    <a:pt x="808" y="4002"/>
                  </a:cubicBezTo>
                  <a:cubicBezTo>
                    <a:pt x="848" y="3999"/>
                    <a:pt x="888" y="3988"/>
                    <a:pt x="926" y="3979"/>
                  </a:cubicBezTo>
                  <a:cubicBezTo>
                    <a:pt x="928" y="3965"/>
                    <a:pt x="931" y="3953"/>
                    <a:pt x="934" y="3939"/>
                  </a:cubicBezTo>
                  <a:cubicBezTo>
                    <a:pt x="900" y="3910"/>
                    <a:pt x="865" y="3882"/>
                    <a:pt x="828" y="3856"/>
                  </a:cubicBezTo>
                  <a:cubicBezTo>
                    <a:pt x="734" y="3790"/>
                    <a:pt x="636" y="3727"/>
                    <a:pt x="547" y="3655"/>
                  </a:cubicBezTo>
                  <a:cubicBezTo>
                    <a:pt x="350" y="3501"/>
                    <a:pt x="292" y="3291"/>
                    <a:pt x="333" y="3051"/>
                  </a:cubicBezTo>
                  <a:cubicBezTo>
                    <a:pt x="358" y="2885"/>
                    <a:pt x="482" y="2770"/>
                    <a:pt x="651" y="2747"/>
                  </a:cubicBezTo>
                  <a:cubicBezTo>
                    <a:pt x="788" y="2727"/>
                    <a:pt x="928" y="2713"/>
                    <a:pt x="1066" y="2690"/>
                  </a:cubicBezTo>
                  <a:cubicBezTo>
                    <a:pt x="1132" y="2678"/>
                    <a:pt x="1196" y="2673"/>
                    <a:pt x="1260" y="2673"/>
                  </a:cubicBezTo>
                  <a:close/>
                  <a:moveTo>
                    <a:pt x="4630" y="5764"/>
                  </a:moveTo>
                  <a:cubicBezTo>
                    <a:pt x="4633" y="5830"/>
                    <a:pt x="4636" y="5879"/>
                    <a:pt x="4642" y="5930"/>
                  </a:cubicBezTo>
                  <a:cubicBezTo>
                    <a:pt x="4536" y="6005"/>
                    <a:pt x="4438" y="6074"/>
                    <a:pt x="4312" y="6162"/>
                  </a:cubicBezTo>
                  <a:cubicBezTo>
                    <a:pt x="4324" y="6008"/>
                    <a:pt x="4329" y="5893"/>
                    <a:pt x="4338" y="5776"/>
                  </a:cubicBezTo>
                  <a:cubicBezTo>
                    <a:pt x="4349" y="5773"/>
                    <a:pt x="4361" y="5770"/>
                    <a:pt x="4372" y="5767"/>
                  </a:cubicBezTo>
                  <a:cubicBezTo>
                    <a:pt x="4398" y="5804"/>
                    <a:pt x="4424" y="5841"/>
                    <a:pt x="4461" y="5890"/>
                  </a:cubicBezTo>
                  <a:cubicBezTo>
                    <a:pt x="4513" y="5850"/>
                    <a:pt x="4561" y="5816"/>
                    <a:pt x="4630" y="5764"/>
                  </a:cubicBezTo>
                  <a:close/>
                  <a:moveTo>
                    <a:pt x="8690" y="3996"/>
                  </a:moveTo>
                  <a:cubicBezTo>
                    <a:pt x="8690" y="4099"/>
                    <a:pt x="8676" y="4197"/>
                    <a:pt x="8650" y="4289"/>
                  </a:cubicBezTo>
                  <a:cubicBezTo>
                    <a:pt x="8613" y="4432"/>
                    <a:pt x="8564" y="4575"/>
                    <a:pt x="8524" y="4718"/>
                  </a:cubicBezTo>
                  <a:cubicBezTo>
                    <a:pt x="8492" y="4842"/>
                    <a:pt x="8478" y="4970"/>
                    <a:pt x="8441" y="5091"/>
                  </a:cubicBezTo>
                  <a:cubicBezTo>
                    <a:pt x="8289" y="5569"/>
                    <a:pt x="8005" y="5953"/>
                    <a:pt x="7601" y="6248"/>
                  </a:cubicBezTo>
                  <a:cubicBezTo>
                    <a:pt x="7557" y="6279"/>
                    <a:pt x="7510" y="6301"/>
                    <a:pt x="7462" y="6329"/>
                  </a:cubicBezTo>
                  <a:lnTo>
                    <a:pt x="7462" y="6329"/>
                  </a:lnTo>
                  <a:cubicBezTo>
                    <a:pt x="7482" y="6290"/>
                    <a:pt x="7501" y="6247"/>
                    <a:pt x="7521" y="6208"/>
                  </a:cubicBezTo>
                  <a:cubicBezTo>
                    <a:pt x="7570" y="6114"/>
                    <a:pt x="7624" y="6022"/>
                    <a:pt x="7662" y="5925"/>
                  </a:cubicBezTo>
                  <a:cubicBezTo>
                    <a:pt x="7805" y="5569"/>
                    <a:pt x="7945" y="5211"/>
                    <a:pt x="8140" y="4882"/>
                  </a:cubicBezTo>
                  <a:cubicBezTo>
                    <a:pt x="8303" y="4604"/>
                    <a:pt x="8478" y="4332"/>
                    <a:pt x="8650" y="4059"/>
                  </a:cubicBezTo>
                  <a:cubicBezTo>
                    <a:pt x="8664" y="4036"/>
                    <a:pt x="8676" y="4016"/>
                    <a:pt x="8690" y="3996"/>
                  </a:cubicBezTo>
                  <a:close/>
                  <a:moveTo>
                    <a:pt x="1255" y="6318"/>
                  </a:moveTo>
                  <a:cubicBezTo>
                    <a:pt x="1425" y="6318"/>
                    <a:pt x="1572" y="6382"/>
                    <a:pt x="1696" y="6506"/>
                  </a:cubicBezTo>
                  <a:cubicBezTo>
                    <a:pt x="1757" y="6569"/>
                    <a:pt x="1808" y="6644"/>
                    <a:pt x="1865" y="6712"/>
                  </a:cubicBezTo>
                  <a:cubicBezTo>
                    <a:pt x="1868" y="6718"/>
                    <a:pt x="1871" y="6724"/>
                    <a:pt x="1883" y="6741"/>
                  </a:cubicBezTo>
                  <a:cubicBezTo>
                    <a:pt x="1865" y="6732"/>
                    <a:pt x="1857" y="6727"/>
                    <a:pt x="1848" y="6724"/>
                  </a:cubicBezTo>
                  <a:cubicBezTo>
                    <a:pt x="1665" y="6601"/>
                    <a:pt x="1461" y="6569"/>
                    <a:pt x="1244" y="6561"/>
                  </a:cubicBezTo>
                  <a:cubicBezTo>
                    <a:pt x="1092" y="6552"/>
                    <a:pt x="943" y="6506"/>
                    <a:pt x="794" y="6472"/>
                  </a:cubicBezTo>
                  <a:cubicBezTo>
                    <a:pt x="739" y="6457"/>
                    <a:pt x="694" y="6420"/>
                    <a:pt x="642" y="6394"/>
                  </a:cubicBezTo>
                  <a:cubicBezTo>
                    <a:pt x="642" y="6386"/>
                    <a:pt x="642" y="6377"/>
                    <a:pt x="642" y="6369"/>
                  </a:cubicBezTo>
                  <a:cubicBezTo>
                    <a:pt x="653" y="6366"/>
                    <a:pt x="668" y="6363"/>
                    <a:pt x="679" y="6360"/>
                  </a:cubicBezTo>
                  <a:cubicBezTo>
                    <a:pt x="845" y="6349"/>
                    <a:pt x="1009" y="6340"/>
                    <a:pt x="1175" y="6323"/>
                  </a:cubicBezTo>
                  <a:cubicBezTo>
                    <a:pt x="1202" y="6320"/>
                    <a:pt x="1229" y="6318"/>
                    <a:pt x="1255" y="6318"/>
                  </a:cubicBezTo>
                  <a:close/>
                  <a:moveTo>
                    <a:pt x="7650" y="5730"/>
                  </a:moveTo>
                  <a:cubicBezTo>
                    <a:pt x="7659" y="5733"/>
                    <a:pt x="7664" y="5738"/>
                    <a:pt x="7673" y="5741"/>
                  </a:cubicBezTo>
                  <a:cubicBezTo>
                    <a:pt x="7647" y="5813"/>
                    <a:pt x="7621" y="5887"/>
                    <a:pt x="7590" y="5959"/>
                  </a:cubicBezTo>
                  <a:cubicBezTo>
                    <a:pt x="7495" y="6171"/>
                    <a:pt x="7381" y="6374"/>
                    <a:pt x="7183" y="6500"/>
                  </a:cubicBezTo>
                  <a:cubicBezTo>
                    <a:pt x="6948" y="6649"/>
                    <a:pt x="6679" y="6730"/>
                    <a:pt x="6407" y="6784"/>
                  </a:cubicBezTo>
                  <a:cubicBezTo>
                    <a:pt x="6397" y="6786"/>
                    <a:pt x="6389" y="6787"/>
                    <a:pt x="6381" y="6787"/>
                  </a:cubicBezTo>
                  <a:cubicBezTo>
                    <a:pt x="6345" y="6787"/>
                    <a:pt x="6325" y="6765"/>
                    <a:pt x="6318" y="6715"/>
                  </a:cubicBezTo>
                  <a:cubicBezTo>
                    <a:pt x="6335" y="6701"/>
                    <a:pt x="6352" y="6684"/>
                    <a:pt x="6375" y="6672"/>
                  </a:cubicBezTo>
                  <a:cubicBezTo>
                    <a:pt x="6481" y="6615"/>
                    <a:pt x="6584" y="6558"/>
                    <a:pt x="6693" y="6506"/>
                  </a:cubicBezTo>
                  <a:cubicBezTo>
                    <a:pt x="7046" y="6343"/>
                    <a:pt x="7346" y="6111"/>
                    <a:pt x="7584" y="5801"/>
                  </a:cubicBezTo>
                  <a:cubicBezTo>
                    <a:pt x="7604" y="5776"/>
                    <a:pt x="7627" y="5753"/>
                    <a:pt x="7650" y="5730"/>
                  </a:cubicBezTo>
                  <a:close/>
                  <a:moveTo>
                    <a:pt x="530" y="5088"/>
                  </a:moveTo>
                  <a:cubicBezTo>
                    <a:pt x="625" y="5142"/>
                    <a:pt x="714" y="5200"/>
                    <a:pt x="808" y="5245"/>
                  </a:cubicBezTo>
                  <a:cubicBezTo>
                    <a:pt x="1158" y="5412"/>
                    <a:pt x="1484" y="5604"/>
                    <a:pt x="1754" y="5890"/>
                  </a:cubicBezTo>
                  <a:cubicBezTo>
                    <a:pt x="1857" y="5999"/>
                    <a:pt x="1994" y="6062"/>
                    <a:pt x="2146" y="6088"/>
                  </a:cubicBezTo>
                  <a:cubicBezTo>
                    <a:pt x="2251" y="6105"/>
                    <a:pt x="2355" y="6114"/>
                    <a:pt x="2459" y="6114"/>
                  </a:cubicBezTo>
                  <a:cubicBezTo>
                    <a:pt x="2596" y="6114"/>
                    <a:pt x="2733" y="6098"/>
                    <a:pt x="2868" y="6062"/>
                  </a:cubicBezTo>
                  <a:cubicBezTo>
                    <a:pt x="3137" y="5996"/>
                    <a:pt x="3410" y="5933"/>
                    <a:pt x="3670" y="5847"/>
                  </a:cubicBezTo>
                  <a:cubicBezTo>
                    <a:pt x="3845" y="5787"/>
                    <a:pt x="4008" y="5687"/>
                    <a:pt x="4178" y="5606"/>
                  </a:cubicBezTo>
                  <a:cubicBezTo>
                    <a:pt x="4200" y="5595"/>
                    <a:pt x="4226" y="5584"/>
                    <a:pt x="4261" y="5569"/>
                  </a:cubicBezTo>
                  <a:cubicBezTo>
                    <a:pt x="4289" y="5738"/>
                    <a:pt x="4289" y="5893"/>
                    <a:pt x="4263" y="6051"/>
                  </a:cubicBezTo>
                  <a:cubicBezTo>
                    <a:pt x="4235" y="6228"/>
                    <a:pt x="4132" y="6349"/>
                    <a:pt x="3971" y="6412"/>
                  </a:cubicBezTo>
                  <a:cubicBezTo>
                    <a:pt x="3776" y="6486"/>
                    <a:pt x="3607" y="6595"/>
                    <a:pt x="3473" y="6755"/>
                  </a:cubicBezTo>
                  <a:cubicBezTo>
                    <a:pt x="3470" y="6761"/>
                    <a:pt x="3458" y="6761"/>
                    <a:pt x="3438" y="6767"/>
                  </a:cubicBezTo>
                  <a:cubicBezTo>
                    <a:pt x="3272" y="6724"/>
                    <a:pt x="3097" y="6667"/>
                    <a:pt x="2917" y="6632"/>
                  </a:cubicBezTo>
                  <a:cubicBezTo>
                    <a:pt x="2845" y="6619"/>
                    <a:pt x="2774" y="6610"/>
                    <a:pt x="2705" y="6610"/>
                  </a:cubicBezTo>
                  <a:cubicBezTo>
                    <a:pt x="2515" y="6610"/>
                    <a:pt x="2342" y="6673"/>
                    <a:pt x="2209" y="6859"/>
                  </a:cubicBezTo>
                  <a:cubicBezTo>
                    <a:pt x="2118" y="6859"/>
                    <a:pt x="2054" y="6804"/>
                    <a:pt x="1997" y="6750"/>
                  </a:cubicBezTo>
                  <a:cubicBezTo>
                    <a:pt x="1934" y="6687"/>
                    <a:pt x="1877" y="6618"/>
                    <a:pt x="1820" y="6549"/>
                  </a:cubicBezTo>
                  <a:cubicBezTo>
                    <a:pt x="1660" y="6355"/>
                    <a:pt x="1463" y="6260"/>
                    <a:pt x="1228" y="6260"/>
                  </a:cubicBezTo>
                  <a:cubicBezTo>
                    <a:pt x="1188" y="6260"/>
                    <a:pt x="1148" y="6263"/>
                    <a:pt x="1106" y="6268"/>
                  </a:cubicBezTo>
                  <a:cubicBezTo>
                    <a:pt x="1000" y="6283"/>
                    <a:pt x="894" y="6291"/>
                    <a:pt x="788" y="6297"/>
                  </a:cubicBezTo>
                  <a:cubicBezTo>
                    <a:pt x="775" y="6298"/>
                    <a:pt x="762" y="6298"/>
                    <a:pt x="749" y="6298"/>
                  </a:cubicBezTo>
                  <a:cubicBezTo>
                    <a:pt x="666" y="6298"/>
                    <a:pt x="588" y="6281"/>
                    <a:pt x="516" y="6237"/>
                  </a:cubicBezTo>
                  <a:cubicBezTo>
                    <a:pt x="310" y="6111"/>
                    <a:pt x="195" y="5824"/>
                    <a:pt x="241" y="5581"/>
                  </a:cubicBezTo>
                  <a:cubicBezTo>
                    <a:pt x="278" y="5380"/>
                    <a:pt x="410" y="5245"/>
                    <a:pt x="530" y="5088"/>
                  </a:cubicBezTo>
                  <a:close/>
                  <a:moveTo>
                    <a:pt x="7785" y="2939"/>
                  </a:moveTo>
                  <a:cubicBezTo>
                    <a:pt x="7805" y="2991"/>
                    <a:pt x="7816" y="3014"/>
                    <a:pt x="7825" y="3039"/>
                  </a:cubicBezTo>
                  <a:cubicBezTo>
                    <a:pt x="7862" y="3185"/>
                    <a:pt x="7899" y="3334"/>
                    <a:pt x="7934" y="3483"/>
                  </a:cubicBezTo>
                  <a:cubicBezTo>
                    <a:pt x="8063" y="4056"/>
                    <a:pt x="8080" y="4621"/>
                    <a:pt x="7851" y="5180"/>
                  </a:cubicBezTo>
                  <a:cubicBezTo>
                    <a:pt x="7627" y="5727"/>
                    <a:pt x="7269" y="6145"/>
                    <a:pt x="6733" y="6406"/>
                  </a:cubicBezTo>
                  <a:cubicBezTo>
                    <a:pt x="6478" y="6526"/>
                    <a:pt x="6229" y="6658"/>
                    <a:pt x="6000" y="6821"/>
                  </a:cubicBezTo>
                  <a:cubicBezTo>
                    <a:pt x="5871" y="6916"/>
                    <a:pt x="5742" y="7016"/>
                    <a:pt x="5607" y="7105"/>
                  </a:cubicBezTo>
                  <a:cubicBezTo>
                    <a:pt x="5227" y="7361"/>
                    <a:pt x="4824" y="7539"/>
                    <a:pt x="4368" y="7539"/>
                  </a:cubicBezTo>
                  <a:cubicBezTo>
                    <a:pt x="4298" y="7539"/>
                    <a:pt x="4227" y="7535"/>
                    <a:pt x="4155" y="7526"/>
                  </a:cubicBezTo>
                  <a:cubicBezTo>
                    <a:pt x="3971" y="7503"/>
                    <a:pt x="3791" y="7480"/>
                    <a:pt x="3633" y="7374"/>
                  </a:cubicBezTo>
                  <a:cubicBezTo>
                    <a:pt x="3481" y="7274"/>
                    <a:pt x="3401" y="7033"/>
                    <a:pt x="3481" y="6890"/>
                  </a:cubicBezTo>
                  <a:cubicBezTo>
                    <a:pt x="3573" y="6732"/>
                    <a:pt x="3690" y="6606"/>
                    <a:pt x="3865" y="6529"/>
                  </a:cubicBezTo>
                  <a:cubicBezTo>
                    <a:pt x="3988" y="6477"/>
                    <a:pt x="4106" y="6400"/>
                    <a:pt x="4218" y="6326"/>
                  </a:cubicBezTo>
                  <a:cubicBezTo>
                    <a:pt x="4470" y="6154"/>
                    <a:pt x="4719" y="5973"/>
                    <a:pt x="4974" y="5804"/>
                  </a:cubicBezTo>
                  <a:cubicBezTo>
                    <a:pt x="5136" y="5695"/>
                    <a:pt x="5316" y="5635"/>
                    <a:pt x="5514" y="5635"/>
                  </a:cubicBezTo>
                  <a:cubicBezTo>
                    <a:pt x="5523" y="5635"/>
                    <a:pt x="5532" y="5635"/>
                    <a:pt x="5541" y="5635"/>
                  </a:cubicBezTo>
                  <a:cubicBezTo>
                    <a:pt x="5550" y="5635"/>
                    <a:pt x="5559" y="5636"/>
                    <a:pt x="5567" y="5636"/>
                  </a:cubicBezTo>
                  <a:cubicBezTo>
                    <a:pt x="5735" y="5636"/>
                    <a:pt x="5788" y="5578"/>
                    <a:pt x="5842" y="5406"/>
                  </a:cubicBezTo>
                  <a:cubicBezTo>
                    <a:pt x="5894" y="5245"/>
                    <a:pt x="5957" y="5088"/>
                    <a:pt x="6017" y="4927"/>
                  </a:cubicBezTo>
                  <a:cubicBezTo>
                    <a:pt x="6048" y="4844"/>
                    <a:pt x="6083" y="4761"/>
                    <a:pt x="6114" y="4678"/>
                  </a:cubicBezTo>
                  <a:cubicBezTo>
                    <a:pt x="6278" y="4208"/>
                    <a:pt x="6567" y="3836"/>
                    <a:pt x="6968" y="3541"/>
                  </a:cubicBezTo>
                  <a:cubicBezTo>
                    <a:pt x="7111" y="3435"/>
                    <a:pt x="7243" y="3314"/>
                    <a:pt x="7381" y="3200"/>
                  </a:cubicBezTo>
                  <a:cubicBezTo>
                    <a:pt x="7455" y="3137"/>
                    <a:pt x="7524" y="3065"/>
                    <a:pt x="7604" y="3011"/>
                  </a:cubicBezTo>
                  <a:cubicBezTo>
                    <a:pt x="7653" y="2976"/>
                    <a:pt x="7719" y="2965"/>
                    <a:pt x="7785" y="2939"/>
                  </a:cubicBezTo>
                  <a:close/>
                  <a:moveTo>
                    <a:pt x="2730" y="6675"/>
                  </a:moveTo>
                  <a:cubicBezTo>
                    <a:pt x="2908" y="6675"/>
                    <a:pt x="3085" y="6704"/>
                    <a:pt x="3255" y="6767"/>
                  </a:cubicBezTo>
                  <a:cubicBezTo>
                    <a:pt x="3307" y="6784"/>
                    <a:pt x="3355" y="6810"/>
                    <a:pt x="3410" y="6836"/>
                  </a:cubicBezTo>
                  <a:cubicBezTo>
                    <a:pt x="3401" y="6876"/>
                    <a:pt x="3398" y="6907"/>
                    <a:pt x="3392" y="6942"/>
                  </a:cubicBezTo>
                  <a:cubicBezTo>
                    <a:pt x="3355" y="7162"/>
                    <a:pt x="3450" y="7363"/>
                    <a:pt x="3647" y="7466"/>
                  </a:cubicBezTo>
                  <a:cubicBezTo>
                    <a:pt x="3713" y="7500"/>
                    <a:pt x="3785" y="7532"/>
                    <a:pt x="3860" y="7549"/>
                  </a:cubicBezTo>
                  <a:cubicBezTo>
                    <a:pt x="4029" y="7591"/>
                    <a:pt x="4195" y="7612"/>
                    <a:pt x="4357" y="7612"/>
                  </a:cubicBezTo>
                  <a:cubicBezTo>
                    <a:pt x="4767" y="7612"/>
                    <a:pt x="5154" y="7483"/>
                    <a:pt x="5521" y="7251"/>
                  </a:cubicBezTo>
                  <a:cubicBezTo>
                    <a:pt x="5708" y="7134"/>
                    <a:pt x="5882" y="6996"/>
                    <a:pt x="6063" y="6870"/>
                  </a:cubicBezTo>
                  <a:cubicBezTo>
                    <a:pt x="6114" y="6833"/>
                    <a:pt x="6169" y="6801"/>
                    <a:pt x="6229" y="6767"/>
                  </a:cubicBezTo>
                  <a:cubicBezTo>
                    <a:pt x="6338" y="6902"/>
                    <a:pt x="6378" y="7062"/>
                    <a:pt x="6332" y="7225"/>
                  </a:cubicBezTo>
                  <a:cubicBezTo>
                    <a:pt x="6249" y="7529"/>
                    <a:pt x="6057" y="7747"/>
                    <a:pt x="5788" y="7904"/>
                  </a:cubicBezTo>
                  <a:cubicBezTo>
                    <a:pt x="5622" y="8002"/>
                    <a:pt x="5455" y="8099"/>
                    <a:pt x="5295" y="8202"/>
                  </a:cubicBezTo>
                  <a:cubicBezTo>
                    <a:pt x="5126" y="8308"/>
                    <a:pt x="4943" y="8371"/>
                    <a:pt x="4745" y="8389"/>
                  </a:cubicBezTo>
                  <a:cubicBezTo>
                    <a:pt x="4690" y="8394"/>
                    <a:pt x="4635" y="8397"/>
                    <a:pt x="4582" y="8397"/>
                  </a:cubicBezTo>
                  <a:cubicBezTo>
                    <a:pt x="4301" y="8397"/>
                    <a:pt x="4033" y="8325"/>
                    <a:pt x="3774" y="8219"/>
                  </a:cubicBezTo>
                  <a:cubicBezTo>
                    <a:pt x="3427" y="8076"/>
                    <a:pt x="3143" y="7847"/>
                    <a:pt x="2914" y="7555"/>
                  </a:cubicBezTo>
                  <a:cubicBezTo>
                    <a:pt x="2756" y="7357"/>
                    <a:pt x="2593" y="7168"/>
                    <a:pt x="2395" y="7010"/>
                  </a:cubicBezTo>
                  <a:cubicBezTo>
                    <a:pt x="2378" y="6996"/>
                    <a:pt x="2364" y="6982"/>
                    <a:pt x="2350" y="6965"/>
                  </a:cubicBezTo>
                  <a:cubicBezTo>
                    <a:pt x="2289" y="6890"/>
                    <a:pt x="2292" y="6841"/>
                    <a:pt x="2370" y="6781"/>
                  </a:cubicBezTo>
                  <a:cubicBezTo>
                    <a:pt x="2467" y="6701"/>
                    <a:pt x="2582" y="6675"/>
                    <a:pt x="2705" y="6675"/>
                  </a:cubicBezTo>
                  <a:cubicBezTo>
                    <a:pt x="2713" y="6675"/>
                    <a:pt x="2722" y="6675"/>
                    <a:pt x="2730" y="6675"/>
                  </a:cubicBezTo>
                  <a:close/>
                  <a:moveTo>
                    <a:pt x="5750" y="1"/>
                  </a:moveTo>
                  <a:cubicBezTo>
                    <a:pt x="5672" y="1"/>
                    <a:pt x="5593" y="13"/>
                    <a:pt x="5513" y="37"/>
                  </a:cubicBezTo>
                  <a:cubicBezTo>
                    <a:pt x="5341" y="85"/>
                    <a:pt x="5166" y="128"/>
                    <a:pt x="4991" y="160"/>
                  </a:cubicBezTo>
                  <a:cubicBezTo>
                    <a:pt x="4733" y="209"/>
                    <a:pt x="4536" y="340"/>
                    <a:pt x="4390" y="547"/>
                  </a:cubicBezTo>
                  <a:cubicBezTo>
                    <a:pt x="4377" y="552"/>
                    <a:pt x="4369" y="559"/>
                    <a:pt x="4363" y="559"/>
                  </a:cubicBezTo>
                  <a:cubicBezTo>
                    <a:pt x="4363" y="559"/>
                    <a:pt x="4362" y="559"/>
                    <a:pt x="4361" y="558"/>
                  </a:cubicBezTo>
                  <a:cubicBezTo>
                    <a:pt x="4312" y="550"/>
                    <a:pt x="4264" y="546"/>
                    <a:pt x="4217" y="546"/>
                  </a:cubicBezTo>
                  <a:cubicBezTo>
                    <a:pt x="4104" y="546"/>
                    <a:pt x="3992" y="564"/>
                    <a:pt x="3880" y="572"/>
                  </a:cubicBezTo>
                  <a:cubicBezTo>
                    <a:pt x="3864" y="574"/>
                    <a:pt x="3848" y="574"/>
                    <a:pt x="3832" y="574"/>
                  </a:cubicBezTo>
                  <a:cubicBezTo>
                    <a:pt x="3701" y="574"/>
                    <a:pt x="3568" y="537"/>
                    <a:pt x="3435" y="524"/>
                  </a:cubicBezTo>
                  <a:cubicBezTo>
                    <a:pt x="3275" y="511"/>
                    <a:pt x="3114" y="491"/>
                    <a:pt x="2954" y="491"/>
                  </a:cubicBezTo>
                  <a:cubicBezTo>
                    <a:pt x="2928" y="491"/>
                    <a:pt x="2902" y="491"/>
                    <a:pt x="2877" y="492"/>
                  </a:cubicBezTo>
                  <a:cubicBezTo>
                    <a:pt x="2507" y="512"/>
                    <a:pt x="2255" y="733"/>
                    <a:pt x="2060" y="1022"/>
                  </a:cubicBezTo>
                  <a:cubicBezTo>
                    <a:pt x="1954" y="1183"/>
                    <a:pt x="1845" y="1337"/>
                    <a:pt x="1725" y="1486"/>
                  </a:cubicBezTo>
                  <a:cubicBezTo>
                    <a:pt x="1570" y="1676"/>
                    <a:pt x="1461" y="1893"/>
                    <a:pt x="1450" y="2148"/>
                  </a:cubicBezTo>
                  <a:cubicBezTo>
                    <a:pt x="1441" y="2286"/>
                    <a:pt x="1459" y="2420"/>
                    <a:pt x="1544" y="2535"/>
                  </a:cubicBezTo>
                  <a:cubicBezTo>
                    <a:pt x="1562" y="2561"/>
                    <a:pt x="1573" y="2592"/>
                    <a:pt x="1596" y="2638"/>
                  </a:cubicBezTo>
                  <a:cubicBezTo>
                    <a:pt x="1544" y="2635"/>
                    <a:pt x="1513" y="2633"/>
                    <a:pt x="1481" y="2633"/>
                  </a:cubicBezTo>
                  <a:cubicBezTo>
                    <a:pt x="1373" y="2628"/>
                    <a:pt x="1262" y="2619"/>
                    <a:pt x="1152" y="2619"/>
                  </a:cubicBezTo>
                  <a:cubicBezTo>
                    <a:pt x="1126" y="2619"/>
                    <a:pt x="1100" y="2620"/>
                    <a:pt x="1075" y="2621"/>
                  </a:cubicBezTo>
                  <a:cubicBezTo>
                    <a:pt x="934" y="2630"/>
                    <a:pt x="797" y="2667"/>
                    <a:pt x="656" y="2675"/>
                  </a:cubicBezTo>
                  <a:cubicBezTo>
                    <a:pt x="427" y="2687"/>
                    <a:pt x="278" y="2876"/>
                    <a:pt x="255" y="3085"/>
                  </a:cubicBezTo>
                  <a:cubicBezTo>
                    <a:pt x="227" y="3349"/>
                    <a:pt x="310" y="3564"/>
                    <a:pt x="522" y="3727"/>
                  </a:cubicBezTo>
                  <a:cubicBezTo>
                    <a:pt x="599" y="3787"/>
                    <a:pt x="676" y="3842"/>
                    <a:pt x="771" y="3913"/>
                  </a:cubicBezTo>
                  <a:cubicBezTo>
                    <a:pt x="728" y="3928"/>
                    <a:pt x="702" y="3939"/>
                    <a:pt x="676" y="3942"/>
                  </a:cubicBezTo>
                  <a:cubicBezTo>
                    <a:pt x="453" y="3979"/>
                    <a:pt x="355" y="4088"/>
                    <a:pt x="312" y="4309"/>
                  </a:cubicBezTo>
                  <a:cubicBezTo>
                    <a:pt x="264" y="4564"/>
                    <a:pt x="290" y="4801"/>
                    <a:pt x="464" y="5019"/>
                  </a:cubicBezTo>
                  <a:cubicBezTo>
                    <a:pt x="433" y="5074"/>
                    <a:pt x="410" y="5125"/>
                    <a:pt x="373" y="5171"/>
                  </a:cubicBezTo>
                  <a:cubicBezTo>
                    <a:pt x="0" y="5644"/>
                    <a:pt x="169" y="6288"/>
                    <a:pt x="725" y="6523"/>
                  </a:cubicBezTo>
                  <a:cubicBezTo>
                    <a:pt x="917" y="6604"/>
                    <a:pt x="1118" y="6632"/>
                    <a:pt x="1324" y="6638"/>
                  </a:cubicBezTo>
                  <a:cubicBezTo>
                    <a:pt x="1499" y="6641"/>
                    <a:pt x="1653" y="6687"/>
                    <a:pt x="1802" y="6781"/>
                  </a:cubicBezTo>
                  <a:cubicBezTo>
                    <a:pt x="1900" y="6844"/>
                    <a:pt x="2017" y="6879"/>
                    <a:pt x="2132" y="6913"/>
                  </a:cubicBezTo>
                  <a:cubicBezTo>
                    <a:pt x="2198" y="6936"/>
                    <a:pt x="2249" y="6967"/>
                    <a:pt x="2304" y="7013"/>
                  </a:cubicBezTo>
                  <a:cubicBezTo>
                    <a:pt x="2567" y="7228"/>
                    <a:pt x="2765" y="7503"/>
                    <a:pt x="2991" y="7752"/>
                  </a:cubicBezTo>
                  <a:cubicBezTo>
                    <a:pt x="3355" y="8154"/>
                    <a:pt x="3814" y="8374"/>
                    <a:pt x="4347" y="8454"/>
                  </a:cubicBezTo>
                  <a:cubicBezTo>
                    <a:pt x="4432" y="8467"/>
                    <a:pt x="4517" y="8474"/>
                    <a:pt x="4599" y="8474"/>
                  </a:cubicBezTo>
                  <a:cubicBezTo>
                    <a:pt x="4903" y="8474"/>
                    <a:pt x="5186" y="8385"/>
                    <a:pt x="5450" y="8194"/>
                  </a:cubicBezTo>
                  <a:cubicBezTo>
                    <a:pt x="5590" y="8093"/>
                    <a:pt x="5753" y="8022"/>
                    <a:pt x="5897" y="7924"/>
                  </a:cubicBezTo>
                  <a:cubicBezTo>
                    <a:pt x="6172" y="7741"/>
                    <a:pt x="6358" y="7497"/>
                    <a:pt x="6412" y="7165"/>
                  </a:cubicBezTo>
                  <a:cubicBezTo>
                    <a:pt x="6421" y="7116"/>
                    <a:pt x="6427" y="7065"/>
                    <a:pt x="6435" y="7016"/>
                  </a:cubicBezTo>
                  <a:cubicBezTo>
                    <a:pt x="6458" y="7039"/>
                    <a:pt x="6487" y="7059"/>
                    <a:pt x="6507" y="7085"/>
                  </a:cubicBezTo>
                  <a:cubicBezTo>
                    <a:pt x="6874" y="7535"/>
                    <a:pt x="7229" y="7996"/>
                    <a:pt x="7518" y="8497"/>
                  </a:cubicBezTo>
                  <a:cubicBezTo>
                    <a:pt x="7848" y="9065"/>
                    <a:pt x="8169" y="9638"/>
                    <a:pt x="8472" y="10219"/>
                  </a:cubicBezTo>
                  <a:cubicBezTo>
                    <a:pt x="8848" y="10938"/>
                    <a:pt x="8934" y="11709"/>
                    <a:pt x="8842" y="12509"/>
                  </a:cubicBezTo>
                  <a:cubicBezTo>
                    <a:pt x="8765" y="13216"/>
                    <a:pt x="8558" y="13892"/>
                    <a:pt x="8366" y="14571"/>
                  </a:cubicBezTo>
                  <a:cubicBezTo>
                    <a:pt x="8260" y="14941"/>
                    <a:pt x="8160" y="15311"/>
                    <a:pt x="8060" y="15683"/>
                  </a:cubicBezTo>
                  <a:cubicBezTo>
                    <a:pt x="7971" y="16021"/>
                    <a:pt x="7876" y="16356"/>
                    <a:pt x="7799" y="16697"/>
                  </a:cubicBezTo>
                  <a:cubicBezTo>
                    <a:pt x="7616" y="17508"/>
                    <a:pt x="7447" y="18322"/>
                    <a:pt x="7418" y="19156"/>
                  </a:cubicBezTo>
                  <a:cubicBezTo>
                    <a:pt x="7415" y="19210"/>
                    <a:pt x="7415" y="19264"/>
                    <a:pt x="7412" y="19336"/>
                  </a:cubicBezTo>
                  <a:cubicBezTo>
                    <a:pt x="7487" y="19305"/>
                    <a:pt x="7481" y="19253"/>
                    <a:pt x="7484" y="19204"/>
                  </a:cubicBezTo>
                  <a:cubicBezTo>
                    <a:pt x="7501" y="18972"/>
                    <a:pt x="7513" y="18737"/>
                    <a:pt x="7541" y="18505"/>
                  </a:cubicBezTo>
                  <a:cubicBezTo>
                    <a:pt x="7576" y="18222"/>
                    <a:pt x="7613" y="17938"/>
                    <a:pt x="7667" y="17660"/>
                  </a:cubicBezTo>
                  <a:cubicBezTo>
                    <a:pt x="7842" y="16746"/>
                    <a:pt x="8074" y="15846"/>
                    <a:pt x="8326" y="14953"/>
                  </a:cubicBezTo>
                  <a:cubicBezTo>
                    <a:pt x="8492" y="14359"/>
                    <a:pt x="8661" y="13769"/>
                    <a:pt x="8805" y="13173"/>
                  </a:cubicBezTo>
                  <a:cubicBezTo>
                    <a:pt x="8939" y="12620"/>
                    <a:pt x="8979" y="12056"/>
                    <a:pt x="8925" y="11486"/>
                  </a:cubicBezTo>
                  <a:cubicBezTo>
                    <a:pt x="8882" y="11022"/>
                    <a:pt x="8742" y="10583"/>
                    <a:pt x="8533" y="10171"/>
                  </a:cubicBezTo>
                  <a:cubicBezTo>
                    <a:pt x="8117" y="9348"/>
                    <a:pt x="7676" y="8538"/>
                    <a:pt x="7140" y="7787"/>
                  </a:cubicBezTo>
                  <a:cubicBezTo>
                    <a:pt x="6945" y="7512"/>
                    <a:pt x="6730" y="7251"/>
                    <a:pt x="6527" y="6985"/>
                  </a:cubicBezTo>
                  <a:cubicBezTo>
                    <a:pt x="6498" y="6947"/>
                    <a:pt x="6470" y="6910"/>
                    <a:pt x="6430" y="6856"/>
                  </a:cubicBezTo>
                  <a:cubicBezTo>
                    <a:pt x="6490" y="6836"/>
                    <a:pt x="6536" y="6821"/>
                    <a:pt x="6584" y="6810"/>
                  </a:cubicBezTo>
                  <a:cubicBezTo>
                    <a:pt x="7220" y="6641"/>
                    <a:pt x="7762" y="6320"/>
                    <a:pt x="8160" y="5787"/>
                  </a:cubicBezTo>
                  <a:cubicBezTo>
                    <a:pt x="8363" y="5515"/>
                    <a:pt x="8504" y="5211"/>
                    <a:pt x="8558" y="4870"/>
                  </a:cubicBezTo>
                  <a:cubicBezTo>
                    <a:pt x="8584" y="4718"/>
                    <a:pt x="8630" y="4572"/>
                    <a:pt x="8682" y="4426"/>
                  </a:cubicBezTo>
                  <a:cubicBezTo>
                    <a:pt x="8779" y="4148"/>
                    <a:pt x="8819" y="3865"/>
                    <a:pt x="8756" y="3572"/>
                  </a:cubicBezTo>
                  <a:cubicBezTo>
                    <a:pt x="8736" y="3483"/>
                    <a:pt x="8702" y="3392"/>
                    <a:pt x="8659" y="3312"/>
                  </a:cubicBezTo>
                  <a:cubicBezTo>
                    <a:pt x="8582" y="3176"/>
                    <a:pt x="8462" y="3106"/>
                    <a:pt x="8334" y="3106"/>
                  </a:cubicBezTo>
                  <a:cubicBezTo>
                    <a:pt x="8246" y="3106"/>
                    <a:pt x="8154" y="3139"/>
                    <a:pt x="8071" y="3208"/>
                  </a:cubicBezTo>
                  <a:cubicBezTo>
                    <a:pt x="8037" y="3237"/>
                    <a:pt x="8005" y="3271"/>
                    <a:pt x="7957" y="3317"/>
                  </a:cubicBezTo>
                  <a:cubicBezTo>
                    <a:pt x="7937" y="3271"/>
                    <a:pt x="7917" y="3237"/>
                    <a:pt x="7905" y="3197"/>
                  </a:cubicBezTo>
                  <a:cubicBezTo>
                    <a:pt x="7894" y="3145"/>
                    <a:pt x="7888" y="3088"/>
                    <a:pt x="7876" y="3034"/>
                  </a:cubicBezTo>
                  <a:cubicBezTo>
                    <a:pt x="7860" y="2939"/>
                    <a:pt x="7815" y="2891"/>
                    <a:pt x="7744" y="2891"/>
                  </a:cubicBezTo>
                  <a:cubicBezTo>
                    <a:pt x="7718" y="2891"/>
                    <a:pt x="7689" y="2897"/>
                    <a:pt x="7656" y="2910"/>
                  </a:cubicBezTo>
                  <a:cubicBezTo>
                    <a:pt x="7584" y="2942"/>
                    <a:pt x="7515" y="2988"/>
                    <a:pt x="7424" y="3039"/>
                  </a:cubicBezTo>
                  <a:cubicBezTo>
                    <a:pt x="7435" y="2994"/>
                    <a:pt x="7441" y="2965"/>
                    <a:pt x="7450" y="2936"/>
                  </a:cubicBezTo>
                  <a:cubicBezTo>
                    <a:pt x="7610" y="2541"/>
                    <a:pt x="7576" y="2171"/>
                    <a:pt x="7306" y="1830"/>
                  </a:cubicBezTo>
                  <a:cubicBezTo>
                    <a:pt x="7255" y="1764"/>
                    <a:pt x="7203" y="1696"/>
                    <a:pt x="7149" y="1630"/>
                  </a:cubicBezTo>
                  <a:cubicBezTo>
                    <a:pt x="6965" y="1412"/>
                    <a:pt x="6828" y="1168"/>
                    <a:pt x="6730" y="902"/>
                  </a:cubicBezTo>
                  <a:cubicBezTo>
                    <a:pt x="6687" y="782"/>
                    <a:pt x="6636" y="664"/>
                    <a:pt x="6576" y="552"/>
                  </a:cubicBezTo>
                  <a:cubicBezTo>
                    <a:pt x="6444" y="306"/>
                    <a:pt x="6240" y="131"/>
                    <a:pt x="5977" y="40"/>
                  </a:cubicBezTo>
                  <a:cubicBezTo>
                    <a:pt x="5902" y="13"/>
                    <a:pt x="5826" y="1"/>
                    <a:pt x="57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8116930" y="4041261"/>
              <a:ext cx="165719" cy="46417"/>
            </a:xfrm>
            <a:custGeom>
              <a:rect b="b" l="l" r="r" t="t"/>
              <a:pathLst>
                <a:path extrusionOk="0" h="826" w="2949">
                  <a:moveTo>
                    <a:pt x="3" y="1"/>
                  </a:moveTo>
                  <a:lnTo>
                    <a:pt x="0" y="3"/>
                  </a:lnTo>
                  <a:cubicBezTo>
                    <a:pt x="11" y="8"/>
                    <a:pt x="22" y="13"/>
                    <a:pt x="32" y="17"/>
                  </a:cubicBezTo>
                  <a:lnTo>
                    <a:pt x="32" y="17"/>
                  </a:lnTo>
                  <a:cubicBezTo>
                    <a:pt x="22" y="12"/>
                    <a:pt x="13" y="6"/>
                    <a:pt x="3" y="1"/>
                  </a:cubicBezTo>
                  <a:close/>
                  <a:moveTo>
                    <a:pt x="32" y="17"/>
                  </a:moveTo>
                  <a:lnTo>
                    <a:pt x="32" y="17"/>
                  </a:lnTo>
                  <a:cubicBezTo>
                    <a:pt x="182" y="105"/>
                    <a:pt x="328" y="203"/>
                    <a:pt x="485" y="276"/>
                  </a:cubicBezTo>
                  <a:cubicBezTo>
                    <a:pt x="851" y="445"/>
                    <a:pt x="1229" y="591"/>
                    <a:pt x="1622" y="685"/>
                  </a:cubicBezTo>
                  <a:cubicBezTo>
                    <a:pt x="2043" y="783"/>
                    <a:pt x="2467" y="826"/>
                    <a:pt x="2900" y="826"/>
                  </a:cubicBezTo>
                  <a:cubicBezTo>
                    <a:pt x="2914" y="826"/>
                    <a:pt x="2931" y="820"/>
                    <a:pt x="2949" y="803"/>
                  </a:cubicBezTo>
                  <a:cubicBezTo>
                    <a:pt x="2848" y="794"/>
                    <a:pt x="2745" y="786"/>
                    <a:pt x="2645" y="780"/>
                  </a:cubicBezTo>
                  <a:cubicBezTo>
                    <a:pt x="2109" y="760"/>
                    <a:pt x="1590" y="640"/>
                    <a:pt x="1086" y="468"/>
                  </a:cubicBezTo>
                  <a:cubicBezTo>
                    <a:pt x="757" y="356"/>
                    <a:pt x="439" y="195"/>
                    <a:pt x="118" y="55"/>
                  </a:cubicBezTo>
                  <a:cubicBezTo>
                    <a:pt x="88" y="42"/>
                    <a:pt x="61" y="30"/>
                    <a:pt x="32" y="1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8139464" y="3956746"/>
              <a:ext cx="139813" cy="104860"/>
            </a:xfrm>
            <a:custGeom>
              <a:rect b="b" l="l" r="r" t="t"/>
              <a:pathLst>
                <a:path extrusionOk="0" h="1866" w="2488">
                  <a:moveTo>
                    <a:pt x="12" y="0"/>
                  </a:moveTo>
                  <a:cubicBezTo>
                    <a:pt x="6" y="9"/>
                    <a:pt x="3" y="18"/>
                    <a:pt x="0" y="26"/>
                  </a:cubicBezTo>
                  <a:cubicBezTo>
                    <a:pt x="58" y="52"/>
                    <a:pt x="118" y="75"/>
                    <a:pt x="175" y="104"/>
                  </a:cubicBezTo>
                  <a:cubicBezTo>
                    <a:pt x="737" y="387"/>
                    <a:pt x="1227" y="768"/>
                    <a:pt x="1691" y="1192"/>
                  </a:cubicBezTo>
                  <a:cubicBezTo>
                    <a:pt x="1926" y="1407"/>
                    <a:pt x="2172" y="1608"/>
                    <a:pt x="2413" y="1817"/>
                  </a:cubicBezTo>
                  <a:cubicBezTo>
                    <a:pt x="2434" y="1835"/>
                    <a:pt x="2457" y="1849"/>
                    <a:pt x="2481" y="1862"/>
                  </a:cubicBezTo>
                  <a:lnTo>
                    <a:pt x="2481" y="1862"/>
                  </a:lnTo>
                  <a:cubicBezTo>
                    <a:pt x="2468" y="1848"/>
                    <a:pt x="2458" y="1830"/>
                    <a:pt x="2444" y="1817"/>
                  </a:cubicBezTo>
                  <a:cubicBezTo>
                    <a:pt x="2095" y="1502"/>
                    <a:pt x="1748" y="1181"/>
                    <a:pt x="1393" y="871"/>
                  </a:cubicBezTo>
                  <a:cubicBezTo>
                    <a:pt x="1052" y="573"/>
                    <a:pt x="682" y="318"/>
                    <a:pt x="278" y="115"/>
                  </a:cubicBezTo>
                  <a:cubicBezTo>
                    <a:pt x="190" y="72"/>
                    <a:pt x="101" y="38"/>
                    <a:pt x="12" y="0"/>
                  </a:cubicBezTo>
                  <a:close/>
                  <a:moveTo>
                    <a:pt x="2481" y="1862"/>
                  </a:moveTo>
                  <a:cubicBezTo>
                    <a:pt x="2482" y="1863"/>
                    <a:pt x="2483" y="1865"/>
                    <a:pt x="2484" y="1866"/>
                  </a:cubicBezTo>
                  <a:lnTo>
                    <a:pt x="2487" y="1866"/>
                  </a:lnTo>
                  <a:cubicBezTo>
                    <a:pt x="2485" y="1864"/>
                    <a:pt x="2483" y="1863"/>
                    <a:pt x="2481" y="186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8302539" y="4143647"/>
              <a:ext cx="81033" cy="78954"/>
            </a:xfrm>
            <a:custGeom>
              <a:rect b="b" l="l" r="r" t="t"/>
              <a:pathLst>
                <a:path extrusionOk="0" h="1405" w="1442">
                  <a:moveTo>
                    <a:pt x="1379" y="565"/>
                  </a:moveTo>
                  <a:cubicBezTo>
                    <a:pt x="1379" y="566"/>
                    <a:pt x="1379" y="566"/>
                    <a:pt x="1379" y="567"/>
                  </a:cubicBezTo>
                  <a:lnTo>
                    <a:pt x="1379" y="567"/>
                  </a:lnTo>
                  <a:cubicBezTo>
                    <a:pt x="1380" y="566"/>
                    <a:pt x="1381" y="566"/>
                    <a:pt x="1382" y="565"/>
                  </a:cubicBezTo>
                  <a:close/>
                  <a:moveTo>
                    <a:pt x="1" y="1"/>
                  </a:moveTo>
                  <a:cubicBezTo>
                    <a:pt x="223" y="405"/>
                    <a:pt x="615" y="699"/>
                    <a:pt x="1104" y="699"/>
                  </a:cubicBezTo>
                  <a:cubicBezTo>
                    <a:pt x="1139" y="699"/>
                    <a:pt x="1174" y="697"/>
                    <a:pt x="1210" y="694"/>
                  </a:cubicBezTo>
                  <a:lnTo>
                    <a:pt x="1210" y="694"/>
                  </a:lnTo>
                  <a:cubicBezTo>
                    <a:pt x="1236" y="763"/>
                    <a:pt x="1221" y="832"/>
                    <a:pt x="1193" y="898"/>
                  </a:cubicBezTo>
                  <a:cubicBezTo>
                    <a:pt x="1116" y="1064"/>
                    <a:pt x="1034" y="1231"/>
                    <a:pt x="958" y="1398"/>
                  </a:cubicBezTo>
                  <a:lnTo>
                    <a:pt x="958" y="1398"/>
                  </a:lnTo>
                  <a:cubicBezTo>
                    <a:pt x="1120" y="1199"/>
                    <a:pt x="1244" y="985"/>
                    <a:pt x="1273" y="723"/>
                  </a:cubicBezTo>
                  <a:cubicBezTo>
                    <a:pt x="1276" y="694"/>
                    <a:pt x="1302" y="666"/>
                    <a:pt x="1330" y="643"/>
                  </a:cubicBezTo>
                  <a:lnTo>
                    <a:pt x="1330" y="643"/>
                  </a:lnTo>
                  <a:cubicBezTo>
                    <a:pt x="1382" y="792"/>
                    <a:pt x="1316" y="926"/>
                    <a:pt x="1293" y="1078"/>
                  </a:cubicBezTo>
                  <a:cubicBezTo>
                    <a:pt x="1387" y="910"/>
                    <a:pt x="1442" y="750"/>
                    <a:pt x="1379" y="567"/>
                  </a:cubicBezTo>
                  <a:lnTo>
                    <a:pt x="1379" y="567"/>
                  </a:lnTo>
                  <a:cubicBezTo>
                    <a:pt x="1285" y="628"/>
                    <a:pt x="1185" y="650"/>
                    <a:pt x="1082" y="650"/>
                  </a:cubicBezTo>
                  <a:cubicBezTo>
                    <a:pt x="1023" y="650"/>
                    <a:pt x="964" y="643"/>
                    <a:pt x="903" y="631"/>
                  </a:cubicBezTo>
                  <a:cubicBezTo>
                    <a:pt x="594" y="574"/>
                    <a:pt x="359" y="399"/>
                    <a:pt x="153" y="176"/>
                  </a:cubicBezTo>
                  <a:cubicBezTo>
                    <a:pt x="107" y="124"/>
                    <a:pt x="64" y="72"/>
                    <a:pt x="1" y="1"/>
                  </a:cubicBezTo>
                  <a:close/>
                  <a:moveTo>
                    <a:pt x="958" y="1398"/>
                  </a:moveTo>
                  <a:cubicBezTo>
                    <a:pt x="957" y="1399"/>
                    <a:pt x="956" y="1401"/>
                    <a:pt x="955" y="1402"/>
                  </a:cubicBezTo>
                  <a:lnTo>
                    <a:pt x="955" y="1405"/>
                  </a:lnTo>
                  <a:cubicBezTo>
                    <a:pt x="956" y="1403"/>
                    <a:pt x="957" y="1400"/>
                    <a:pt x="958" y="139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8365364" y="3884930"/>
              <a:ext cx="85866" cy="144140"/>
            </a:xfrm>
            <a:custGeom>
              <a:rect b="b" l="l" r="r" t="t"/>
              <a:pathLst>
                <a:path extrusionOk="0" h="2565" w="1528">
                  <a:moveTo>
                    <a:pt x="1527" y="1"/>
                  </a:moveTo>
                  <a:lnTo>
                    <a:pt x="1527" y="1"/>
                  </a:lnTo>
                  <a:cubicBezTo>
                    <a:pt x="1510" y="32"/>
                    <a:pt x="1499" y="41"/>
                    <a:pt x="1496" y="55"/>
                  </a:cubicBezTo>
                  <a:cubicBezTo>
                    <a:pt x="1241" y="992"/>
                    <a:pt x="728" y="1777"/>
                    <a:pt x="69" y="2476"/>
                  </a:cubicBezTo>
                  <a:cubicBezTo>
                    <a:pt x="43" y="2505"/>
                    <a:pt x="23" y="2536"/>
                    <a:pt x="0" y="2565"/>
                  </a:cubicBezTo>
                  <a:cubicBezTo>
                    <a:pt x="29" y="2542"/>
                    <a:pt x="63" y="2522"/>
                    <a:pt x="89" y="2496"/>
                  </a:cubicBezTo>
                  <a:cubicBezTo>
                    <a:pt x="570" y="2020"/>
                    <a:pt x="960" y="1479"/>
                    <a:pt x="1252" y="869"/>
                  </a:cubicBezTo>
                  <a:cubicBezTo>
                    <a:pt x="1384" y="597"/>
                    <a:pt x="1487" y="270"/>
                    <a:pt x="15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8216562" y="3809574"/>
              <a:ext cx="42259" cy="138184"/>
            </a:xfrm>
            <a:custGeom>
              <a:rect b="b" l="l" r="r" t="t"/>
              <a:pathLst>
                <a:path extrusionOk="0" h="2459" w="752">
                  <a:moveTo>
                    <a:pt x="4" y="1"/>
                  </a:moveTo>
                  <a:cubicBezTo>
                    <a:pt x="4" y="24"/>
                    <a:pt x="1" y="44"/>
                    <a:pt x="4" y="67"/>
                  </a:cubicBezTo>
                  <a:cubicBezTo>
                    <a:pt x="121" y="863"/>
                    <a:pt x="310" y="1642"/>
                    <a:pt x="688" y="2364"/>
                  </a:cubicBezTo>
                  <a:cubicBezTo>
                    <a:pt x="704" y="2393"/>
                    <a:pt x="727" y="2422"/>
                    <a:pt x="746" y="2451"/>
                  </a:cubicBezTo>
                  <a:lnTo>
                    <a:pt x="746" y="2451"/>
                  </a:lnTo>
                  <a:cubicBezTo>
                    <a:pt x="734" y="2405"/>
                    <a:pt x="727" y="2356"/>
                    <a:pt x="708" y="2316"/>
                  </a:cubicBezTo>
                  <a:cubicBezTo>
                    <a:pt x="362" y="1599"/>
                    <a:pt x="193" y="832"/>
                    <a:pt x="29" y="61"/>
                  </a:cubicBezTo>
                  <a:cubicBezTo>
                    <a:pt x="27" y="41"/>
                    <a:pt x="21" y="21"/>
                    <a:pt x="4" y="1"/>
                  </a:cubicBezTo>
                  <a:close/>
                  <a:moveTo>
                    <a:pt x="746" y="2451"/>
                  </a:moveTo>
                  <a:cubicBezTo>
                    <a:pt x="747" y="2454"/>
                    <a:pt x="748" y="2456"/>
                    <a:pt x="749" y="2459"/>
                  </a:cubicBezTo>
                  <a:lnTo>
                    <a:pt x="751" y="2459"/>
                  </a:lnTo>
                  <a:cubicBezTo>
                    <a:pt x="750" y="2456"/>
                    <a:pt x="748" y="2454"/>
                    <a:pt x="746" y="245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8301584" y="3863014"/>
              <a:ext cx="9890" cy="168304"/>
            </a:xfrm>
            <a:custGeom>
              <a:rect b="b" l="l" r="r" t="t"/>
              <a:pathLst>
                <a:path extrusionOk="0" h="2995" w="176">
                  <a:moveTo>
                    <a:pt x="109" y="1"/>
                  </a:moveTo>
                  <a:cubicBezTo>
                    <a:pt x="87" y="342"/>
                    <a:pt x="66" y="686"/>
                    <a:pt x="41" y="1027"/>
                  </a:cubicBezTo>
                  <a:cubicBezTo>
                    <a:pt x="9" y="1476"/>
                    <a:pt x="1" y="1926"/>
                    <a:pt x="64" y="2376"/>
                  </a:cubicBezTo>
                  <a:cubicBezTo>
                    <a:pt x="66" y="2396"/>
                    <a:pt x="58" y="2416"/>
                    <a:pt x="55" y="2436"/>
                  </a:cubicBezTo>
                  <a:lnTo>
                    <a:pt x="52" y="2433"/>
                  </a:lnTo>
                  <a:lnTo>
                    <a:pt x="52" y="2433"/>
                  </a:lnTo>
                  <a:cubicBezTo>
                    <a:pt x="58" y="2453"/>
                    <a:pt x="64" y="2474"/>
                    <a:pt x="66" y="2494"/>
                  </a:cubicBezTo>
                  <a:lnTo>
                    <a:pt x="66" y="2488"/>
                  </a:lnTo>
                  <a:cubicBezTo>
                    <a:pt x="66" y="2517"/>
                    <a:pt x="69" y="2545"/>
                    <a:pt x="72" y="2574"/>
                  </a:cubicBezTo>
                  <a:lnTo>
                    <a:pt x="69" y="2568"/>
                  </a:lnTo>
                  <a:lnTo>
                    <a:pt x="69" y="2568"/>
                  </a:lnTo>
                  <a:cubicBezTo>
                    <a:pt x="75" y="2588"/>
                    <a:pt x="81" y="2608"/>
                    <a:pt x="84" y="2628"/>
                  </a:cubicBezTo>
                  <a:lnTo>
                    <a:pt x="81" y="2631"/>
                  </a:lnTo>
                  <a:cubicBezTo>
                    <a:pt x="98" y="2703"/>
                    <a:pt x="118" y="2774"/>
                    <a:pt x="135" y="2846"/>
                  </a:cubicBezTo>
                  <a:cubicBezTo>
                    <a:pt x="147" y="2895"/>
                    <a:pt x="161" y="2943"/>
                    <a:pt x="172" y="2992"/>
                  </a:cubicBezTo>
                  <a:lnTo>
                    <a:pt x="175" y="2995"/>
                  </a:lnTo>
                  <a:cubicBezTo>
                    <a:pt x="155" y="2803"/>
                    <a:pt x="135" y="2614"/>
                    <a:pt x="109" y="2425"/>
                  </a:cubicBezTo>
                  <a:cubicBezTo>
                    <a:pt x="44" y="1943"/>
                    <a:pt x="52" y="1459"/>
                    <a:pt x="87" y="975"/>
                  </a:cubicBezTo>
                  <a:cubicBezTo>
                    <a:pt x="107" y="691"/>
                    <a:pt x="112" y="408"/>
                    <a:pt x="124" y="124"/>
                  </a:cubicBezTo>
                  <a:cubicBezTo>
                    <a:pt x="127" y="84"/>
                    <a:pt x="121" y="41"/>
                    <a:pt x="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8328782" y="3901338"/>
              <a:ext cx="47878" cy="126776"/>
            </a:xfrm>
            <a:custGeom>
              <a:rect b="b" l="l" r="r" t="t"/>
              <a:pathLst>
                <a:path extrusionOk="0" h="2256" w="852">
                  <a:moveTo>
                    <a:pt x="849" y="1"/>
                  </a:moveTo>
                  <a:cubicBezTo>
                    <a:pt x="841" y="19"/>
                    <a:pt x="833" y="37"/>
                    <a:pt x="825" y="55"/>
                  </a:cubicBezTo>
                  <a:lnTo>
                    <a:pt x="825" y="55"/>
                  </a:lnTo>
                  <a:cubicBezTo>
                    <a:pt x="834" y="39"/>
                    <a:pt x="843" y="23"/>
                    <a:pt x="852" y="7"/>
                  </a:cubicBezTo>
                  <a:lnTo>
                    <a:pt x="849" y="1"/>
                  </a:lnTo>
                  <a:close/>
                  <a:moveTo>
                    <a:pt x="825" y="55"/>
                  </a:moveTo>
                  <a:cubicBezTo>
                    <a:pt x="750" y="193"/>
                    <a:pt x="669" y="330"/>
                    <a:pt x="602" y="474"/>
                  </a:cubicBezTo>
                  <a:cubicBezTo>
                    <a:pt x="485" y="723"/>
                    <a:pt x="368" y="972"/>
                    <a:pt x="276" y="1233"/>
                  </a:cubicBezTo>
                  <a:cubicBezTo>
                    <a:pt x="173" y="1519"/>
                    <a:pt x="98" y="1817"/>
                    <a:pt x="15" y="2112"/>
                  </a:cubicBezTo>
                  <a:cubicBezTo>
                    <a:pt x="1" y="2155"/>
                    <a:pt x="4" y="2204"/>
                    <a:pt x="15" y="2256"/>
                  </a:cubicBezTo>
                  <a:cubicBezTo>
                    <a:pt x="35" y="2184"/>
                    <a:pt x="52" y="2115"/>
                    <a:pt x="70" y="2044"/>
                  </a:cubicBezTo>
                  <a:cubicBezTo>
                    <a:pt x="201" y="1516"/>
                    <a:pt x="396" y="1009"/>
                    <a:pt x="623" y="514"/>
                  </a:cubicBezTo>
                  <a:cubicBezTo>
                    <a:pt x="692" y="362"/>
                    <a:pt x="759" y="209"/>
                    <a:pt x="825" y="5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8458421" y="3999228"/>
              <a:ext cx="33548" cy="116661"/>
            </a:xfrm>
            <a:custGeom>
              <a:rect b="b" l="l" r="r" t="t"/>
              <a:pathLst>
                <a:path extrusionOk="0" h="2076" w="597">
                  <a:moveTo>
                    <a:pt x="467" y="1"/>
                  </a:moveTo>
                  <a:lnTo>
                    <a:pt x="462" y="4"/>
                  </a:lnTo>
                  <a:cubicBezTo>
                    <a:pt x="473" y="167"/>
                    <a:pt x="499" y="333"/>
                    <a:pt x="496" y="496"/>
                  </a:cubicBezTo>
                  <a:cubicBezTo>
                    <a:pt x="490" y="1029"/>
                    <a:pt x="364" y="1528"/>
                    <a:pt x="60" y="1975"/>
                  </a:cubicBezTo>
                  <a:cubicBezTo>
                    <a:pt x="43" y="1999"/>
                    <a:pt x="28" y="2025"/>
                    <a:pt x="15" y="2052"/>
                  </a:cubicBezTo>
                  <a:lnTo>
                    <a:pt x="15" y="2052"/>
                  </a:lnTo>
                  <a:cubicBezTo>
                    <a:pt x="106" y="1925"/>
                    <a:pt x="213" y="1807"/>
                    <a:pt x="278" y="1671"/>
                  </a:cubicBezTo>
                  <a:cubicBezTo>
                    <a:pt x="510" y="1170"/>
                    <a:pt x="596" y="645"/>
                    <a:pt x="499" y="95"/>
                  </a:cubicBezTo>
                  <a:cubicBezTo>
                    <a:pt x="493" y="64"/>
                    <a:pt x="479" y="32"/>
                    <a:pt x="467" y="1"/>
                  </a:cubicBezTo>
                  <a:close/>
                  <a:moveTo>
                    <a:pt x="15" y="2052"/>
                  </a:moveTo>
                  <a:lnTo>
                    <a:pt x="15" y="2052"/>
                  </a:lnTo>
                  <a:cubicBezTo>
                    <a:pt x="10" y="2059"/>
                    <a:pt x="5" y="2065"/>
                    <a:pt x="0" y="2072"/>
                  </a:cubicBezTo>
                  <a:lnTo>
                    <a:pt x="3" y="2075"/>
                  </a:lnTo>
                  <a:cubicBezTo>
                    <a:pt x="7" y="2067"/>
                    <a:pt x="11" y="2059"/>
                    <a:pt x="15" y="20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8087147" y="4010973"/>
              <a:ext cx="99072" cy="43383"/>
            </a:xfrm>
            <a:custGeom>
              <a:rect b="b" l="l" r="r" t="t"/>
              <a:pathLst>
                <a:path extrusionOk="0" h="772" w="1763">
                  <a:moveTo>
                    <a:pt x="0" y="1"/>
                  </a:moveTo>
                  <a:lnTo>
                    <a:pt x="0" y="1"/>
                  </a:lnTo>
                  <a:cubicBezTo>
                    <a:pt x="536" y="376"/>
                    <a:pt x="1129" y="620"/>
                    <a:pt x="1762" y="772"/>
                  </a:cubicBezTo>
                  <a:cubicBezTo>
                    <a:pt x="1149" y="571"/>
                    <a:pt x="547" y="34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8410600" y="4061379"/>
              <a:ext cx="17758" cy="86203"/>
            </a:xfrm>
            <a:custGeom>
              <a:rect b="b" l="l" r="r" t="t"/>
              <a:pathLst>
                <a:path extrusionOk="0" h="1534" w="316">
                  <a:moveTo>
                    <a:pt x="0" y="1"/>
                  </a:moveTo>
                  <a:lnTo>
                    <a:pt x="0" y="1"/>
                  </a:lnTo>
                  <a:cubicBezTo>
                    <a:pt x="89" y="244"/>
                    <a:pt x="172" y="488"/>
                    <a:pt x="192" y="746"/>
                  </a:cubicBezTo>
                  <a:cubicBezTo>
                    <a:pt x="212" y="1009"/>
                    <a:pt x="192" y="1264"/>
                    <a:pt x="98" y="1534"/>
                  </a:cubicBezTo>
                  <a:cubicBezTo>
                    <a:pt x="315" y="1213"/>
                    <a:pt x="290" y="44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8338784" y="3817328"/>
              <a:ext cx="31919" cy="94239"/>
            </a:xfrm>
            <a:custGeom>
              <a:rect b="b" l="l" r="r" t="t"/>
              <a:pathLst>
                <a:path extrusionOk="0" h="1677" w="568">
                  <a:moveTo>
                    <a:pt x="568" y="0"/>
                  </a:moveTo>
                  <a:cubicBezTo>
                    <a:pt x="270" y="522"/>
                    <a:pt x="141" y="1103"/>
                    <a:pt x="0" y="1676"/>
                  </a:cubicBezTo>
                  <a:cubicBezTo>
                    <a:pt x="181" y="1115"/>
                    <a:pt x="324" y="539"/>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8378064" y="3923872"/>
              <a:ext cx="51081" cy="78954"/>
            </a:xfrm>
            <a:custGeom>
              <a:rect b="b" l="l" r="r" t="t"/>
              <a:pathLst>
                <a:path extrusionOk="0" h="1405" w="909">
                  <a:moveTo>
                    <a:pt x="903" y="1"/>
                  </a:moveTo>
                  <a:lnTo>
                    <a:pt x="903" y="1"/>
                  </a:lnTo>
                  <a:cubicBezTo>
                    <a:pt x="880" y="44"/>
                    <a:pt x="857" y="84"/>
                    <a:pt x="834" y="127"/>
                  </a:cubicBezTo>
                  <a:cubicBezTo>
                    <a:pt x="617" y="551"/>
                    <a:pt x="356" y="946"/>
                    <a:pt x="58" y="1319"/>
                  </a:cubicBezTo>
                  <a:cubicBezTo>
                    <a:pt x="39" y="1340"/>
                    <a:pt x="26" y="1366"/>
                    <a:pt x="12" y="1390"/>
                  </a:cubicBezTo>
                  <a:lnTo>
                    <a:pt x="12" y="1390"/>
                  </a:lnTo>
                  <a:cubicBezTo>
                    <a:pt x="58" y="1343"/>
                    <a:pt x="107" y="1297"/>
                    <a:pt x="150" y="1247"/>
                  </a:cubicBezTo>
                  <a:cubicBezTo>
                    <a:pt x="450" y="883"/>
                    <a:pt x="702" y="488"/>
                    <a:pt x="900" y="55"/>
                  </a:cubicBezTo>
                  <a:cubicBezTo>
                    <a:pt x="909" y="41"/>
                    <a:pt x="909" y="24"/>
                    <a:pt x="903" y="1"/>
                  </a:cubicBezTo>
                  <a:close/>
                  <a:moveTo>
                    <a:pt x="12" y="1390"/>
                  </a:moveTo>
                  <a:cubicBezTo>
                    <a:pt x="8" y="1394"/>
                    <a:pt x="4" y="1398"/>
                    <a:pt x="1" y="1402"/>
                  </a:cubicBezTo>
                  <a:lnTo>
                    <a:pt x="3" y="1405"/>
                  </a:lnTo>
                  <a:cubicBezTo>
                    <a:pt x="6" y="1400"/>
                    <a:pt x="9" y="1395"/>
                    <a:pt x="12" y="139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8276465" y="4169440"/>
              <a:ext cx="63838" cy="26131"/>
            </a:xfrm>
            <a:custGeom>
              <a:rect b="b" l="l" r="r" t="t"/>
              <a:pathLst>
                <a:path extrusionOk="0" h="465" w="1136">
                  <a:moveTo>
                    <a:pt x="1" y="0"/>
                  </a:moveTo>
                  <a:lnTo>
                    <a:pt x="1" y="3"/>
                  </a:lnTo>
                  <a:cubicBezTo>
                    <a:pt x="10" y="9"/>
                    <a:pt x="19" y="14"/>
                    <a:pt x="28" y="20"/>
                  </a:cubicBezTo>
                  <a:lnTo>
                    <a:pt x="28" y="20"/>
                  </a:lnTo>
                  <a:cubicBezTo>
                    <a:pt x="19" y="13"/>
                    <a:pt x="10" y="7"/>
                    <a:pt x="1" y="0"/>
                  </a:cubicBezTo>
                  <a:close/>
                  <a:moveTo>
                    <a:pt x="28" y="20"/>
                  </a:moveTo>
                  <a:cubicBezTo>
                    <a:pt x="181" y="129"/>
                    <a:pt x="328" y="249"/>
                    <a:pt x="491" y="341"/>
                  </a:cubicBezTo>
                  <a:cubicBezTo>
                    <a:pt x="645" y="427"/>
                    <a:pt x="823" y="464"/>
                    <a:pt x="1003" y="464"/>
                  </a:cubicBezTo>
                  <a:cubicBezTo>
                    <a:pt x="1049" y="464"/>
                    <a:pt x="1092" y="441"/>
                    <a:pt x="1135" y="430"/>
                  </a:cubicBezTo>
                  <a:lnTo>
                    <a:pt x="1132" y="421"/>
                  </a:lnTo>
                  <a:cubicBezTo>
                    <a:pt x="1106" y="423"/>
                    <a:pt x="1080" y="424"/>
                    <a:pt x="1054" y="424"/>
                  </a:cubicBezTo>
                  <a:cubicBezTo>
                    <a:pt x="790" y="424"/>
                    <a:pt x="549" y="344"/>
                    <a:pt x="324" y="201"/>
                  </a:cubicBezTo>
                  <a:cubicBezTo>
                    <a:pt x="227" y="138"/>
                    <a:pt x="128" y="80"/>
                    <a:pt x="28" y="2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8173574" y="3852731"/>
              <a:ext cx="26468" cy="58836"/>
            </a:xfrm>
            <a:custGeom>
              <a:rect b="b" l="l" r="r" t="t"/>
              <a:pathLst>
                <a:path extrusionOk="0" h="1047" w="471">
                  <a:moveTo>
                    <a:pt x="1" y="1"/>
                  </a:moveTo>
                  <a:lnTo>
                    <a:pt x="1" y="1"/>
                  </a:lnTo>
                  <a:cubicBezTo>
                    <a:pt x="90" y="379"/>
                    <a:pt x="264" y="720"/>
                    <a:pt x="468" y="1043"/>
                  </a:cubicBezTo>
                  <a:lnTo>
                    <a:pt x="471" y="1046"/>
                  </a:lnTo>
                  <a:cubicBezTo>
                    <a:pt x="442" y="975"/>
                    <a:pt x="416" y="903"/>
                    <a:pt x="385" y="834"/>
                  </a:cubicBezTo>
                  <a:cubicBezTo>
                    <a:pt x="267" y="568"/>
                    <a:pt x="150" y="304"/>
                    <a:pt x="29" y="41"/>
                  </a:cubicBezTo>
                  <a:cubicBezTo>
                    <a:pt x="24" y="23"/>
                    <a:pt x="21" y="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8099060" y="4098916"/>
              <a:ext cx="60578" cy="12419"/>
            </a:xfrm>
            <a:custGeom>
              <a:rect b="b" l="l" r="r" t="t"/>
              <a:pathLst>
                <a:path extrusionOk="0" h="221" w="1078">
                  <a:moveTo>
                    <a:pt x="1072" y="0"/>
                  </a:moveTo>
                  <a:cubicBezTo>
                    <a:pt x="1040" y="9"/>
                    <a:pt x="1009" y="12"/>
                    <a:pt x="980" y="23"/>
                  </a:cubicBezTo>
                  <a:cubicBezTo>
                    <a:pt x="717" y="118"/>
                    <a:pt x="447" y="161"/>
                    <a:pt x="172" y="187"/>
                  </a:cubicBezTo>
                  <a:cubicBezTo>
                    <a:pt x="120" y="192"/>
                    <a:pt x="67" y="207"/>
                    <a:pt x="15" y="218"/>
                  </a:cubicBezTo>
                  <a:lnTo>
                    <a:pt x="15" y="218"/>
                  </a:lnTo>
                  <a:cubicBezTo>
                    <a:pt x="379" y="215"/>
                    <a:pt x="741" y="187"/>
                    <a:pt x="1078" y="29"/>
                  </a:cubicBezTo>
                  <a:cubicBezTo>
                    <a:pt x="1075" y="20"/>
                    <a:pt x="1072" y="12"/>
                    <a:pt x="1072" y="0"/>
                  </a:cubicBezTo>
                  <a:close/>
                  <a:moveTo>
                    <a:pt x="15" y="218"/>
                  </a:moveTo>
                  <a:cubicBezTo>
                    <a:pt x="10" y="218"/>
                    <a:pt x="5" y="218"/>
                    <a:pt x="0" y="218"/>
                  </a:cubicBezTo>
                  <a:lnTo>
                    <a:pt x="0" y="221"/>
                  </a:lnTo>
                  <a:cubicBezTo>
                    <a:pt x="5" y="220"/>
                    <a:pt x="10" y="219"/>
                    <a:pt x="15" y="2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8333783" y="4132240"/>
              <a:ext cx="41135" cy="35009"/>
            </a:xfrm>
            <a:custGeom>
              <a:rect b="b" l="l" r="r" t="t"/>
              <a:pathLst>
                <a:path extrusionOk="0" h="623" w="732">
                  <a:moveTo>
                    <a:pt x="3" y="0"/>
                  </a:moveTo>
                  <a:lnTo>
                    <a:pt x="1" y="3"/>
                  </a:lnTo>
                  <a:cubicBezTo>
                    <a:pt x="4" y="7"/>
                    <a:pt x="7" y="10"/>
                    <a:pt x="10" y="14"/>
                  </a:cubicBezTo>
                  <a:lnTo>
                    <a:pt x="10" y="14"/>
                  </a:lnTo>
                  <a:cubicBezTo>
                    <a:pt x="8" y="9"/>
                    <a:pt x="6" y="5"/>
                    <a:pt x="3" y="0"/>
                  </a:cubicBezTo>
                  <a:close/>
                  <a:moveTo>
                    <a:pt x="10" y="14"/>
                  </a:moveTo>
                  <a:cubicBezTo>
                    <a:pt x="35" y="64"/>
                    <a:pt x="55" y="119"/>
                    <a:pt x="89" y="167"/>
                  </a:cubicBezTo>
                  <a:cubicBezTo>
                    <a:pt x="250" y="390"/>
                    <a:pt x="465" y="542"/>
                    <a:pt x="731" y="622"/>
                  </a:cubicBezTo>
                  <a:cubicBezTo>
                    <a:pt x="711" y="608"/>
                    <a:pt x="694" y="588"/>
                    <a:pt x="674" y="576"/>
                  </a:cubicBezTo>
                  <a:cubicBezTo>
                    <a:pt x="594" y="525"/>
                    <a:pt x="516" y="473"/>
                    <a:pt x="436" y="424"/>
                  </a:cubicBezTo>
                  <a:cubicBezTo>
                    <a:pt x="299" y="336"/>
                    <a:pt x="181" y="227"/>
                    <a:pt x="84" y="95"/>
                  </a:cubicBezTo>
                  <a:cubicBezTo>
                    <a:pt x="63" y="67"/>
                    <a:pt x="36" y="41"/>
                    <a:pt x="10" y="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8299673" y="4127913"/>
              <a:ext cx="42540" cy="41753"/>
            </a:xfrm>
            <a:custGeom>
              <a:rect b="b" l="l" r="r" t="t"/>
              <a:pathLst>
                <a:path extrusionOk="0" h="743" w="757">
                  <a:moveTo>
                    <a:pt x="0" y="0"/>
                  </a:moveTo>
                  <a:lnTo>
                    <a:pt x="0" y="0"/>
                  </a:lnTo>
                  <a:cubicBezTo>
                    <a:pt x="46" y="261"/>
                    <a:pt x="456" y="665"/>
                    <a:pt x="757" y="742"/>
                  </a:cubicBezTo>
                  <a:cubicBezTo>
                    <a:pt x="244" y="393"/>
                    <a:pt x="272" y="38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8237185" y="4100996"/>
              <a:ext cx="50632" cy="37089"/>
            </a:xfrm>
            <a:custGeom>
              <a:rect b="b" l="l" r="r" t="t"/>
              <a:pathLst>
                <a:path extrusionOk="0" h="660" w="901">
                  <a:moveTo>
                    <a:pt x="900" y="1"/>
                  </a:moveTo>
                  <a:lnTo>
                    <a:pt x="900" y="1"/>
                  </a:lnTo>
                  <a:cubicBezTo>
                    <a:pt x="889" y="6"/>
                    <a:pt x="877" y="3"/>
                    <a:pt x="874" y="9"/>
                  </a:cubicBezTo>
                  <a:cubicBezTo>
                    <a:pt x="636" y="293"/>
                    <a:pt x="346" y="507"/>
                    <a:pt x="9" y="656"/>
                  </a:cubicBezTo>
                  <a:lnTo>
                    <a:pt x="9" y="656"/>
                  </a:lnTo>
                  <a:cubicBezTo>
                    <a:pt x="30" y="654"/>
                    <a:pt x="52" y="656"/>
                    <a:pt x="72" y="648"/>
                  </a:cubicBezTo>
                  <a:cubicBezTo>
                    <a:pt x="405" y="525"/>
                    <a:pt x="674" y="319"/>
                    <a:pt x="889" y="38"/>
                  </a:cubicBezTo>
                  <a:cubicBezTo>
                    <a:pt x="894" y="29"/>
                    <a:pt x="897" y="15"/>
                    <a:pt x="900" y="1"/>
                  </a:cubicBezTo>
                  <a:close/>
                  <a:moveTo>
                    <a:pt x="9" y="656"/>
                  </a:moveTo>
                  <a:cubicBezTo>
                    <a:pt x="6" y="656"/>
                    <a:pt x="3" y="656"/>
                    <a:pt x="1" y="657"/>
                  </a:cubicBezTo>
                  <a:lnTo>
                    <a:pt x="1" y="660"/>
                  </a:lnTo>
                  <a:cubicBezTo>
                    <a:pt x="3" y="658"/>
                    <a:pt x="6" y="657"/>
                    <a:pt x="9" y="6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8242805" y="3962871"/>
              <a:ext cx="34504" cy="62376"/>
            </a:xfrm>
            <a:custGeom>
              <a:rect b="b" l="l" r="r" t="t"/>
              <a:pathLst>
                <a:path extrusionOk="0" h="1110" w="614">
                  <a:moveTo>
                    <a:pt x="1" y="0"/>
                  </a:moveTo>
                  <a:cubicBezTo>
                    <a:pt x="2" y="2"/>
                    <a:pt x="3" y="3"/>
                    <a:pt x="5" y="4"/>
                  </a:cubicBezTo>
                  <a:lnTo>
                    <a:pt x="5" y="4"/>
                  </a:lnTo>
                  <a:cubicBezTo>
                    <a:pt x="4" y="3"/>
                    <a:pt x="4" y="2"/>
                    <a:pt x="4" y="0"/>
                  </a:cubicBezTo>
                  <a:close/>
                  <a:moveTo>
                    <a:pt x="5" y="4"/>
                  </a:moveTo>
                  <a:cubicBezTo>
                    <a:pt x="18" y="52"/>
                    <a:pt x="27" y="102"/>
                    <a:pt x="50" y="144"/>
                  </a:cubicBezTo>
                  <a:cubicBezTo>
                    <a:pt x="216" y="444"/>
                    <a:pt x="385" y="745"/>
                    <a:pt x="554" y="1046"/>
                  </a:cubicBezTo>
                  <a:cubicBezTo>
                    <a:pt x="566" y="1066"/>
                    <a:pt x="587" y="1081"/>
                    <a:pt x="605" y="1098"/>
                  </a:cubicBezTo>
                  <a:lnTo>
                    <a:pt x="605" y="1098"/>
                  </a:lnTo>
                  <a:cubicBezTo>
                    <a:pt x="412" y="740"/>
                    <a:pt x="219" y="383"/>
                    <a:pt x="27" y="29"/>
                  </a:cubicBezTo>
                  <a:cubicBezTo>
                    <a:pt x="22" y="19"/>
                    <a:pt x="13" y="12"/>
                    <a:pt x="5" y="4"/>
                  </a:cubicBezTo>
                  <a:close/>
                  <a:moveTo>
                    <a:pt x="605" y="1098"/>
                  </a:moveTo>
                  <a:lnTo>
                    <a:pt x="605" y="1098"/>
                  </a:lnTo>
                  <a:cubicBezTo>
                    <a:pt x="607" y="1101"/>
                    <a:pt x="609" y="1105"/>
                    <a:pt x="611" y="1109"/>
                  </a:cubicBezTo>
                  <a:lnTo>
                    <a:pt x="614" y="1106"/>
                  </a:lnTo>
                  <a:cubicBezTo>
                    <a:pt x="611" y="1103"/>
                    <a:pt x="608" y="1100"/>
                    <a:pt x="605" y="109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8458421" y="4037215"/>
              <a:ext cx="21916" cy="65467"/>
            </a:xfrm>
            <a:custGeom>
              <a:rect b="b" l="l" r="r" t="t"/>
              <a:pathLst>
                <a:path extrusionOk="0" h="1165" w="390">
                  <a:moveTo>
                    <a:pt x="353" y="1"/>
                  </a:moveTo>
                  <a:cubicBezTo>
                    <a:pt x="341" y="422"/>
                    <a:pt x="178" y="792"/>
                    <a:pt x="0" y="1164"/>
                  </a:cubicBezTo>
                  <a:cubicBezTo>
                    <a:pt x="209" y="806"/>
                    <a:pt x="390" y="436"/>
                    <a:pt x="3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8207065" y="4112740"/>
              <a:ext cx="57881" cy="28547"/>
            </a:xfrm>
            <a:custGeom>
              <a:rect b="b" l="l" r="r" t="t"/>
              <a:pathLst>
                <a:path extrusionOk="0" h="508" w="1030">
                  <a:moveTo>
                    <a:pt x="1029" y="1"/>
                  </a:moveTo>
                  <a:lnTo>
                    <a:pt x="1029" y="1"/>
                  </a:lnTo>
                  <a:cubicBezTo>
                    <a:pt x="1001" y="18"/>
                    <a:pt x="972" y="29"/>
                    <a:pt x="949" y="47"/>
                  </a:cubicBezTo>
                  <a:cubicBezTo>
                    <a:pt x="691" y="230"/>
                    <a:pt x="419" y="373"/>
                    <a:pt x="113" y="453"/>
                  </a:cubicBezTo>
                  <a:cubicBezTo>
                    <a:pt x="79" y="461"/>
                    <a:pt x="47" y="483"/>
                    <a:pt x="14" y="502"/>
                  </a:cubicBezTo>
                  <a:lnTo>
                    <a:pt x="14" y="502"/>
                  </a:lnTo>
                  <a:cubicBezTo>
                    <a:pt x="353" y="430"/>
                    <a:pt x="666" y="307"/>
                    <a:pt x="943" y="95"/>
                  </a:cubicBezTo>
                  <a:cubicBezTo>
                    <a:pt x="975" y="69"/>
                    <a:pt x="1006" y="44"/>
                    <a:pt x="1029" y="1"/>
                  </a:cubicBezTo>
                  <a:close/>
                  <a:moveTo>
                    <a:pt x="14" y="502"/>
                  </a:moveTo>
                  <a:lnTo>
                    <a:pt x="14" y="502"/>
                  </a:lnTo>
                  <a:cubicBezTo>
                    <a:pt x="9" y="503"/>
                    <a:pt x="5" y="504"/>
                    <a:pt x="1" y="505"/>
                  </a:cubicBezTo>
                  <a:lnTo>
                    <a:pt x="4" y="508"/>
                  </a:lnTo>
                  <a:cubicBezTo>
                    <a:pt x="7" y="506"/>
                    <a:pt x="10" y="504"/>
                    <a:pt x="14" y="50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8328501" y="3949665"/>
              <a:ext cx="17758" cy="55296"/>
            </a:xfrm>
            <a:custGeom>
              <a:rect b="b" l="l" r="r" t="t"/>
              <a:pathLst>
                <a:path extrusionOk="0" h="984" w="316">
                  <a:moveTo>
                    <a:pt x="315" y="0"/>
                  </a:moveTo>
                  <a:cubicBezTo>
                    <a:pt x="140" y="321"/>
                    <a:pt x="63" y="651"/>
                    <a:pt x="0" y="983"/>
                  </a:cubicBezTo>
                  <a:cubicBezTo>
                    <a:pt x="103" y="662"/>
                    <a:pt x="206" y="341"/>
                    <a:pt x="3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8295290" y="3947586"/>
              <a:ext cx="10059" cy="59623"/>
            </a:xfrm>
            <a:custGeom>
              <a:rect b="b" l="l" r="r" t="t"/>
              <a:pathLst>
                <a:path extrusionOk="0" h="1061" w="179">
                  <a:moveTo>
                    <a:pt x="4" y="0"/>
                  </a:moveTo>
                  <a:cubicBezTo>
                    <a:pt x="7" y="103"/>
                    <a:pt x="1" y="209"/>
                    <a:pt x="18" y="310"/>
                  </a:cubicBezTo>
                  <a:cubicBezTo>
                    <a:pt x="61" y="560"/>
                    <a:pt x="112" y="806"/>
                    <a:pt x="158" y="1054"/>
                  </a:cubicBezTo>
                  <a:lnTo>
                    <a:pt x="158" y="1054"/>
                  </a:lnTo>
                  <a:cubicBezTo>
                    <a:pt x="165" y="1031"/>
                    <a:pt x="170" y="1008"/>
                    <a:pt x="178" y="985"/>
                  </a:cubicBezTo>
                  <a:lnTo>
                    <a:pt x="178" y="985"/>
                  </a:lnTo>
                  <a:cubicBezTo>
                    <a:pt x="178" y="986"/>
                    <a:pt x="178" y="987"/>
                    <a:pt x="178" y="989"/>
                  </a:cubicBezTo>
                  <a:lnTo>
                    <a:pt x="178" y="983"/>
                  </a:lnTo>
                  <a:cubicBezTo>
                    <a:pt x="178" y="983"/>
                    <a:pt x="178" y="984"/>
                    <a:pt x="178" y="985"/>
                  </a:cubicBezTo>
                  <a:lnTo>
                    <a:pt x="178" y="985"/>
                  </a:lnTo>
                  <a:cubicBezTo>
                    <a:pt x="175" y="966"/>
                    <a:pt x="170" y="947"/>
                    <a:pt x="164" y="928"/>
                  </a:cubicBezTo>
                  <a:lnTo>
                    <a:pt x="164" y="928"/>
                  </a:lnTo>
                  <a:lnTo>
                    <a:pt x="167" y="931"/>
                  </a:lnTo>
                  <a:cubicBezTo>
                    <a:pt x="138" y="797"/>
                    <a:pt x="104" y="662"/>
                    <a:pt x="81" y="524"/>
                  </a:cubicBezTo>
                  <a:cubicBezTo>
                    <a:pt x="55" y="350"/>
                    <a:pt x="41" y="175"/>
                    <a:pt x="4" y="0"/>
                  </a:cubicBezTo>
                  <a:close/>
                  <a:moveTo>
                    <a:pt x="158" y="1054"/>
                  </a:moveTo>
                  <a:cubicBezTo>
                    <a:pt x="157" y="1056"/>
                    <a:pt x="156" y="1058"/>
                    <a:pt x="156" y="1060"/>
                  </a:cubicBezTo>
                  <a:lnTo>
                    <a:pt x="158" y="1057"/>
                  </a:lnTo>
                  <a:cubicBezTo>
                    <a:pt x="158" y="1056"/>
                    <a:pt x="158" y="1055"/>
                    <a:pt x="158" y="10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8212404" y="3842447"/>
              <a:ext cx="19219" cy="57656"/>
            </a:xfrm>
            <a:custGeom>
              <a:rect b="b" l="l" r="r" t="t"/>
              <a:pathLst>
                <a:path extrusionOk="0" h="1026" w="342">
                  <a:moveTo>
                    <a:pt x="15" y="0"/>
                  </a:moveTo>
                  <a:lnTo>
                    <a:pt x="0" y="3"/>
                  </a:lnTo>
                  <a:cubicBezTo>
                    <a:pt x="23" y="98"/>
                    <a:pt x="38" y="192"/>
                    <a:pt x="66" y="281"/>
                  </a:cubicBezTo>
                  <a:cubicBezTo>
                    <a:pt x="132" y="496"/>
                    <a:pt x="204" y="711"/>
                    <a:pt x="275" y="923"/>
                  </a:cubicBezTo>
                  <a:cubicBezTo>
                    <a:pt x="286" y="957"/>
                    <a:pt x="313" y="986"/>
                    <a:pt x="335" y="1014"/>
                  </a:cubicBezTo>
                  <a:lnTo>
                    <a:pt x="335" y="1014"/>
                  </a:lnTo>
                  <a:cubicBezTo>
                    <a:pt x="227" y="677"/>
                    <a:pt x="119" y="340"/>
                    <a:pt x="15" y="0"/>
                  </a:cubicBezTo>
                  <a:close/>
                  <a:moveTo>
                    <a:pt x="335" y="1014"/>
                  </a:moveTo>
                  <a:lnTo>
                    <a:pt x="335" y="1014"/>
                  </a:lnTo>
                  <a:cubicBezTo>
                    <a:pt x="336" y="1018"/>
                    <a:pt x="337" y="1022"/>
                    <a:pt x="338" y="1026"/>
                  </a:cubicBezTo>
                  <a:lnTo>
                    <a:pt x="341" y="1023"/>
                  </a:lnTo>
                  <a:cubicBezTo>
                    <a:pt x="339" y="1020"/>
                    <a:pt x="337" y="1017"/>
                    <a:pt x="335" y="10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8246682" y="4023392"/>
              <a:ext cx="38213" cy="33211"/>
            </a:xfrm>
            <a:custGeom>
              <a:rect b="b" l="l" r="r" t="t"/>
              <a:pathLst>
                <a:path extrusionOk="0" h="591" w="680">
                  <a:moveTo>
                    <a:pt x="1" y="1"/>
                  </a:moveTo>
                  <a:lnTo>
                    <a:pt x="1" y="1"/>
                  </a:lnTo>
                  <a:cubicBezTo>
                    <a:pt x="190" y="236"/>
                    <a:pt x="425" y="425"/>
                    <a:pt x="680" y="591"/>
                  </a:cubicBezTo>
                  <a:cubicBezTo>
                    <a:pt x="453" y="393"/>
                    <a:pt x="227" y="195"/>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8413016" y="4104704"/>
              <a:ext cx="5058" cy="45293"/>
            </a:xfrm>
            <a:custGeom>
              <a:rect b="b" l="l" r="r" t="t"/>
              <a:pathLst>
                <a:path extrusionOk="0" h="806" w="90">
                  <a:moveTo>
                    <a:pt x="40" y="0"/>
                  </a:moveTo>
                  <a:lnTo>
                    <a:pt x="38" y="3"/>
                  </a:lnTo>
                  <a:cubicBezTo>
                    <a:pt x="38" y="9"/>
                    <a:pt x="39" y="15"/>
                    <a:pt x="40" y="21"/>
                  </a:cubicBezTo>
                  <a:lnTo>
                    <a:pt x="40" y="21"/>
                  </a:lnTo>
                  <a:cubicBezTo>
                    <a:pt x="40" y="14"/>
                    <a:pt x="40" y="7"/>
                    <a:pt x="40" y="0"/>
                  </a:cubicBezTo>
                  <a:close/>
                  <a:moveTo>
                    <a:pt x="40" y="21"/>
                  </a:moveTo>
                  <a:lnTo>
                    <a:pt x="40" y="21"/>
                  </a:lnTo>
                  <a:cubicBezTo>
                    <a:pt x="41" y="149"/>
                    <a:pt x="51" y="279"/>
                    <a:pt x="43" y="407"/>
                  </a:cubicBezTo>
                  <a:cubicBezTo>
                    <a:pt x="35" y="539"/>
                    <a:pt x="9" y="671"/>
                    <a:pt x="0" y="806"/>
                  </a:cubicBezTo>
                  <a:cubicBezTo>
                    <a:pt x="63" y="634"/>
                    <a:pt x="89" y="456"/>
                    <a:pt x="80" y="273"/>
                  </a:cubicBezTo>
                  <a:cubicBezTo>
                    <a:pt x="75" y="187"/>
                    <a:pt x="55" y="104"/>
                    <a:pt x="40" y="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8276015" y="4202763"/>
              <a:ext cx="35290" cy="31750"/>
            </a:xfrm>
            <a:custGeom>
              <a:rect b="b" l="l" r="r" t="t"/>
              <a:pathLst>
                <a:path extrusionOk="0" h="565" w="628">
                  <a:moveTo>
                    <a:pt x="627" y="0"/>
                  </a:moveTo>
                  <a:cubicBezTo>
                    <a:pt x="610" y="20"/>
                    <a:pt x="596" y="40"/>
                    <a:pt x="582" y="63"/>
                  </a:cubicBezTo>
                  <a:cubicBezTo>
                    <a:pt x="458" y="238"/>
                    <a:pt x="301" y="381"/>
                    <a:pt x="115" y="487"/>
                  </a:cubicBezTo>
                  <a:cubicBezTo>
                    <a:pt x="77" y="509"/>
                    <a:pt x="41" y="536"/>
                    <a:pt x="6" y="561"/>
                  </a:cubicBezTo>
                  <a:lnTo>
                    <a:pt x="6" y="561"/>
                  </a:lnTo>
                  <a:cubicBezTo>
                    <a:pt x="144" y="531"/>
                    <a:pt x="254" y="446"/>
                    <a:pt x="358" y="361"/>
                  </a:cubicBezTo>
                  <a:cubicBezTo>
                    <a:pt x="499" y="250"/>
                    <a:pt x="587" y="129"/>
                    <a:pt x="627" y="0"/>
                  </a:cubicBezTo>
                  <a:close/>
                  <a:moveTo>
                    <a:pt x="6" y="561"/>
                  </a:moveTo>
                  <a:cubicBezTo>
                    <a:pt x="4" y="561"/>
                    <a:pt x="2" y="561"/>
                    <a:pt x="0" y="562"/>
                  </a:cubicBezTo>
                  <a:lnTo>
                    <a:pt x="0" y="565"/>
                  </a:lnTo>
                  <a:cubicBezTo>
                    <a:pt x="2" y="563"/>
                    <a:pt x="4" y="562"/>
                    <a:pt x="6" y="5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8080348" y="4084924"/>
              <a:ext cx="36639" cy="2810"/>
            </a:xfrm>
            <a:custGeom>
              <a:rect b="b" l="l" r="r" t="t"/>
              <a:pathLst>
                <a:path extrusionOk="0" h="50" w="652">
                  <a:moveTo>
                    <a:pt x="1" y="0"/>
                  </a:moveTo>
                  <a:cubicBezTo>
                    <a:pt x="110" y="34"/>
                    <a:pt x="218" y="49"/>
                    <a:pt x="324" y="49"/>
                  </a:cubicBezTo>
                  <a:cubicBezTo>
                    <a:pt x="434" y="49"/>
                    <a:pt x="543" y="33"/>
                    <a:pt x="651" y="6"/>
                  </a:cubicBezTo>
                  <a:cubicBezTo>
                    <a:pt x="436" y="3"/>
                    <a:pt x="222" y="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8268092" y="4213889"/>
              <a:ext cx="26974" cy="18039"/>
            </a:xfrm>
            <a:custGeom>
              <a:rect b="b" l="l" r="r" t="t"/>
              <a:pathLst>
                <a:path extrusionOk="0" h="321" w="480">
                  <a:moveTo>
                    <a:pt x="479" y="0"/>
                  </a:moveTo>
                  <a:cubicBezTo>
                    <a:pt x="324" y="103"/>
                    <a:pt x="167" y="209"/>
                    <a:pt x="1" y="321"/>
                  </a:cubicBezTo>
                  <a:cubicBezTo>
                    <a:pt x="204" y="266"/>
                    <a:pt x="359" y="160"/>
                    <a:pt x="4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8148455" y="4105266"/>
              <a:ext cx="19219" cy="8204"/>
            </a:xfrm>
            <a:custGeom>
              <a:rect b="b" l="l" r="r" t="t"/>
              <a:pathLst>
                <a:path extrusionOk="0" h="146" w="342">
                  <a:moveTo>
                    <a:pt x="322" y="0"/>
                  </a:moveTo>
                  <a:cubicBezTo>
                    <a:pt x="266" y="0"/>
                    <a:pt x="222" y="42"/>
                    <a:pt x="173" y="62"/>
                  </a:cubicBezTo>
                  <a:cubicBezTo>
                    <a:pt x="117" y="87"/>
                    <a:pt x="64" y="115"/>
                    <a:pt x="8" y="143"/>
                  </a:cubicBezTo>
                  <a:lnTo>
                    <a:pt x="8" y="143"/>
                  </a:lnTo>
                  <a:cubicBezTo>
                    <a:pt x="6" y="143"/>
                    <a:pt x="3" y="143"/>
                    <a:pt x="1" y="142"/>
                  </a:cubicBezTo>
                  <a:lnTo>
                    <a:pt x="1" y="142"/>
                  </a:lnTo>
                  <a:lnTo>
                    <a:pt x="4" y="145"/>
                  </a:lnTo>
                  <a:cubicBezTo>
                    <a:pt x="5" y="144"/>
                    <a:pt x="7" y="144"/>
                    <a:pt x="8" y="143"/>
                  </a:cubicBezTo>
                  <a:lnTo>
                    <a:pt x="8" y="143"/>
                  </a:lnTo>
                  <a:cubicBezTo>
                    <a:pt x="15" y="143"/>
                    <a:pt x="22" y="143"/>
                    <a:pt x="28" y="143"/>
                  </a:cubicBezTo>
                  <a:cubicBezTo>
                    <a:pt x="152" y="143"/>
                    <a:pt x="246" y="71"/>
                    <a:pt x="342" y="2"/>
                  </a:cubicBezTo>
                  <a:cubicBezTo>
                    <a:pt x="335" y="1"/>
                    <a:pt x="328" y="0"/>
                    <a:pt x="3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8107883" y="4036092"/>
              <a:ext cx="9272" cy="5395"/>
            </a:xfrm>
            <a:custGeom>
              <a:rect b="b" l="l" r="r" t="t"/>
              <a:pathLst>
                <a:path extrusionOk="0" h="96" w="165">
                  <a:moveTo>
                    <a:pt x="1" y="1"/>
                  </a:moveTo>
                  <a:cubicBezTo>
                    <a:pt x="55" y="32"/>
                    <a:pt x="110" y="64"/>
                    <a:pt x="161" y="95"/>
                  </a:cubicBezTo>
                  <a:lnTo>
                    <a:pt x="164" y="93"/>
                  </a:lnTo>
                  <a:cubicBezTo>
                    <a:pt x="113" y="61"/>
                    <a:pt x="58" y="32"/>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8239096" y="3954498"/>
              <a:ext cx="3934" cy="8429"/>
            </a:xfrm>
            <a:custGeom>
              <a:rect b="b" l="l" r="r" t="t"/>
              <a:pathLst>
                <a:path extrusionOk="0" h="150" w="70">
                  <a:moveTo>
                    <a:pt x="7" y="0"/>
                  </a:moveTo>
                  <a:lnTo>
                    <a:pt x="1" y="3"/>
                  </a:lnTo>
                  <a:cubicBezTo>
                    <a:pt x="24" y="52"/>
                    <a:pt x="47" y="101"/>
                    <a:pt x="67" y="149"/>
                  </a:cubicBezTo>
                  <a:lnTo>
                    <a:pt x="70" y="149"/>
                  </a:lnTo>
                  <a:cubicBezTo>
                    <a:pt x="50" y="101"/>
                    <a:pt x="27" y="49"/>
                    <a:pt x="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8359239" y="4029011"/>
              <a:ext cx="6181" cy="5844"/>
            </a:xfrm>
            <a:custGeom>
              <a:rect b="b" l="l" r="r" t="t"/>
              <a:pathLst>
                <a:path extrusionOk="0" h="104" w="110">
                  <a:moveTo>
                    <a:pt x="109" y="1"/>
                  </a:moveTo>
                  <a:lnTo>
                    <a:pt x="109" y="1"/>
                  </a:lnTo>
                  <a:cubicBezTo>
                    <a:pt x="72" y="35"/>
                    <a:pt x="35" y="67"/>
                    <a:pt x="0" y="101"/>
                  </a:cubicBezTo>
                  <a:lnTo>
                    <a:pt x="3" y="104"/>
                  </a:lnTo>
                  <a:cubicBezTo>
                    <a:pt x="38" y="70"/>
                    <a:pt x="72" y="35"/>
                    <a:pt x="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8376434" y="3898304"/>
              <a:ext cx="2023" cy="3428"/>
            </a:xfrm>
            <a:custGeom>
              <a:rect b="b" l="l" r="r" t="t"/>
              <a:pathLst>
                <a:path extrusionOk="0" h="61" w="36">
                  <a:moveTo>
                    <a:pt x="24" y="0"/>
                  </a:moveTo>
                  <a:cubicBezTo>
                    <a:pt x="17" y="15"/>
                    <a:pt x="13" y="30"/>
                    <a:pt x="8" y="45"/>
                  </a:cubicBezTo>
                  <a:lnTo>
                    <a:pt x="8" y="45"/>
                  </a:lnTo>
                  <a:cubicBezTo>
                    <a:pt x="17" y="33"/>
                    <a:pt x="26" y="20"/>
                    <a:pt x="35" y="6"/>
                  </a:cubicBezTo>
                  <a:cubicBezTo>
                    <a:pt x="30" y="3"/>
                    <a:pt x="27" y="3"/>
                    <a:pt x="24" y="0"/>
                  </a:cubicBezTo>
                  <a:close/>
                  <a:moveTo>
                    <a:pt x="8" y="45"/>
                  </a:moveTo>
                  <a:cubicBezTo>
                    <a:pt x="6" y="49"/>
                    <a:pt x="3" y="52"/>
                    <a:pt x="1" y="55"/>
                  </a:cubicBezTo>
                  <a:lnTo>
                    <a:pt x="4" y="61"/>
                  </a:lnTo>
                  <a:cubicBezTo>
                    <a:pt x="5" y="56"/>
                    <a:pt x="7" y="50"/>
                    <a:pt x="8" y="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8340077" y="4192423"/>
              <a:ext cx="2135" cy="1180"/>
            </a:xfrm>
            <a:custGeom>
              <a:rect b="b" l="l" r="r" t="t"/>
              <a:pathLst>
                <a:path extrusionOk="0" h="21" w="38">
                  <a:moveTo>
                    <a:pt x="35" y="1"/>
                  </a:moveTo>
                  <a:cubicBezTo>
                    <a:pt x="23" y="7"/>
                    <a:pt x="12" y="10"/>
                    <a:pt x="0" y="12"/>
                  </a:cubicBezTo>
                  <a:lnTo>
                    <a:pt x="3" y="21"/>
                  </a:lnTo>
                  <a:cubicBezTo>
                    <a:pt x="15" y="18"/>
                    <a:pt x="26" y="15"/>
                    <a:pt x="38" y="15"/>
                  </a:cubicBezTo>
                  <a:lnTo>
                    <a:pt x="3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8098105" y="4111054"/>
              <a:ext cx="1012" cy="281"/>
            </a:xfrm>
            <a:custGeom>
              <a:rect b="b" l="l" r="r" t="t"/>
              <a:pathLst>
                <a:path extrusionOk="0" h="5" w="18">
                  <a:moveTo>
                    <a:pt x="2" y="1"/>
                  </a:moveTo>
                  <a:cubicBezTo>
                    <a:pt x="2" y="1"/>
                    <a:pt x="4" y="1"/>
                    <a:pt x="7" y="2"/>
                  </a:cubicBezTo>
                  <a:lnTo>
                    <a:pt x="7" y="2"/>
                  </a:lnTo>
                  <a:cubicBezTo>
                    <a:pt x="8" y="2"/>
                    <a:pt x="8" y="2"/>
                    <a:pt x="9" y="2"/>
                  </a:cubicBezTo>
                  <a:cubicBezTo>
                    <a:pt x="4" y="1"/>
                    <a:pt x="2" y="1"/>
                    <a:pt x="2" y="1"/>
                  </a:cubicBezTo>
                  <a:close/>
                  <a:moveTo>
                    <a:pt x="17" y="2"/>
                  </a:moveTo>
                  <a:cubicBezTo>
                    <a:pt x="15" y="3"/>
                    <a:pt x="13" y="3"/>
                    <a:pt x="11" y="3"/>
                  </a:cubicBezTo>
                  <a:lnTo>
                    <a:pt x="11" y="3"/>
                  </a:lnTo>
                  <a:cubicBezTo>
                    <a:pt x="10" y="3"/>
                    <a:pt x="8" y="3"/>
                    <a:pt x="7" y="2"/>
                  </a:cubicBezTo>
                  <a:lnTo>
                    <a:pt x="7" y="2"/>
                  </a:lnTo>
                  <a:cubicBezTo>
                    <a:pt x="1" y="4"/>
                    <a:pt x="1" y="4"/>
                    <a:pt x="3" y="4"/>
                  </a:cubicBezTo>
                  <a:cubicBezTo>
                    <a:pt x="5" y="4"/>
                    <a:pt x="8" y="4"/>
                    <a:pt x="11" y="3"/>
                  </a:cubicBezTo>
                  <a:lnTo>
                    <a:pt x="11" y="3"/>
                  </a:lnTo>
                  <a:cubicBezTo>
                    <a:pt x="13" y="4"/>
                    <a:pt x="15" y="4"/>
                    <a:pt x="17" y="5"/>
                  </a:cubicBezTo>
                  <a:lnTo>
                    <a:pt x="17" y="2"/>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8279050" y="4061547"/>
              <a:ext cx="843" cy="225"/>
            </a:xfrm>
            <a:custGeom>
              <a:rect b="b" l="l" r="r" t="t"/>
              <a:pathLst>
                <a:path extrusionOk="0" h="4" w="15">
                  <a:moveTo>
                    <a:pt x="0" y="1"/>
                  </a:moveTo>
                  <a:cubicBezTo>
                    <a:pt x="6" y="3"/>
                    <a:pt x="9" y="3"/>
                    <a:pt x="15" y="3"/>
                  </a:cubicBezTo>
                  <a:cubicBezTo>
                    <a:pt x="12" y="3"/>
                    <a:pt x="6" y="3"/>
                    <a:pt x="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8415096" y="4104086"/>
              <a:ext cx="225" cy="843"/>
            </a:xfrm>
            <a:custGeom>
              <a:rect b="b" l="l" r="r" t="t"/>
              <a:pathLst>
                <a:path extrusionOk="0" h="15" w="4">
                  <a:moveTo>
                    <a:pt x="1" y="0"/>
                  </a:moveTo>
                  <a:cubicBezTo>
                    <a:pt x="1" y="0"/>
                    <a:pt x="1" y="9"/>
                    <a:pt x="1" y="14"/>
                  </a:cubicBezTo>
                  <a:lnTo>
                    <a:pt x="3" y="11"/>
                  </a:lnTo>
                  <a:cubicBezTo>
                    <a:pt x="1" y="6"/>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8458028" y="4115662"/>
              <a:ext cx="618" cy="506"/>
            </a:xfrm>
            <a:custGeom>
              <a:rect b="b" l="l" r="r" t="t"/>
              <a:pathLst>
                <a:path extrusionOk="0" h="9" w="11">
                  <a:moveTo>
                    <a:pt x="7" y="0"/>
                  </a:moveTo>
                  <a:cubicBezTo>
                    <a:pt x="6" y="2"/>
                    <a:pt x="5" y="4"/>
                    <a:pt x="4" y="6"/>
                  </a:cubicBezTo>
                  <a:lnTo>
                    <a:pt x="4" y="6"/>
                  </a:lnTo>
                  <a:cubicBezTo>
                    <a:pt x="2" y="8"/>
                    <a:pt x="1" y="8"/>
                    <a:pt x="1" y="8"/>
                  </a:cubicBezTo>
                  <a:cubicBezTo>
                    <a:pt x="1" y="8"/>
                    <a:pt x="6" y="5"/>
                    <a:pt x="10" y="3"/>
                  </a:cubicBezTo>
                  <a:lnTo>
                    <a:pt x="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8145420" y="4113246"/>
              <a:ext cx="3259" cy="1180"/>
            </a:xfrm>
            <a:custGeom>
              <a:rect b="b" l="l" r="r" t="t"/>
              <a:pathLst>
                <a:path extrusionOk="0" h="21" w="58">
                  <a:moveTo>
                    <a:pt x="55" y="0"/>
                  </a:moveTo>
                  <a:cubicBezTo>
                    <a:pt x="45" y="5"/>
                    <a:pt x="34" y="9"/>
                    <a:pt x="23" y="13"/>
                  </a:cubicBezTo>
                  <a:lnTo>
                    <a:pt x="23" y="13"/>
                  </a:lnTo>
                  <a:cubicBezTo>
                    <a:pt x="34" y="10"/>
                    <a:pt x="46" y="7"/>
                    <a:pt x="58" y="3"/>
                  </a:cubicBezTo>
                  <a:lnTo>
                    <a:pt x="55" y="0"/>
                  </a:lnTo>
                  <a:close/>
                  <a:moveTo>
                    <a:pt x="23" y="13"/>
                  </a:moveTo>
                  <a:cubicBezTo>
                    <a:pt x="16" y="15"/>
                    <a:pt x="8" y="16"/>
                    <a:pt x="0" y="18"/>
                  </a:cubicBezTo>
                  <a:lnTo>
                    <a:pt x="0" y="20"/>
                  </a:lnTo>
                  <a:cubicBezTo>
                    <a:pt x="8" y="18"/>
                    <a:pt x="15" y="16"/>
                    <a:pt x="23" y="1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8107433" y="4035305"/>
              <a:ext cx="843" cy="843"/>
            </a:xfrm>
            <a:custGeom>
              <a:rect b="b" l="l" r="r" t="t"/>
              <a:pathLst>
                <a:path extrusionOk="0" h="15" w="15">
                  <a:moveTo>
                    <a:pt x="0" y="1"/>
                  </a:moveTo>
                  <a:lnTo>
                    <a:pt x="0" y="1"/>
                  </a:lnTo>
                  <a:cubicBezTo>
                    <a:pt x="3" y="6"/>
                    <a:pt x="6" y="12"/>
                    <a:pt x="9" y="15"/>
                  </a:cubicBezTo>
                  <a:lnTo>
                    <a:pt x="15" y="15"/>
                  </a:lnTo>
                  <a:cubicBezTo>
                    <a:pt x="9" y="9"/>
                    <a:pt x="6" y="6"/>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8231397" y="3899933"/>
              <a:ext cx="393" cy="3428"/>
            </a:xfrm>
            <a:custGeom>
              <a:rect b="b" l="l" r="r" t="t"/>
              <a:pathLst>
                <a:path extrusionOk="0" h="61" w="7">
                  <a:moveTo>
                    <a:pt x="3" y="0"/>
                  </a:moveTo>
                  <a:lnTo>
                    <a:pt x="0" y="3"/>
                  </a:lnTo>
                  <a:cubicBezTo>
                    <a:pt x="0" y="23"/>
                    <a:pt x="0" y="43"/>
                    <a:pt x="0" y="60"/>
                  </a:cubicBezTo>
                  <a:lnTo>
                    <a:pt x="6" y="60"/>
                  </a:lnTo>
                  <a:cubicBezTo>
                    <a:pt x="3" y="40"/>
                    <a:pt x="3" y="20"/>
                    <a:pt x="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8355867" y="4222375"/>
              <a:ext cx="506" cy="1068"/>
            </a:xfrm>
            <a:custGeom>
              <a:rect b="b" l="l" r="r" t="t"/>
              <a:pathLst>
                <a:path extrusionOk="0" h="19" w="9">
                  <a:moveTo>
                    <a:pt x="6" y="1"/>
                  </a:moveTo>
                  <a:lnTo>
                    <a:pt x="0" y="18"/>
                  </a:lnTo>
                  <a:cubicBezTo>
                    <a:pt x="3" y="15"/>
                    <a:pt x="9" y="15"/>
                    <a:pt x="9" y="15"/>
                  </a:cubicBezTo>
                  <a:cubicBezTo>
                    <a:pt x="9" y="9"/>
                    <a:pt x="6" y="7"/>
                    <a:pt x="6" y="4"/>
                  </a:cubicBezTo>
                  <a:lnTo>
                    <a:pt x="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8483989" y="3996025"/>
              <a:ext cx="731" cy="3428"/>
            </a:xfrm>
            <a:custGeom>
              <a:rect b="b" l="l" r="r" t="t"/>
              <a:pathLst>
                <a:path extrusionOk="0" h="61" w="13">
                  <a:moveTo>
                    <a:pt x="4" y="1"/>
                  </a:moveTo>
                  <a:lnTo>
                    <a:pt x="1" y="3"/>
                  </a:lnTo>
                  <a:cubicBezTo>
                    <a:pt x="3" y="9"/>
                    <a:pt x="4" y="15"/>
                    <a:pt x="6" y="22"/>
                  </a:cubicBezTo>
                  <a:lnTo>
                    <a:pt x="6" y="22"/>
                  </a:lnTo>
                  <a:cubicBezTo>
                    <a:pt x="5" y="15"/>
                    <a:pt x="5" y="8"/>
                    <a:pt x="4" y="1"/>
                  </a:cubicBezTo>
                  <a:close/>
                  <a:moveTo>
                    <a:pt x="6" y="22"/>
                  </a:moveTo>
                  <a:cubicBezTo>
                    <a:pt x="7" y="35"/>
                    <a:pt x="7" y="48"/>
                    <a:pt x="7" y="61"/>
                  </a:cubicBezTo>
                  <a:lnTo>
                    <a:pt x="12" y="58"/>
                  </a:lnTo>
                  <a:cubicBezTo>
                    <a:pt x="10" y="46"/>
                    <a:pt x="8" y="34"/>
                    <a:pt x="6" y="2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8373737" y="4005185"/>
              <a:ext cx="2473" cy="2192"/>
            </a:xfrm>
            <a:custGeom>
              <a:rect b="b" l="l" r="r" t="t"/>
              <a:pathLst>
                <a:path extrusionOk="0" h="39" w="44">
                  <a:moveTo>
                    <a:pt x="40" y="1"/>
                  </a:moveTo>
                  <a:cubicBezTo>
                    <a:pt x="29" y="12"/>
                    <a:pt x="14" y="24"/>
                    <a:pt x="0" y="35"/>
                  </a:cubicBezTo>
                  <a:lnTo>
                    <a:pt x="3" y="38"/>
                  </a:lnTo>
                  <a:cubicBezTo>
                    <a:pt x="17" y="27"/>
                    <a:pt x="29" y="15"/>
                    <a:pt x="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8375984" y="4002600"/>
              <a:ext cx="2304" cy="2641"/>
            </a:xfrm>
            <a:custGeom>
              <a:rect b="b" l="l" r="r" t="t"/>
              <a:pathLst>
                <a:path extrusionOk="0" h="47" w="41">
                  <a:moveTo>
                    <a:pt x="38" y="1"/>
                  </a:moveTo>
                  <a:cubicBezTo>
                    <a:pt x="26" y="15"/>
                    <a:pt x="12" y="30"/>
                    <a:pt x="0" y="47"/>
                  </a:cubicBezTo>
                  <a:lnTo>
                    <a:pt x="3" y="47"/>
                  </a:lnTo>
                  <a:cubicBezTo>
                    <a:pt x="15" y="33"/>
                    <a:pt x="26" y="18"/>
                    <a:pt x="40" y="4"/>
                  </a:cubicBezTo>
                  <a:lnTo>
                    <a:pt x="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8371601" y="4007152"/>
              <a:ext cx="2360" cy="2473"/>
            </a:xfrm>
            <a:custGeom>
              <a:rect b="b" l="l" r="r" t="t"/>
              <a:pathLst>
                <a:path extrusionOk="0" h="44" w="42">
                  <a:moveTo>
                    <a:pt x="38" y="0"/>
                  </a:moveTo>
                  <a:cubicBezTo>
                    <a:pt x="27" y="15"/>
                    <a:pt x="12" y="26"/>
                    <a:pt x="1" y="40"/>
                  </a:cubicBezTo>
                  <a:lnTo>
                    <a:pt x="1" y="43"/>
                  </a:lnTo>
                  <a:cubicBezTo>
                    <a:pt x="15" y="29"/>
                    <a:pt x="27" y="17"/>
                    <a:pt x="41" y="3"/>
                  </a:cubicBezTo>
                  <a:lnTo>
                    <a:pt x="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8371320" y="4009399"/>
              <a:ext cx="337" cy="1012"/>
            </a:xfrm>
            <a:custGeom>
              <a:rect b="b" l="l" r="r" t="t"/>
              <a:pathLst>
                <a:path extrusionOk="0" h="18" w="6">
                  <a:moveTo>
                    <a:pt x="6" y="0"/>
                  </a:moveTo>
                  <a:cubicBezTo>
                    <a:pt x="3" y="6"/>
                    <a:pt x="0" y="15"/>
                    <a:pt x="0" y="17"/>
                  </a:cubicBezTo>
                  <a:lnTo>
                    <a:pt x="0" y="17"/>
                  </a:lnTo>
                  <a:cubicBezTo>
                    <a:pt x="0" y="15"/>
                    <a:pt x="3" y="9"/>
                    <a:pt x="6" y="3"/>
                  </a:cubicBezTo>
                  <a:lnTo>
                    <a:pt x="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8304000" y="4006983"/>
              <a:ext cx="1686" cy="3596"/>
            </a:xfrm>
            <a:custGeom>
              <a:rect b="b" l="l" r="r" t="t"/>
              <a:pathLst>
                <a:path extrusionOk="0" h="64" w="30">
                  <a:moveTo>
                    <a:pt x="3" y="0"/>
                  </a:moveTo>
                  <a:lnTo>
                    <a:pt x="1" y="3"/>
                  </a:lnTo>
                  <a:cubicBezTo>
                    <a:pt x="2" y="4"/>
                    <a:pt x="3" y="4"/>
                    <a:pt x="4" y="4"/>
                  </a:cubicBezTo>
                  <a:lnTo>
                    <a:pt x="4" y="4"/>
                  </a:lnTo>
                  <a:cubicBezTo>
                    <a:pt x="4" y="3"/>
                    <a:pt x="4" y="2"/>
                    <a:pt x="3" y="0"/>
                  </a:cubicBezTo>
                  <a:close/>
                  <a:moveTo>
                    <a:pt x="4" y="4"/>
                  </a:moveTo>
                  <a:cubicBezTo>
                    <a:pt x="10" y="23"/>
                    <a:pt x="12" y="45"/>
                    <a:pt x="15" y="63"/>
                  </a:cubicBezTo>
                  <a:lnTo>
                    <a:pt x="15" y="61"/>
                  </a:lnTo>
                  <a:cubicBezTo>
                    <a:pt x="18" y="45"/>
                    <a:pt x="23" y="27"/>
                    <a:pt x="26" y="11"/>
                  </a:cubicBezTo>
                  <a:lnTo>
                    <a:pt x="26" y="11"/>
                  </a:lnTo>
                  <a:cubicBezTo>
                    <a:pt x="27" y="11"/>
                    <a:pt x="28" y="11"/>
                    <a:pt x="29" y="12"/>
                  </a:cubicBezTo>
                  <a:lnTo>
                    <a:pt x="26" y="6"/>
                  </a:lnTo>
                  <a:cubicBezTo>
                    <a:pt x="26" y="8"/>
                    <a:pt x="26" y="9"/>
                    <a:pt x="26" y="11"/>
                  </a:cubicBezTo>
                  <a:lnTo>
                    <a:pt x="26" y="11"/>
                  </a:lnTo>
                  <a:cubicBezTo>
                    <a:pt x="19" y="8"/>
                    <a:pt x="13" y="6"/>
                    <a:pt x="4" y="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8357440" y="4034687"/>
              <a:ext cx="2023" cy="2922"/>
            </a:xfrm>
            <a:custGeom>
              <a:rect b="b" l="l" r="r" t="t"/>
              <a:pathLst>
                <a:path extrusionOk="0" h="52" w="36">
                  <a:moveTo>
                    <a:pt x="32" y="0"/>
                  </a:moveTo>
                  <a:cubicBezTo>
                    <a:pt x="21" y="17"/>
                    <a:pt x="9" y="35"/>
                    <a:pt x="1" y="52"/>
                  </a:cubicBezTo>
                  <a:lnTo>
                    <a:pt x="4" y="52"/>
                  </a:lnTo>
                  <a:lnTo>
                    <a:pt x="35" y="3"/>
                  </a:lnTo>
                  <a:lnTo>
                    <a:pt x="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8206784" y="4141062"/>
              <a:ext cx="506" cy="225"/>
            </a:xfrm>
            <a:custGeom>
              <a:rect b="b" l="l" r="r" t="t"/>
              <a:pathLst>
                <a:path extrusionOk="0" h="4" w="9">
                  <a:moveTo>
                    <a:pt x="0" y="1"/>
                  </a:moveTo>
                  <a:lnTo>
                    <a:pt x="0" y="1"/>
                  </a:lnTo>
                  <a:cubicBezTo>
                    <a:pt x="2" y="2"/>
                    <a:pt x="5" y="3"/>
                    <a:pt x="9" y="4"/>
                  </a:cubicBezTo>
                  <a:lnTo>
                    <a:pt x="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8232353" y="4139320"/>
              <a:ext cx="3147" cy="674"/>
            </a:xfrm>
            <a:custGeom>
              <a:rect b="b" l="l" r="r" t="t"/>
              <a:pathLst>
                <a:path extrusionOk="0" h="12" w="56">
                  <a:moveTo>
                    <a:pt x="52" y="0"/>
                  </a:moveTo>
                  <a:cubicBezTo>
                    <a:pt x="35" y="6"/>
                    <a:pt x="18" y="9"/>
                    <a:pt x="1" y="12"/>
                  </a:cubicBezTo>
                  <a:cubicBezTo>
                    <a:pt x="18" y="9"/>
                    <a:pt x="38" y="6"/>
                    <a:pt x="55" y="6"/>
                  </a:cubicBezTo>
                  <a:lnTo>
                    <a:pt x="5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8379974" y="4175397"/>
              <a:ext cx="562" cy="56"/>
            </a:xfrm>
            <a:custGeom>
              <a:rect b="b" l="l" r="r" t="t"/>
              <a:pathLst>
                <a:path extrusionOk="0" h="1" w="10">
                  <a:moveTo>
                    <a:pt x="1" y="0"/>
                  </a:moveTo>
                  <a:lnTo>
                    <a:pt x="10" y="0"/>
                  </a:lnTo>
                  <a:lnTo>
                    <a:pt x="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8276128" y="4169271"/>
              <a:ext cx="393" cy="393"/>
            </a:xfrm>
            <a:custGeom>
              <a:rect b="b" l="l" r="r" t="t"/>
              <a:pathLst>
                <a:path extrusionOk="0" h="7" w="7">
                  <a:moveTo>
                    <a:pt x="1" y="0"/>
                  </a:moveTo>
                  <a:lnTo>
                    <a:pt x="1" y="0"/>
                  </a:lnTo>
                  <a:cubicBezTo>
                    <a:pt x="4" y="3"/>
                    <a:pt x="4" y="6"/>
                    <a:pt x="7" y="6"/>
                  </a:cubicBezTo>
                  <a:lnTo>
                    <a:pt x="7" y="3"/>
                  </a:lnTo>
                  <a:cubicBezTo>
                    <a:pt x="4" y="3"/>
                    <a:pt x="4" y="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8231734" y="4139657"/>
              <a:ext cx="674" cy="506"/>
            </a:xfrm>
            <a:custGeom>
              <a:rect b="b" l="l" r="r" t="t"/>
              <a:pathLst>
                <a:path extrusionOk="0" h="9" w="12">
                  <a:moveTo>
                    <a:pt x="3" y="0"/>
                  </a:moveTo>
                  <a:cubicBezTo>
                    <a:pt x="3" y="3"/>
                    <a:pt x="0" y="6"/>
                    <a:pt x="0" y="9"/>
                  </a:cubicBezTo>
                  <a:lnTo>
                    <a:pt x="12" y="6"/>
                  </a:lnTo>
                  <a:cubicBezTo>
                    <a:pt x="9" y="6"/>
                    <a:pt x="6" y="3"/>
                    <a:pt x="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8235275" y="4137859"/>
              <a:ext cx="1967" cy="1854"/>
            </a:xfrm>
            <a:custGeom>
              <a:rect b="b" l="l" r="r" t="t"/>
              <a:pathLst>
                <a:path extrusionOk="0" h="33" w="35">
                  <a:moveTo>
                    <a:pt x="35" y="1"/>
                  </a:moveTo>
                  <a:cubicBezTo>
                    <a:pt x="23" y="9"/>
                    <a:pt x="12" y="18"/>
                    <a:pt x="0" y="26"/>
                  </a:cubicBezTo>
                  <a:lnTo>
                    <a:pt x="3" y="32"/>
                  </a:lnTo>
                  <a:cubicBezTo>
                    <a:pt x="14" y="21"/>
                    <a:pt x="26" y="12"/>
                    <a:pt x="35" y="4"/>
                  </a:cubicBezTo>
                  <a:lnTo>
                    <a:pt x="3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8144746" y="4114033"/>
              <a:ext cx="731" cy="393"/>
            </a:xfrm>
            <a:custGeom>
              <a:rect b="b" l="l" r="r" t="t"/>
              <a:pathLst>
                <a:path extrusionOk="0" h="7" w="13">
                  <a:moveTo>
                    <a:pt x="7" y="1"/>
                  </a:moveTo>
                  <a:lnTo>
                    <a:pt x="1" y="6"/>
                  </a:lnTo>
                  <a:lnTo>
                    <a:pt x="10" y="4"/>
                  </a:lnTo>
                  <a:lnTo>
                    <a:pt x="10" y="4"/>
                  </a:lnTo>
                  <a:cubicBezTo>
                    <a:pt x="11" y="5"/>
                    <a:pt x="12" y="6"/>
                    <a:pt x="12" y="6"/>
                  </a:cubicBezTo>
                  <a:lnTo>
                    <a:pt x="12" y="4"/>
                  </a:lnTo>
                  <a:lnTo>
                    <a:pt x="10" y="4"/>
                  </a:lnTo>
                  <a:lnTo>
                    <a:pt x="10" y="4"/>
                  </a:lnTo>
                  <a:cubicBezTo>
                    <a:pt x="8" y="2"/>
                    <a:pt x="7" y="1"/>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8276015" y="4234288"/>
              <a:ext cx="56" cy="225"/>
            </a:xfrm>
            <a:custGeom>
              <a:rect b="b" l="l" r="r" t="t"/>
              <a:pathLst>
                <a:path extrusionOk="0" h="4" w="1">
                  <a:moveTo>
                    <a:pt x="0" y="4"/>
                  </a:move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8231397" y="3903305"/>
              <a:ext cx="1517" cy="1967"/>
            </a:xfrm>
            <a:custGeom>
              <a:rect b="b" l="l" r="r" t="t"/>
              <a:pathLst>
                <a:path extrusionOk="0" h="35" w="27">
                  <a:moveTo>
                    <a:pt x="0" y="0"/>
                  </a:moveTo>
                  <a:cubicBezTo>
                    <a:pt x="9" y="12"/>
                    <a:pt x="18" y="23"/>
                    <a:pt x="26" y="35"/>
                  </a:cubicBezTo>
                  <a:cubicBezTo>
                    <a:pt x="18" y="23"/>
                    <a:pt x="12" y="12"/>
                    <a:pt x="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8232690" y="3905216"/>
              <a:ext cx="506" cy="562"/>
            </a:xfrm>
            <a:custGeom>
              <a:rect b="b" l="l" r="r" t="t"/>
              <a:pathLst>
                <a:path extrusionOk="0" h="10" w="9">
                  <a:moveTo>
                    <a:pt x="3" y="1"/>
                  </a:moveTo>
                  <a:cubicBezTo>
                    <a:pt x="3" y="3"/>
                    <a:pt x="0" y="6"/>
                    <a:pt x="0" y="9"/>
                  </a:cubicBezTo>
                  <a:lnTo>
                    <a:pt x="9" y="9"/>
                  </a:lnTo>
                  <a:cubicBezTo>
                    <a:pt x="6" y="6"/>
                    <a:pt x="3" y="3"/>
                    <a:pt x="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8199648" y="3911509"/>
              <a:ext cx="393" cy="674"/>
            </a:xfrm>
            <a:custGeom>
              <a:rect b="b" l="l" r="r" t="t"/>
              <a:pathLst>
                <a:path extrusionOk="0" h="12" w="7">
                  <a:moveTo>
                    <a:pt x="7" y="0"/>
                  </a:moveTo>
                  <a:cubicBezTo>
                    <a:pt x="4" y="3"/>
                    <a:pt x="4" y="3"/>
                    <a:pt x="1" y="6"/>
                  </a:cubicBezTo>
                  <a:cubicBezTo>
                    <a:pt x="4" y="9"/>
                    <a:pt x="4" y="9"/>
                    <a:pt x="7" y="12"/>
                  </a:cubicBezTo>
                  <a:cubicBezTo>
                    <a:pt x="7" y="7"/>
                    <a:pt x="7" y="4"/>
                    <a:pt x="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8483708" y="3996025"/>
              <a:ext cx="506" cy="225"/>
            </a:xfrm>
            <a:custGeom>
              <a:rect b="b" l="l" r="r" t="t"/>
              <a:pathLst>
                <a:path extrusionOk="0" h="4" w="9">
                  <a:moveTo>
                    <a:pt x="0" y="1"/>
                  </a:moveTo>
                  <a:lnTo>
                    <a:pt x="6" y="3"/>
                  </a:lnTo>
                  <a:lnTo>
                    <a:pt x="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8258595" y="3947698"/>
              <a:ext cx="1517" cy="1517"/>
            </a:xfrm>
            <a:custGeom>
              <a:rect b="b" l="l" r="r" t="t"/>
              <a:pathLst>
                <a:path extrusionOk="0" h="27" w="27">
                  <a:moveTo>
                    <a:pt x="1" y="1"/>
                  </a:moveTo>
                  <a:cubicBezTo>
                    <a:pt x="9" y="10"/>
                    <a:pt x="18" y="18"/>
                    <a:pt x="26" y="27"/>
                  </a:cubicBezTo>
                  <a:lnTo>
                    <a:pt x="26" y="24"/>
                  </a:lnTo>
                  <a:cubicBezTo>
                    <a:pt x="18" y="15"/>
                    <a:pt x="12" y="7"/>
                    <a:pt x="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8260056" y="3948991"/>
              <a:ext cx="225" cy="562"/>
            </a:xfrm>
            <a:custGeom>
              <a:rect b="b" l="l" r="r" t="t"/>
              <a:pathLst>
                <a:path extrusionOk="0" h="10" w="4">
                  <a:moveTo>
                    <a:pt x="0" y="1"/>
                  </a:moveTo>
                  <a:lnTo>
                    <a:pt x="0" y="4"/>
                  </a:lnTo>
                  <a:lnTo>
                    <a:pt x="3" y="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8237691" y="3952419"/>
              <a:ext cx="337" cy="337"/>
            </a:xfrm>
            <a:custGeom>
              <a:rect b="b" l="l" r="r" t="t"/>
              <a:pathLst>
                <a:path extrusionOk="0" h="6" w="6">
                  <a:moveTo>
                    <a:pt x="0" y="0"/>
                  </a:moveTo>
                  <a:lnTo>
                    <a:pt x="0" y="6"/>
                  </a:lnTo>
                  <a:lnTo>
                    <a:pt x="6" y="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8237691" y="3952700"/>
              <a:ext cx="1798" cy="2023"/>
            </a:xfrm>
            <a:custGeom>
              <a:rect b="b" l="l" r="r" t="t"/>
              <a:pathLst>
                <a:path extrusionOk="0" h="36" w="32">
                  <a:moveTo>
                    <a:pt x="0" y="1"/>
                  </a:moveTo>
                  <a:cubicBezTo>
                    <a:pt x="9" y="12"/>
                    <a:pt x="17" y="24"/>
                    <a:pt x="26" y="35"/>
                  </a:cubicBezTo>
                  <a:lnTo>
                    <a:pt x="32" y="32"/>
                  </a:lnTo>
                  <a:cubicBezTo>
                    <a:pt x="23" y="21"/>
                    <a:pt x="14" y="9"/>
                    <a:pt x="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8304787" y="4009737"/>
              <a:ext cx="1517" cy="1180"/>
            </a:xfrm>
            <a:custGeom>
              <a:rect b="b" l="l" r="r" t="t"/>
              <a:pathLst>
                <a:path extrusionOk="0" h="21" w="27">
                  <a:moveTo>
                    <a:pt x="18" y="0"/>
                  </a:moveTo>
                  <a:cubicBezTo>
                    <a:pt x="13" y="3"/>
                    <a:pt x="8" y="7"/>
                    <a:pt x="3" y="12"/>
                  </a:cubicBezTo>
                  <a:lnTo>
                    <a:pt x="3" y="12"/>
                  </a:lnTo>
                  <a:cubicBezTo>
                    <a:pt x="2" y="12"/>
                    <a:pt x="2" y="12"/>
                    <a:pt x="1" y="12"/>
                  </a:cubicBezTo>
                  <a:lnTo>
                    <a:pt x="1" y="14"/>
                  </a:lnTo>
                  <a:cubicBezTo>
                    <a:pt x="2" y="14"/>
                    <a:pt x="2" y="13"/>
                    <a:pt x="3" y="12"/>
                  </a:cubicBezTo>
                  <a:lnTo>
                    <a:pt x="3" y="12"/>
                  </a:lnTo>
                  <a:cubicBezTo>
                    <a:pt x="10" y="14"/>
                    <a:pt x="16" y="16"/>
                    <a:pt x="23" y="17"/>
                  </a:cubicBezTo>
                  <a:lnTo>
                    <a:pt x="23" y="17"/>
                  </a:lnTo>
                  <a:cubicBezTo>
                    <a:pt x="21" y="12"/>
                    <a:pt x="20" y="5"/>
                    <a:pt x="18" y="0"/>
                  </a:cubicBezTo>
                  <a:close/>
                  <a:moveTo>
                    <a:pt x="23" y="17"/>
                  </a:moveTo>
                  <a:cubicBezTo>
                    <a:pt x="23" y="18"/>
                    <a:pt x="23" y="19"/>
                    <a:pt x="24" y="20"/>
                  </a:cubicBezTo>
                  <a:lnTo>
                    <a:pt x="27" y="17"/>
                  </a:lnTo>
                  <a:cubicBezTo>
                    <a:pt x="25" y="17"/>
                    <a:pt x="24" y="17"/>
                    <a:pt x="23" y="1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8357160" y="4037553"/>
              <a:ext cx="506" cy="225"/>
            </a:xfrm>
            <a:custGeom>
              <a:rect b="b" l="l" r="r" t="t"/>
              <a:pathLst>
                <a:path extrusionOk="0" h="4" w="9">
                  <a:moveTo>
                    <a:pt x="6" y="1"/>
                  </a:moveTo>
                  <a:lnTo>
                    <a:pt x="0" y="4"/>
                  </a:lnTo>
                  <a:lnTo>
                    <a:pt x="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8311249" y="4031146"/>
              <a:ext cx="393" cy="506"/>
            </a:xfrm>
            <a:custGeom>
              <a:rect b="b" l="l" r="r" t="t"/>
              <a:pathLst>
                <a:path extrusionOk="0" h="9" w="7">
                  <a:moveTo>
                    <a:pt x="1" y="0"/>
                  </a:moveTo>
                  <a:lnTo>
                    <a:pt x="1" y="0"/>
                  </a:lnTo>
                  <a:cubicBezTo>
                    <a:pt x="3" y="3"/>
                    <a:pt x="3" y="6"/>
                    <a:pt x="6" y="9"/>
                  </a:cubicBezTo>
                  <a:lnTo>
                    <a:pt x="3" y="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8277139" y="4025021"/>
              <a:ext cx="1180" cy="1967"/>
            </a:xfrm>
            <a:custGeom>
              <a:rect b="b" l="l" r="r" t="t"/>
              <a:pathLst>
                <a:path extrusionOk="0" h="35" w="21">
                  <a:moveTo>
                    <a:pt x="3" y="0"/>
                  </a:moveTo>
                  <a:lnTo>
                    <a:pt x="0" y="3"/>
                  </a:lnTo>
                  <a:cubicBezTo>
                    <a:pt x="6" y="12"/>
                    <a:pt x="12" y="23"/>
                    <a:pt x="17" y="35"/>
                  </a:cubicBezTo>
                  <a:lnTo>
                    <a:pt x="20" y="32"/>
                  </a:lnTo>
                  <a:cubicBezTo>
                    <a:pt x="14" y="20"/>
                    <a:pt x="9" y="12"/>
                    <a:pt x="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8278095" y="4026763"/>
              <a:ext cx="1180" cy="2023"/>
            </a:xfrm>
            <a:custGeom>
              <a:rect b="b" l="l" r="r" t="t"/>
              <a:pathLst>
                <a:path extrusionOk="0" h="36" w="21">
                  <a:moveTo>
                    <a:pt x="3" y="1"/>
                  </a:moveTo>
                  <a:lnTo>
                    <a:pt x="0" y="4"/>
                  </a:lnTo>
                  <a:cubicBezTo>
                    <a:pt x="6" y="12"/>
                    <a:pt x="12" y="24"/>
                    <a:pt x="17" y="35"/>
                  </a:cubicBezTo>
                  <a:lnTo>
                    <a:pt x="20" y="32"/>
                  </a:lnTo>
                  <a:cubicBezTo>
                    <a:pt x="15" y="21"/>
                    <a:pt x="9" y="12"/>
                    <a:pt x="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8279050" y="4028562"/>
              <a:ext cx="1349" cy="2135"/>
            </a:xfrm>
            <a:custGeom>
              <a:rect b="b" l="l" r="r" t="t"/>
              <a:pathLst>
                <a:path extrusionOk="0" h="38" w="24">
                  <a:moveTo>
                    <a:pt x="3" y="0"/>
                  </a:moveTo>
                  <a:lnTo>
                    <a:pt x="0" y="3"/>
                  </a:lnTo>
                  <a:cubicBezTo>
                    <a:pt x="4" y="11"/>
                    <a:pt x="9" y="18"/>
                    <a:pt x="15" y="25"/>
                  </a:cubicBezTo>
                  <a:lnTo>
                    <a:pt x="15" y="25"/>
                  </a:lnTo>
                  <a:lnTo>
                    <a:pt x="3" y="0"/>
                  </a:lnTo>
                  <a:close/>
                  <a:moveTo>
                    <a:pt x="15" y="25"/>
                  </a:moveTo>
                  <a:lnTo>
                    <a:pt x="21" y="38"/>
                  </a:lnTo>
                  <a:lnTo>
                    <a:pt x="23" y="35"/>
                  </a:lnTo>
                  <a:cubicBezTo>
                    <a:pt x="20" y="32"/>
                    <a:pt x="18" y="29"/>
                    <a:pt x="15" y="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8280005" y="4030472"/>
              <a:ext cx="562" cy="731"/>
            </a:xfrm>
            <a:custGeom>
              <a:rect b="b" l="l" r="r" t="t"/>
              <a:pathLst>
                <a:path extrusionOk="0" h="13" w="10">
                  <a:moveTo>
                    <a:pt x="6" y="1"/>
                  </a:moveTo>
                  <a:lnTo>
                    <a:pt x="4" y="4"/>
                  </a:lnTo>
                  <a:cubicBezTo>
                    <a:pt x="4" y="4"/>
                    <a:pt x="4" y="4"/>
                    <a:pt x="4" y="4"/>
                  </a:cubicBezTo>
                  <a:lnTo>
                    <a:pt x="4" y="4"/>
                  </a:lnTo>
                  <a:cubicBezTo>
                    <a:pt x="5" y="3"/>
                    <a:pt x="5" y="2"/>
                    <a:pt x="6" y="1"/>
                  </a:cubicBezTo>
                  <a:close/>
                  <a:moveTo>
                    <a:pt x="4" y="4"/>
                  </a:moveTo>
                  <a:lnTo>
                    <a:pt x="4" y="4"/>
                  </a:lnTo>
                  <a:cubicBezTo>
                    <a:pt x="3" y="6"/>
                    <a:pt x="2" y="7"/>
                    <a:pt x="1" y="9"/>
                  </a:cubicBezTo>
                  <a:cubicBezTo>
                    <a:pt x="4" y="9"/>
                    <a:pt x="6" y="9"/>
                    <a:pt x="9" y="12"/>
                  </a:cubicBezTo>
                  <a:cubicBezTo>
                    <a:pt x="9" y="9"/>
                    <a:pt x="7" y="7"/>
                    <a:pt x="4" y="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8333614" y="4131734"/>
              <a:ext cx="393" cy="731"/>
            </a:xfrm>
            <a:custGeom>
              <a:rect b="b" l="l" r="r" t="t"/>
              <a:pathLst>
                <a:path extrusionOk="0" h="13" w="7">
                  <a:moveTo>
                    <a:pt x="1" y="1"/>
                  </a:moveTo>
                  <a:lnTo>
                    <a:pt x="1" y="1"/>
                  </a:lnTo>
                  <a:cubicBezTo>
                    <a:pt x="4" y="4"/>
                    <a:pt x="4" y="7"/>
                    <a:pt x="4" y="12"/>
                  </a:cubicBezTo>
                  <a:lnTo>
                    <a:pt x="6" y="9"/>
                  </a:lnTo>
                  <a:cubicBezTo>
                    <a:pt x="4" y="7"/>
                    <a:pt x="4" y="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 name="Google Shape;361;p1"/>
          <p:cNvGrpSpPr/>
          <p:nvPr/>
        </p:nvGrpSpPr>
        <p:grpSpPr>
          <a:xfrm rot="1796183">
            <a:off x="442468" y="2483402"/>
            <a:ext cx="957552" cy="766847"/>
            <a:chOff x="4365025" y="1539800"/>
            <a:chExt cx="121025" cy="96925"/>
          </a:xfrm>
        </p:grpSpPr>
        <p:sp>
          <p:nvSpPr>
            <p:cNvPr id="362" name="Google Shape;362;p1"/>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0" name="Google Shape;370;p1"/>
          <p:cNvSpPr txBox="1"/>
          <p:nvPr>
            <p:ph idx="1" type="subTitle"/>
          </p:nvPr>
        </p:nvSpPr>
        <p:spPr>
          <a:xfrm>
            <a:off x="1448980" y="3364922"/>
            <a:ext cx="1572000" cy="38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400">
                <a:latin typeface="Bookman Old Style"/>
                <a:ea typeface="Bookman Old Style"/>
                <a:cs typeface="Bookman Old Style"/>
                <a:sym typeface="Bookman Old Style"/>
              </a:rPr>
              <a:t>Members</a:t>
            </a:r>
            <a:endParaRPr sz="1400">
              <a:latin typeface="Bookman Old Style"/>
              <a:ea typeface="Bookman Old Style"/>
              <a:cs typeface="Bookman Old Style"/>
              <a:sym typeface="Bookman Old Style"/>
            </a:endParaRPr>
          </a:p>
        </p:txBody>
      </p:sp>
      <p:cxnSp>
        <p:nvCxnSpPr>
          <p:cNvPr id="371" name="Google Shape;371;p1"/>
          <p:cNvCxnSpPr/>
          <p:nvPr/>
        </p:nvCxnSpPr>
        <p:spPr>
          <a:xfrm>
            <a:off x="2789596" y="2898905"/>
            <a:ext cx="0" cy="1401747"/>
          </a:xfrm>
          <a:prstGeom prst="straightConnector1">
            <a:avLst/>
          </a:prstGeom>
          <a:noFill/>
          <a:ln cap="flat" cmpd="sng" w="9525">
            <a:solidFill>
              <a:srgbClr val="414141"/>
            </a:solidFill>
            <a:prstDash val="solid"/>
            <a:round/>
            <a:headEnd len="sm" w="sm" type="none"/>
            <a:tailEnd len="sm" w="sm" type="none"/>
          </a:ln>
        </p:spPr>
      </p:cxnSp>
      <p:sp>
        <p:nvSpPr>
          <p:cNvPr id="372" name="Google Shape;372;p1"/>
          <p:cNvSpPr txBox="1"/>
          <p:nvPr/>
        </p:nvSpPr>
        <p:spPr>
          <a:xfrm>
            <a:off x="4957898" y="2799081"/>
            <a:ext cx="1981962" cy="157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Roboto"/>
              <a:buNone/>
            </a:pPr>
            <a:r>
              <a:rPr b="0" i="0" lang="en-US" sz="1400" u="none" cap="none" strike="noStrike">
                <a:solidFill>
                  <a:schemeClr val="dk1"/>
                </a:solidFill>
                <a:latin typeface="Bookman Old Style"/>
                <a:ea typeface="Bookman Old Style"/>
                <a:cs typeface="Bookman Old Style"/>
                <a:sym typeface="Bookman Old Style"/>
              </a:rPr>
              <a:t>-    M23.ICT.010</a:t>
            </a:r>
            <a:endParaRPr/>
          </a:p>
          <a:p>
            <a:pPr indent="0" lvl="0" marL="0" marR="0" rtl="0" algn="l">
              <a:lnSpc>
                <a:spcPct val="100000"/>
              </a:lnSpc>
              <a:spcBef>
                <a:spcPts val="0"/>
              </a:spcBef>
              <a:spcAft>
                <a:spcPts val="0"/>
              </a:spcAft>
              <a:buClr>
                <a:schemeClr val="dk1"/>
              </a:buClr>
              <a:buSzPts val="1800"/>
              <a:buFont typeface="Roboto"/>
              <a:buNone/>
            </a:pPr>
            <a:r>
              <a:rPr b="0" i="0" lang="en-US" sz="1400" u="none" cap="none" strike="noStrike">
                <a:solidFill>
                  <a:schemeClr val="dk1"/>
                </a:solidFill>
                <a:latin typeface="Bookman Old Style"/>
                <a:ea typeface="Bookman Old Style"/>
                <a:cs typeface="Bookman Old Style"/>
                <a:sym typeface="Bookman Old Style"/>
              </a:rPr>
              <a:t>-    M23.ICT.008</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600"/>
                                        <p:tgtEl>
                                          <p:spTgt spid="3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0"/>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0"/>
          <p:cNvSpPr txBox="1"/>
          <p:nvPr>
            <p:ph type="title"/>
          </p:nvPr>
        </p:nvSpPr>
        <p:spPr>
          <a:xfrm>
            <a:off x="562412" y="563977"/>
            <a:ext cx="6063855"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4. Conclusion</a:t>
            </a:r>
            <a:endParaRPr>
              <a:latin typeface="Bookman Old Style"/>
              <a:ea typeface="Bookman Old Style"/>
              <a:cs typeface="Bookman Old Style"/>
              <a:sym typeface="Bookman Old Style"/>
            </a:endParaRPr>
          </a:p>
        </p:txBody>
      </p:sp>
      <p:grpSp>
        <p:nvGrpSpPr>
          <p:cNvPr id="1048" name="Google Shape;1048;p10"/>
          <p:cNvGrpSpPr/>
          <p:nvPr/>
        </p:nvGrpSpPr>
        <p:grpSpPr>
          <a:xfrm rot="1796183">
            <a:off x="6529069" y="402295"/>
            <a:ext cx="957552" cy="766847"/>
            <a:chOff x="4365025" y="1539800"/>
            <a:chExt cx="121025" cy="96925"/>
          </a:xfrm>
        </p:grpSpPr>
        <p:sp>
          <p:nvSpPr>
            <p:cNvPr id="1049" name="Google Shape;1049;p10"/>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0"/>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0"/>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0"/>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0"/>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0"/>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0"/>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0"/>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7" name="Google Shape;1057;p10"/>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8" name="Google Shape;1058;p10"/>
          <p:cNvGrpSpPr/>
          <p:nvPr/>
        </p:nvGrpSpPr>
        <p:grpSpPr>
          <a:xfrm>
            <a:off x="1851738" y="4817301"/>
            <a:ext cx="1165743" cy="1142485"/>
            <a:chOff x="3628800" y="3558400"/>
            <a:chExt cx="1758551" cy="1723205"/>
          </a:xfrm>
        </p:grpSpPr>
        <p:sp>
          <p:nvSpPr>
            <p:cNvPr id="1059" name="Google Shape;1059;p10"/>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0"/>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0"/>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0"/>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0"/>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0"/>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0"/>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0"/>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0"/>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0"/>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0"/>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0"/>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0"/>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0"/>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0"/>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0"/>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0"/>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0"/>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0"/>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0"/>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0"/>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0"/>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0"/>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0"/>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0"/>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0"/>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0"/>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0"/>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0"/>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0"/>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0"/>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0"/>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0"/>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0"/>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0"/>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0"/>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0"/>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0"/>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0"/>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0"/>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0"/>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0"/>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0"/>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0"/>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0"/>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0"/>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0"/>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0"/>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0"/>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0"/>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0"/>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0"/>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0"/>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3" name="Google Shape;1113;p10"/>
          <p:cNvSpPr txBox="1"/>
          <p:nvPr/>
        </p:nvSpPr>
        <p:spPr>
          <a:xfrm>
            <a:off x="872411" y="975278"/>
            <a:ext cx="2565733" cy="4182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Feature compare:</a:t>
            </a:r>
            <a:endParaRPr/>
          </a:p>
        </p:txBody>
      </p:sp>
      <p:pic>
        <p:nvPicPr>
          <p:cNvPr id="1114" name="Google Shape;1114;p10"/>
          <p:cNvPicPr preferRelativeResize="0"/>
          <p:nvPr/>
        </p:nvPicPr>
        <p:blipFill rotWithShape="1">
          <a:blip r:embed="rId3">
            <a:alphaModFix/>
          </a:blip>
          <a:srcRect b="0" l="0" r="49862" t="0"/>
          <a:stretch/>
        </p:blipFill>
        <p:spPr>
          <a:xfrm>
            <a:off x="65300" y="1444152"/>
            <a:ext cx="9013400" cy="3315208"/>
          </a:xfrm>
          <a:prstGeom prst="rect">
            <a:avLst/>
          </a:prstGeom>
          <a:noFill/>
          <a:ln>
            <a:noFill/>
          </a:ln>
        </p:spPr>
      </p:pic>
      <p:sp>
        <p:nvSpPr>
          <p:cNvPr id="1115" name="Google Shape;1115;p10"/>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10</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48"/>
                                        </p:tgtEl>
                                        <p:attrNameLst>
                                          <p:attrName>style.visibility</p:attrName>
                                        </p:attrNameLst>
                                      </p:cBhvr>
                                      <p:to>
                                        <p:strVal val="visible"/>
                                      </p:to>
                                    </p:set>
                                    <p:anim calcmode="lin" valueType="num">
                                      <p:cBhvr additive="base">
                                        <p:cTn dur="600"/>
                                        <p:tgtEl>
                                          <p:spTgt spid="10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1"/>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1"/>
          <p:cNvSpPr txBox="1"/>
          <p:nvPr>
            <p:ph type="title"/>
          </p:nvPr>
        </p:nvSpPr>
        <p:spPr>
          <a:xfrm>
            <a:off x="562412" y="563977"/>
            <a:ext cx="6063855"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4. Conclusion</a:t>
            </a:r>
            <a:endParaRPr>
              <a:latin typeface="Bookman Old Style"/>
              <a:ea typeface="Bookman Old Style"/>
              <a:cs typeface="Bookman Old Style"/>
              <a:sym typeface="Bookman Old Style"/>
            </a:endParaRPr>
          </a:p>
        </p:txBody>
      </p:sp>
      <p:grpSp>
        <p:nvGrpSpPr>
          <p:cNvPr id="1122" name="Google Shape;1122;p11"/>
          <p:cNvGrpSpPr/>
          <p:nvPr/>
        </p:nvGrpSpPr>
        <p:grpSpPr>
          <a:xfrm rot="1796183">
            <a:off x="6023180" y="3707706"/>
            <a:ext cx="957552" cy="766847"/>
            <a:chOff x="4365025" y="1539800"/>
            <a:chExt cx="121025" cy="96925"/>
          </a:xfrm>
        </p:grpSpPr>
        <p:sp>
          <p:nvSpPr>
            <p:cNvPr id="1123" name="Google Shape;1123;p11"/>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1"/>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1"/>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1"/>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1"/>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1"/>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1"/>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1"/>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1" name="Google Shape;1131;p11"/>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2" name="Google Shape;1132;p11"/>
          <p:cNvGrpSpPr/>
          <p:nvPr/>
        </p:nvGrpSpPr>
        <p:grpSpPr>
          <a:xfrm>
            <a:off x="1851738" y="4817301"/>
            <a:ext cx="1165743" cy="1142485"/>
            <a:chOff x="3628800" y="3558400"/>
            <a:chExt cx="1758551" cy="1723205"/>
          </a:xfrm>
        </p:grpSpPr>
        <p:sp>
          <p:nvSpPr>
            <p:cNvPr id="1133" name="Google Shape;1133;p11"/>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1"/>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1"/>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1"/>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1"/>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1"/>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1"/>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1"/>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1"/>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1"/>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1"/>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1"/>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1"/>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1"/>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1"/>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1"/>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1"/>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1"/>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1"/>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1"/>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1"/>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1"/>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1"/>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1"/>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1"/>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1"/>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1"/>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1"/>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1"/>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1"/>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1"/>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1"/>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1"/>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1"/>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1"/>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1"/>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1"/>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1"/>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1"/>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1"/>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1"/>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1"/>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1"/>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1"/>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1"/>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1"/>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1"/>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1"/>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1"/>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1"/>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1"/>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1"/>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1"/>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1"/>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7" name="Google Shape;1187;p11"/>
          <p:cNvSpPr txBox="1"/>
          <p:nvPr/>
        </p:nvSpPr>
        <p:spPr>
          <a:xfrm>
            <a:off x="872411" y="975278"/>
            <a:ext cx="2565733" cy="4182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Running time:</a:t>
            </a:r>
            <a:endParaRPr/>
          </a:p>
        </p:txBody>
      </p:sp>
      <p:graphicFrame>
        <p:nvGraphicFramePr>
          <p:cNvPr id="1188" name="Google Shape;1188;p11"/>
          <p:cNvGraphicFramePr/>
          <p:nvPr/>
        </p:nvGraphicFramePr>
        <p:xfrm>
          <a:off x="1551771" y="1674695"/>
          <a:ext cx="3000000" cy="3000000"/>
        </p:xfrm>
        <a:graphic>
          <a:graphicData uri="http://schemas.openxmlformats.org/drawingml/2006/table">
            <a:tbl>
              <a:tblPr>
                <a:noFill/>
                <a:tableStyleId>{2BDA356A-9357-421F-99BE-772D2CAF6473}</a:tableStyleId>
              </a:tblPr>
              <a:tblGrid>
                <a:gridCol w="1837600"/>
                <a:gridCol w="1488425"/>
                <a:gridCol w="1488425"/>
                <a:gridCol w="1488425"/>
              </a:tblGrid>
              <a:tr h="549250">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Model</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Feature Shape</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Feature Extraction time (s)</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Prediction time (s)</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29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VGG19</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(7, 13, 512)</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25.7</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0.79</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29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ResNet50V2</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(8, 14, 2048)</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20.13</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2.54</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29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Inceptionv3</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(6, 11, 2048)</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6.34</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1.74</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29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Xception</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(8, 14, 2048)</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24.12</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2.75</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29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CustomCNN</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(240, 432, 3)</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22.60</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3.45</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189" name="Google Shape;1189;p11"/>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11</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22"/>
                                        </p:tgtEl>
                                        <p:attrNameLst>
                                          <p:attrName>style.visibility</p:attrName>
                                        </p:attrNameLst>
                                      </p:cBhvr>
                                      <p:to>
                                        <p:strVal val="visible"/>
                                      </p:to>
                                    </p:set>
                                    <p:anim calcmode="lin" valueType="num">
                                      <p:cBhvr additive="base">
                                        <p:cTn dur="600"/>
                                        <p:tgtEl>
                                          <p:spTgt spid="11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2"/>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2"/>
          <p:cNvSpPr txBox="1"/>
          <p:nvPr>
            <p:ph type="title"/>
          </p:nvPr>
        </p:nvSpPr>
        <p:spPr>
          <a:xfrm>
            <a:off x="562412" y="563977"/>
            <a:ext cx="6063855"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4. Conclusion</a:t>
            </a:r>
            <a:endParaRPr>
              <a:latin typeface="Bookman Old Style"/>
              <a:ea typeface="Bookman Old Style"/>
              <a:cs typeface="Bookman Old Style"/>
              <a:sym typeface="Bookman Old Style"/>
            </a:endParaRPr>
          </a:p>
        </p:txBody>
      </p:sp>
      <p:grpSp>
        <p:nvGrpSpPr>
          <p:cNvPr id="1196" name="Google Shape;1196;p12"/>
          <p:cNvGrpSpPr/>
          <p:nvPr/>
        </p:nvGrpSpPr>
        <p:grpSpPr>
          <a:xfrm rot="1796183">
            <a:off x="132633" y="1241853"/>
            <a:ext cx="957552" cy="766847"/>
            <a:chOff x="4365025" y="1539800"/>
            <a:chExt cx="121025" cy="96925"/>
          </a:xfrm>
        </p:grpSpPr>
        <p:sp>
          <p:nvSpPr>
            <p:cNvPr id="1197" name="Google Shape;1197;p12"/>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2"/>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2"/>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2"/>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2"/>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2"/>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2"/>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2"/>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5" name="Google Shape;1205;p12"/>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6" name="Google Shape;1206;p12"/>
          <p:cNvGrpSpPr/>
          <p:nvPr/>
        </p:nvGrpSpPr>
        <p:grpSpPr>
          <a:xfrm>
            <a:off x="1851738" y="4817301"/>
            <a:ext cx="1165743" cy="1142485"/>
            <a:chOff x="3628800" y="3558400"/>
            <a:chExt cx="1758551" cy="1723205"/>
          </a:xfrm>
        </p:grpSpPr>
        <p:sp>
          <p:nvSpPr>
            <p:cNvPr id="1207" name="Google Shape;1207;p12"/>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2"/>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2"/>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2"/>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2"/>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2"/>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2"/>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2"/>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2"/>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2"/>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2"/>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2"/>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2"/>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2"/>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2"/>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2"/>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2"/>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2"/>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2"/>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2"/>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2"/>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2"/>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2"/>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2"/>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2"/>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2"/>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2"/>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2"/>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2"/>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2"/>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2"/>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2"/>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2"/>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2"/>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2"/>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2"/>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2"/>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2"/>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2"/>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2"/>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2"/>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2"/>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2"/>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2"/>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2"/>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2"/>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2"/>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2"/>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2"/>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2"/>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2"/>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2"/>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2"/>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2"/>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1" name="Google Shape;1261;p12"/>
          <p:cNvSpPr txBox="1"/>
          <p:nvPr/>
        </p:nvSpPr>
        <p:spPr>
          <a:xfrm>
            <a:off x="861445" y="1090885"/>
            <a:ext cx="2565733" cy="4182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Clustering:</a:t>
            </a:r>
            <a:endParaRPr/>
          </a:p>
        </p:txBody>
      </p:sp>
      <p:pic>
        <p:nvPicPr>
          <p:cNvPr id="1262" name="Google Shape;1262;p12"/>
          <p:cNvPicPr preferRelativeResize="0"/>
          <p:nvPr/>
        </p:nvPicPr>
        <p:blipFill rotWithShape="1">
          <a:blip r:embed="rId3">
            <a:alphaModFix/>
          </a:blip>
          <a:srcRect b="0" l="0" r="0" t="0"/>
          <a:stretch/>
        </p:blipFill>
        <p:spPr>
          <a:xfrm>
            <a:off x="3118343" y="972457"/>
            <a:ext cx="2798387" cy="2010718"/>
          </a:xfrm>
          <a:prstGeom prst="rect">
            <a:avLst/>
          </a:prstGeom>
          <a:noFill/>
          <a:ln>
            <a:noFill/>
          </a:ln>
        </p:spPr>
      </p:pic>
      <p:pic>
        <p:nvPicPr>
          <p:cNvPr id="1263" name="Google Shape;1263;p12"/>
          <p:cNvPicPr preferRelativeResize="0"/>
          <p:nvPr/>
        </p:nvPicPr>
        <p:blipFill rotWithShape="1">
          <a:blip r:embed="rId4">
            <a:alphaModFix/>
          </a:blip>
          <a:srcRect b="0" l="0" r="0" t="0"/>
          <a:stretch/>
        </p:blipFill>
        <p:spPr>
          <a:xfrm>
            <a:off x="5937096" y="972457"/>
            <a:ext cx="2768477" cy="2010718"/>
          </a:xfrm>
          <a:prstGeom prst="rect">
            <a:avLst/>
          </a:prstGeom>
          <a:noFill/>
          <a:ln>
            <a:noFill/>
          </a:ln>
        </p:spPr>
      </p:pic>
      <p:pic>
        <p:nvPicPr>
          <p:cNvPr id="1264" name="Google Shape;1264;p12"/>
          <p:cNvPicPr preferRelativeResize="0"/>
          <p:nvPr/>
        </p:nvPicPr>
        <p:blipFill rotWithShape="1">
          <a:blip r:embed="rId5">
            <a:alphaModFix/>
          </a:blip>
          <a:srcRect b="0" l="0" r="0" t="0"/>
          <a:stretch/>
        </p:blipFill>
        <p:spPr>
          <a:xfrm>
            <a:off x="281331" y="2883853"/>
            <a:ext cx="2846979" cy="2067734"/>
          </a:xfrm>
          <a:prstGeom prst="rect">
            <a:avLst/>
          </a:prstGeom>
          <a:noFill/>
          <a:ln>
            <a:noFill/>
          </a:ln>
        </p:spPr>
      </p:pic>
      <p:pic>
        <p:nvPicPr>
          <p:cNvPr id="1265" name="Google Shape;1265;p12"/>
          <p:cNvPicPr preferRelativeResize="0"/>
          <p:nvPr/>
        </p:nvPicPr>
        <p:blipFill rotWithShape="1">
          <a:blip r:embed="rId6">
            <a:alphaModFix/>
          </a:blip>
          <a:srcRect b="0" l="0" r="0" t="0"/>
          <a:stretch/>
        </p:blipFill>
        <p:spPr>
          <a:xfrm>
            <a:off x="3128310" y="2883851"/>
            <a:ext cx="2778452" cy="2067733"/>
          </a:xfrm>
          <a:prstGeom prst="rect">
            <a:avLst/>
          </a:prstGeom>
          <a:noFill/>
          <a:ln>
            <a:noFill/>
          </a:ln>
        </p:spPr>
      </p:pic>
      <p:pic>
        <p:nvPicPr>
          <p:cNvPr id="1266" name="Google Shape;1266;p12"/>
          <p:cNvPicPr preferRelativeResize="0"/>
          <p:nvPr/>
        </p:nvPicPr>
        <p:blipFill rotWithShape="1">
          <a:blip r:embed="rId7">
            <a:alphaModFix/>
          </a:blip>
          <a:srcRect b="0" l="0" r="0" t="0"/>
          <a:stretch/>
        </p:blipFill>
        <p:spPr>
          <a:xfrm>
            <a:off x="5937096" y="2983175"/>
            <a:ext cx="2846979" cy="2036840"/>
          </a:xfrm>
          <a:prstGeom prst="rect">
            <a:avLst/>
          </a:prstGeom>
          <a:noFill/>
          <a:ln>
            <a:noFill/>
          </a:ln>
        </p:spPr>
      </p:pic>
      <p:sp>
        <p:nvSpPr>
          <p:cNvPr id="1267" name="Google Shape;1267;p12"/>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12</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96"/>
                                        </p:tgtEl>
                                        <p:attrNameLst>
                                          <p:attrName>style.visibility</p:attrName>
                                        </p:attrNameLst>
                                      </p:cBhvr>
                                      <p:to>
                                        <p:strVal val="visible"/>
                                      </p:to>
                                    </p:set>
                                    <p:anim calcmode="lin" valueType="num">
                                      <p:cBhvr additive="base">
                                        <p:cTn dur="600"/>
                                        <p:tgtEl>
                                          <p:spTgt spid="11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3"/>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3"/>
          <p:cNvSpPr txBox="1"/>
          <p:nvPr>
            <p:ph type="title"/>
          </p:nvPr>
        </p:nvSpPr>
        <p:spPr>
          <a:xfrm>
            <a:off x="562412" y="563977"/>
            <a:ext cx="6063855"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4. Conclusion</a:t>
            </a:r>
            <a:endParaRPr>
              <a:latin typeface="Bookman Old Style"/>
              <a:ea typeface="Bookman Old Style"/>
              <a:cs typeface="Bookman Old Style"/>
              <a:sym typeface="Bookman Old Style"/>
            </a:endParaRPr>
          </a:p>
        </p:txBody>
      </p:sp>
      <p:grpSp>
        <p:nvGrpSpPr>
          <p:cNvPr id="1274" name="Google Shape;1274;p13"/>
          <p:cNvGrpSpPr/>
          <p:nvPr/>
        </p:nvGrpSpPr>
        <p:grpSpPr>
          <a:xfrm rot="1796183">
            <a:off x="7135312" y="20661"/>
            <a:ext cx="957552" cy="766847"/>
            <a:chOff x="4365025" y="1539800"/>
            <a:chExt cx="121025" cy="96925"/>
          </a:xfrm>
        </p:grpSpPr>
        <p:sp>
          <p:nvSpPr>
            <p:cNvPr id="1275" name="Google Shape;1275;p13"/>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3"/>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3"/>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3"/>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3"/>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3"/>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3"/>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3"/>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3" name="Google Shape;1283;p13"/>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4" name="Google Shape;1284;p13"/>
          <p:cNvGrpSpPr/>
          <p:nvPr/>
        </p:nvGrpSpPr>
        <p:grpSpPr>
          <a:xfrm>
            <a:off x="1851738" y="4817301"/>
            <a:ext cx="1165743" cy="1142485"/>
            <a:chOff x="3628800" y="3558400"/>
            <a:chExt cx="1758551" cy="1723205"/>
          </a:xfrm>
        </p:grpSpPr>
        <p:sp>
          <p:nvSpPr>
            <p:cNvPr id="1285" name="Google Shape;1285;p13"/>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3"/>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3"/>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3"/>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3"/>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3"/>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3"/>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3"/>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3"/>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3"/>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3"/>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3"/>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3"/>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3"/>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3"/>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3"/>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3"/>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3"/>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3"/>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3"/>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3"/>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3"/>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3"/>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3"/>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3"/>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3"/>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3"/>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3"/>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3"/>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3"/>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3"/>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3"/>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3"/>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3"/>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3"/>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3"/>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3"/>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3"/>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3"/>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3"/>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3"/>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3"/>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3"/>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3"/>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3"/>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3"/>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3"/>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3"/>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3"/>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3"/>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3"/>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3"/>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3"/>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3"/>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9" name="Google Shape;1339;p13"/>
          <p:cNvSpPr txBox="1"/>
          <p:nvPr/>
        </p:nvSpPr>
        <p:spPr>
          <a:xfrm>
            <a:off x="872411" y="975278"/>
            <a:ext cx="3385264" cy="4182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Metrics: </a:t>
            </a:r>
            <a:endParaRPr/>
          </a:p>
          <a:p>
            <a:pPr indent="80010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- 121 test images</a:t>
            </a:r>
            <a:endParaRPr/>
          </a:p>
        </p:txBody>
      </p:sp>
      <p:graphicFrame>
        <p:nvGraphicFramePr>
          <p:cNvPr id="1340" name="Google Shape;1340;p13"/>
          <p:cNvGraphicFramePr/>
          <p:nvPr/>
        </p:nvGraphicFramePr>
        <p:xfrm>
          <a:off x="1173479" y="1766900"/>
          <a:ext cx="3000000" cy="3000000"/>
        </p:xfrm>
        <a:graphic>
          <a:graphicData uri="http://schemas.openxmlformats.org/drawingml/2006/table">
            <a:tbl>
              <a:tblPr>
                <a:noFill/>
                <a:tableStyleId>{2BDA356A-9357-421F-99BE-772D2CAF6473}</a:tableStyleId>
              </a:tblPr>
              <a:tblGrid>
                <a:gridCol w="2335100"/>
                <a:gridCol w="1487325"/>
                <a:gridCol w="1487325"/>
                <a:gridCol w="1487325"/>
              </a:tblGrid>
              <a:tr h="160025">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Model</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Average Cosine Similarity</a:t>
                      </a:r>
                      <a:endParaRPr/>
                    </a:p>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Average Structural Similarity</a:t>
                      </a:r>
                      <a:endParaRPr/>
                    </a:p>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Average Histogram Similarity</a:t>
                      </a:r>
                      <a:endParaRPr/>
                    </a:p>
                    <a:p>
                      <a:pPr indent="0" lvl="0" marL="0" marR="0" rtl="0" algn="ctr">
                        <a:lnSpc>
                          <a:spcPct val="100000"/>
                        </a:lnSpc>
                        <a:spcBef>
                          <a:spcPts val="0"/>
                        </a:spcBef>
                        <a:spcAft>
                          <a:spcPts val="0"/>
                        </a:spcAft>
                        <a:buNone/>
                      </a:pPr>
                      <a:r>
                        <a:rPr b="1" lang="en-US" sz="1400" u="none" cap="none" strike="noStrike">
                          <a:latin typeface="Bookman Old Style"/>
                          <a:ea typeface="Bookman Old Style"/>
                          <a:cs typeface="Bookman Old Style"/>
                          <a:sym typeface="Bookman Old Style"/>
                        </a:rPr>
                        <a:t>(%)</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00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VGG19</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63.64</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26.01</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37.37</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00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ResNet50V2</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84.99</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34.53</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48.71</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00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Inceptionv3</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81.71</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32.18</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48.59</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00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Xception</a:t>
                      </a:r>
                      <a:endParaRPr sz="1400" u="none" cap="none" strike="noStrike">
                        <a:latin typeface="Bookman Old Style"/>
                        <a:ea typeface="Bookman Old Style"/>
                        <a:cs typeface="Bookman Old Style"/>
                        <a:sym typeface="Bookman Old Style"/>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80.89</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31.38</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50.92</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0025">
                <a:tc>
                  <a:txBody>
                    <a:bodyPr/>
                    <a:lstStyle/>
                    <a:p>
                      <a:pPr indent="0" lvl="0" marL="0" marR="0" rtl="0" algn="l">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CustomCNN</a:t>
                      </a:r>
                      <a:endParaRPr sz="1400" u="none" cap="none" strike="noStrike">
                        <a:latin typeface="Bookman Old Style"/>
                        <a:ea typeface="Bookman Old Style"/>
                        <a:cs typeface="Bookman Old Style"/>
                        <a:sym typeface="Bookman Old Style"/>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84.90</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37.09</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Bookman Old Style"/>
                          <a:ea typeface="Bookman Old Style"/>
                          <a:cs typeface="Bookman Old Style"/>
                          <a:sym typeface="Bookman Old Style"/>
                        </a:rPr>
                        <a:t>42.62</a:t>
                      </a:r>
                      <a:endParaRPr/>
                    </a:p>
                  </a:txBody>
                  <a:tcPr marT="15250" marB="15250" marR="22850" marL="228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341" name="Google Shape;1341;p13"/>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13</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274"/>
                                        </p:tgtEl>
                                        <p:attrNameLst>
                                          <p:attrName>style.visibility</p:attrName>
                                        </p:attrNameLst>
                                      </p:cBhvr>
                                      <p:to>
                                        <p:strVal val="visible"/>
                                      </p:to>
                                    </p:set>
                                    <p:anim calcmode="lin" valueType="num">
                                      <p:cBhvr additive="base">
                                        <p:cTn dur="600"/>
                                        <p:tgtEl>
                                          <p:spTgt spid="12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14"/>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4"/>
          <p:cNvSpPr txBox="1"/>
          <p:nvPr>
            <p:ph type="title"/>
          </p:nvPr>
        </p:nvSpPr>
        <p:spPr>
          <a:xfrm>
            <a:off x="562412" y="563977"/>
            <a:ext cx="6063855"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4. Conclusion</a:t>
            </a:r>
            <a:endParaRPr>
              <a:latin typeface="Bookman Old Style"/>
              <a:ea typeface="Bookman Old Style"/>
              <a:cs typeface="Bookman Old Style"/>
              <a:sym typeface="Bookman Old Style"/>
            </a:endParaRPr>
          </a:p>
        </p:txBody>
      </p:sp>
      <p:grpSp>
        <p:nvGrpSpPr>
          <p:cNvPr id="1348" name="Google Shape;1348;p14"/>
          <p:cNvGrpSpPr/>
          <p:nvPr/>
        </p:nvGrpSpPr>
        <p:grpSpPr>
          <a:xfrm rot="1796183">
            <a:off x="4862207" y="2422063"/>
            <a:ext cx="957552" cy="766847"/>
            <a:chOff x="4365025" y="1539800"/>
            <a:chExt cx="121025" cy="96925"/>
          </a:xfrm>
        </p:grpSpPr>
        <p:sp>
          <p:nvSpPr>
            <p:cNvPr id="1349" name="Google Shape;1349;p14"/>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4"/>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4"/>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4"/>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4"/>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4"/>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4"/>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4"/>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7" name="Google Shape;1357;p14"/>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8" name="Google Shape;1358;p14"/>
          <p:cNvGrpSpPr/>
          <p:nvPr/>
        </p:nvGrpSpPr>
        <p:grpSpPr>
          <a:xfrm>
            <a:off x="1851738" y="4817301"/>
            <a:ext cx="1165743" cy="1142485"/>
            <a:chOff x="3628800" y="3558400"/>
            <a:chExt cx="1758551" cy="1723205"/>
          </a:xfrm>
        </p:grpSpPr>
        <p:sp>
          <p:nvSpPr>
            <p:cNvPr id="1359" name="Google Shape;1359;p14"/>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4"/>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4"/>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4"/>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4"/>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4"/>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4"/>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4"/>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4"/>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4"/>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4"/>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4"/>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4"/>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4"/>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4"/>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4"/>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4"/>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4"/>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4"/>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4"/>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4"/>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4"/>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4"/>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4"/>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4"/>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4"/>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4"/>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4"/>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4"/>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4"/>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4"/>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4"/>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4"/>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4"/>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4"/>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4"/>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4"/>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4"/>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4"/>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4"/>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4"/>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4"/>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4"/>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4"/>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4"/>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4"/>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4"/>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4"/>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4"/>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4"/>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4"/>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4"/>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4"/>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4"/>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3" name="Google Shape;1413;p14"/>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14</a:t>
            </a:r>
            <a:endParaRPr b="0" i="0" sz="1600" u="none" cap="none" strike="noStrike">
              <a:solidFill>
                <a:schemeClr val="dk1"/>
              </a:solidFill>
              <a:latin typeface="Bookman Old Style"/>
              <a:ea typeface="Bookman Old Style"/>
              <a:cs typeface="Bookman Old Style"/>
              <a:sym typeface="Bookman Old Style"/>
            </a:endParaRPr>
          </a:p>
        </p:txBody>
      </p:sp>
      <p:sp>
        <p:nvSpPr>
          <p:cNvPr id="1414" name="Google Shape;1414;p14"/>
          <p:cNvSpPr txBox="1"/>
          <p:nvPr/>
        </p:nvSpPr>
        <p:spPr>
          <a:xfrm>
            <a:off x="883736" y="1202806"/>
            <a:ext cx="6346800" cy="1806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Dataset is scattered, unlabeled, and “hot”</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Various models</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Performance varies depending on metrics</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Basically be able to find similar images, even with altered ones (crop, noise, …)</a:t>
            </a:r>
            <a:endParaRPr/>
          </a:p>
        </p:txBody>
      </p:sp>
      <p:sp>
        <p:nvSpPr>
          <p:cNvPr id="1415" name="Google Shape;1415;p14"/>
          <p:cNvSpPr txBox="1"/>
          <p:nvPr/>
        </p:nvSpPr>
        <p:spPr>
          <a:xfrm>
            <a:off x="2587925" y="3292157"/>
            <a:ext cx="6346792" cy="6436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Potential for further improvement</a:t>
            </a:r>
            <a:endParaRPr/>
          </a:p>
        </p:txBody>
      </p:sp>
      <p:pic>
        <p:nvPicPr>
          <p:cNvPr descr="Arrow: Straight with solid fill" id="1416" name="Google Shape;1416;p14"/>
          <p:cNvPicPr preferRelativeResize="0"/>
          <p:nvPr/>
        </p:nvPicPr>
        <p:blipFill rotWithShape="1">
          <a:blip r:embed="rId3">
            <a:alphaModFix/>
          </a:blip>
          <a:srcRect b="0" l="0" r="0" t="0"/>
          <a:stretch/>
        </p:blipFill>
        <p:spPr>
          <a:xfrm rot="10800000">
            <a:off x="1797488" y="3213548"/>
            <a:ext cx="574946" cy="574946"/>
          </a:xfrm>
          <a:prstGeom prst="rect">
            <a:avLst/>
          </a:prstGeom>
          <a:noFill/>
          <a:ln>
            <a:noFill/>
          </a:ln>
        </p:spPr>
      </p:pic>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48"/>
                                        </p:tgtEl>
                                        <p:attrNameLst>
                                          <p:attrName>style.visibility</p:attrName>
                                        </p:attrNameLst>
                                      </p:cBhvr>
                                      <p:to>
                                        <p:strVal val="visible"/>
                                      </p:to>
                                    </p:set>
                                    <p:anim calcmode="lin" valueType="num">
                                      <p:cBhvr additive="base">
                                        <p:cTn dur="600"/>
                                        <p:tgtEl>
                                          <p:spTgt spid="13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15"/>
          <p:cNvSpPr/>
          <p:nvPr/>
        </p:nvSpPr>
        <p:spPr>
          <a:xfrm rot="-2523247">
            <a:off x="2790298" y="600801"/>
            <a:ext cx="1099895" cy="984332"/>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5"/>
          <p:cNvSpPr txBox="1"/>
          <p:nvPr>
            <p:ph type="title"/>
          </p:nvPr>
        </p:nvSpPr>
        <p:spPr>
          <a:xfrm>
            <a:off x="1831220" y="1463856"/>
            <a:ext cx="5435100" cy="86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latin typeface="Bookman Old Style"/>
                <a:ea typeface="Bookman Old Style"/>
                <a:cs typeface="Bookman Old Style"/>
                <a:sym typeface="Bookman Old Style"/>
              </a:rPr>
              <a:t>Thanks!</a:t>
            </a:r>
            <a:endParaRPr>
              <a:latin typeface="Bookman Old Style"/>
              <a:ea typeface="Bookman Old Style"/>
              <a:cs typeface="Bookman Old Style"/>
              <a:sym typeface="Bookman Old Style"/>
            </a:endParaRPr>
          </a:p>
        </p:txBody>
      </p:sp>
      <p:sp>
        <p:nvSpPr>
          <p:cNvPr id="1423" name="Google Shape;1423;p15"/>
          <p:cNvSpPr txBox="1"/>
          <p:nvPr>
            <p:ph idx="1" type="subTitle"/>
          </p:nvPr>
        </p:nvSpPr>
        <p:spPr>
          <a:xfrm>
            <a:off x="1832144" y="2412356"/>
            <a:ext cx="5435100" cy="126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2500">
                <a:latin typeface="Bookman Old Style"/>
                <a:ea typeface="Bookman Old Style"/>
                <a:cs typeface="Bookman Old Style"/>
                <a:sym typeface="Bookman Old Style"/>
              </a:rPr>
              <a:t>Do you have any questions?</a:t>
            </a:r>
            <a:endParaRPr b="1" sz="2500">
              <a:latin typeface="Bookman Old Style"/>
              <a:ea typeface="Bookman Old Style"/>
              <a:cs typeface="Bookman Old Style"/>
              <a:sym typeface="Bookman Old Style"/>
            </a:endParaRPr>
          </a:p>
        </p:txBody>
      </p:sp>
      <p:sp>
        <p:nvSpPr>
          <p:cNvPr id="1424" name="Google Shape;1424;p15"/>
          <p:cNvSpPr/>
          <p:nvPr/>
        </p:nvSpPr>
        <p:spPr>
          <a:xfrm>
            <a:off x="131336" y="2571750"/>
            <a:ext cx="1694172" cy="2910360"/>
          </a:xfrm>
          <a:custGeom>
            <a:rect b="b" l="l" r="r" t="t"/>
            <a:pathLst>
              <a:path extrusionOk="0" fill="none" h="12269" w="7142">
                <a:moveTo>
                  <a:pt x="6483" y="10058"/>
                </a:moveTo>
                <a:cubicBezTo>
                  <a:pt x="6649" y="9663"/>
                  <a:pt x="6722" y="9244"/>
                  <a:pt x="6771" y="8834"/>
                </a:cubicBezTo>
                <a:cubicBezTo>
                  <a:pt x="6796" y="8595"/>
                  <a:pt x="6815" y="8356"/>
                  <a:pt x="6781" y="8137"/>
                </a:cubicBezTo>
                <a:cubicBezTo>
                  <a:pt x="6688" y="7473"/>
                  <a:pt x="6181" y="7098"/>
                  <a:pt x="5913" y="6542"/>
                </a:cubicBezTo>
                <a:cubicBezTo>
                  <a:pt x="6005" y="6937"/>
                  <a:pt x="6098" y="7381"/>
                  <a:pt x="5922" y="7805"/>
                </a:cubicBezTo>
                <a:cubicBezTo>
                  <a:pt x="5771" y="8166"/>
                  <a:pt x="5435" y="8512"/>
                  <a:pt x="5493" y="8859"/>
                </a:cubicBezTo>
                <a:cubicBezTo>
                  <a:pt x="5518" y="8995"/>
                  <a:pt x="5601" y="9093"/>
                  <a:pt x="5644" y="9220"/>
                </a:cubicBezTo>
                <a:cubicBezTo>
                  <a:pt x="5742" y="9488"/>
                  <a:pt x="5644" y="9839"/>
                  <a:pt x="5576" y="10161"/>
                </a:cubicBezTo>
                <a:cubicBezTo>
                  <a:pt x="5527" y="10395"/>
                  <a:pt x="5449" y="11000"/>
                  <a:pt x="5732" y="10966"/>
                </a:cubicBezTo>
                <a:cubicBezTo>
                  <a:pt x="6020" y="10927"/>
                  <a:pt x="6366" y="10327"/>
                  <a:pt x="6483" y="10058"/>
                </a:cubicBezTo>
                <a:close/>
                <a:moveTo>
                  <a:pt x="5674" y="10932"/>
                </a:moveTo>
                <a:cubicBezTo>
                  <a:pt x="5849" y="10732"/>
                  <a:pt x="5937" y="10458"/>
                  <a:pt x="5976" y="10200"/>
                </a:cubicBezTo>
                <a:cubicBezTo>
                  <a:pt x="6010" y="9937"/>
                  <a:pt x="5996" y="9683"/>
                  <a:pt x="6005" y="9424"/>
                </a:cubicBezTo>
                <a:cubicBezTo>
                  <a:pt x="6025" y="8932"/>
                  <a:pt x="6127" y="8429"/>
                  <a:pt x="6152" y="7937"/>
                </a:cubicBezTo>
                <a:cubicBezTo>
                  <a:pt x="6171" y="7415"/>
                  <a:pt x="6118" y="6966"/>
                  <a:pt x="5913" y="6542"/>
                </a:cubicBezTo>
                <a:moveTo>
                  <a:pt x="5674" y="10932"/>
                </a:moveTo>
                <a:cubicBezTo>
                  <a:pt x="6157" y="10483"/>
                  <a:pt x="6230" y="10176"/>
                  <a:pt x="6313" y="9819"/>
                </a:cubicBezTo>
                <a:cubicBezTo>
                  <a:pt x="6381" y="9532"/>
                  <a:pt x="6400" y="9244"/>
                  <a:pt x="6420" y="8961"/>
                </a:cubicBezTo>
                <a:cubicBezTo>
                  <a:pt x="6439" y="8659"/>
                  <a:pt x="6459" y="8361"/>
                  <a:pt x="6444" y="8068"/>
                </a:cubicBezTo>
                <a:cubicBezTo>
                  <a:pt x="6425" y="7776"/>
                  <a:pt x="6322" y="7361"/>
                  <a:pt x="5913" y="6542"/>
                </a:cubicBezTo>
                <a:moveTo>
                  <a:pt x="5674" y="10932"/>
                </a:moveTo>
                <a:cubicBezTo>
                  <a:pt x="5644" y="10722"/>
                  <a:pt x="5688" y="10254"/>
                  <a:pt x="5718" y="10029"/>
                </a:cubicBezTo>
                <a:cubicBezTo>
                  <a:pt x="5727" y="9932"/>
                  <a:pt x="5752" y="9834"/>
                  <a:pt x="5771" y="9737"/>
                </a:cubicBezTo>
                <a:cubicBezTo>
                  <a:pt x="5815" y="9507"/>
                  <a:pt x="5835" y="9273"/>
                  <a:pt x="5830" y="9049"/>
                </a:cubicBezTo>
                <a:cubicBezTo>
                  <a:pt x="5825" y="8932"/>
                  <a:pt x="5815" y="8810"/>
                  <a:pt x="5825" y="8688"/>
                </a:cubicBezTo>
                <a:cubicBezTo>
                  <a:pt x="5835" y="8571"/>
                  <a:pt x="5864" y="8454"/>
                  <a:pt x="5888" y="8332"/>
                </a:cubicBezTo>
                <a:cubicBezTo>
                  <a:pt x="5981" y="7951"/>
                  <a:pt x="6098" y="7581"/>
                  <a:pt x="6054" y="7210"/>
                </a:cubicBezTo>
                <a:cubicBezTo>
                  <a:pt x="6030" y="6981"/>
                  <a:pt x="5986" y="6747"/>
                  <a:pt x="5913" y="6542"/>
                </a:cubicBezTo>
                <a:moveTo>
                  <a:pt x="5547" y="10805"/>
                </a:moveTo>
                <a:cubicBezTo>
                  <a:pt x="5722" y="11410"/>
                  <a:pt x="5883" y="11785"/>
                  <a:pt x="6069" y="12268"/>
                </a:cubicBezTo>
                <a:moveTo>
                  <a:pt x="3093" y="9185"/>
                </a:moveTo>
                <a:cubicBezTo>
                  <a:pt x="2835" y="9141"/>
                  <a:pt x="2576" y="9098"/>
                  <a:pt x="2328" y="9015"/>
                </a:cubicBezTo>
                <a:cubicBezTo>
                  <a:pt x="2132" y="8956"/>
                  <a:pt x="1781" y="8771"/>
                  <a:pt x="1781" y="8771"/>
                </a:cubicBezTo>
                <a:cubicBezTo>
                  <a:pt x="1781" y="8771"/>
                  <a:pt x="2015" y="8981"/>
                  <a:pt x="2128" y="9068"/>
                </a:cubicBezTo>
                <a:cubicBezTo>
                  <a:pt x="2425" y="9293"/>
                  <a:pt x="2674" y="9580"/>
                  <a:pt x="2947" y="9829"/>
                </a:cubicBezTo>
                <a:cubicBezTo>
                  <a:pt x="3225" y="10083"/>
                  <a:pt x="3542" y="10312"/>
                  <a:pt x="3908" y="10385"/>
                </a:cubicBezTo>
                <a:cubicBezTo>
                  <a:pt x="4025" y="10405"/>
                  <a:pt x="4147" y="10415"/>
                  <a:pt x="4259" y="10444"/>
                </a:cubicBezTo>
                <a:cubicBezTo>
                  <a:pt x="4542" y="10507"/>
                  <a:pt x="4796" y="10693"/>
                  <a:pt x="5083" y="10693"/>
                </a:cubicBezTo>
                <a:cubicBezTo>
                  <a:pt x="5152" y="10693"/>
                  <a:pt x="5230" y="10673"/>
                  <a:pt x="5259" y="10615"/>
                </a:cubicBezTo>
                <a:cubicBezTo>
                  <a:pt x="5293" y="10551"/>
                  <a:pt x="5254" y="10473"/>
                  <a:pt x="5215" y="10410"/>
                </a:cubicBezTo>
                <a:cubicBezTo>
                  <a:pt x="5035" y="10127"/>
                  <a:pt x="4835" y="9849"/>
                  <a:pt x="4566" y="9649"/>
                </a:cubicBezTo>
                <a:cubicBezTo>
                  <a:pt x="4137" y="9341"/>
                  <a:pt x="3601" y="9268"/>
                  <a:pt x="3093" y="9185"/>
                </a:cubicBezTo>
                <a:close/>
                <a:moveTo>
                  <a:pt x="5566" y="10868"/>
                </a:moveTo>
                <a:cubicBezTo>
                  <a:pt x="5293" y="10693"/>
                  <a:pt x="5020" y="10522"/>
                  <a:pt x="4747" y="10346"/>
                </a:cubicBezTo>
                <a:cubicBezTo>
                  <a:pt x="4401" y="10122"/>
                  <a:pt x="4045" y="9898"/>
                  <a:pt x="3659" y="9741"/>
                </a:cubicBezTo>
                <a:cubicBezTo>
                  <a:pt x="3298" y="9595"/>
                  <a:pt x="2932" y="9463"/>
                  <a:pt x="2596" y="9268"/>
                </a:cubicBezTo>
                <a:cubicBezTo>
                  <a:pt x="2323" y="9112"/>
                  <a:pt x="2074" y="8937"/>
                  <a:pt x="1796" y="8790"/>
                </a:cubicBezTo>
                <a:moveTo>
                  <a:pt x="5230" y="10654"/>
                </a:moveTo>
                <a:cubicBezTo>
                  <a:pt x="4771" y="9971"/>
                  <a:pt x="4118" y="9649"/>
                  <a:pt x="3464" y="9439"/>
                </a:cubicBezTo>
                <a:cubicBezTo>
                  <a:pt x="3279" y="9380"/>
                  <a:pt x="3088" y="9337"/>
                  <a:pt x="2898" y="9273"/>
                </a:cubicBezTo>
                <a:cubicBezTo>
                  <a:pt x="2508" y="9146"/>
                  <a:pt x="2142" y="8961"/>
                  <a:pt x="1776" y="8771"/>
                </a:cubicBezTo>
                <a:moveTo>
                  <a:pt x="1781" y="8771"/>
                </a:moveTo>
                <a:cubicBezTo>
                  <a:pt x="1932" y="8888"/>
                  <a:pt x="2425" y="9254"/>
                  <a:pt x="2576" y="9371"/>
                </a:cubicBezTo>
                <a:cubicBezTo>
                  <a:pt x="2713" y="9478"/>
                  <a:pt x="2845" y="9580"/>
                  <a:pt x="2991" y="9673"/>
                </a:cubicBezTo>
                <a:cubicBezTo>
                  <a:pt x="3176" y="9790"/>
                  <a:pt x="3381" y="9883"/>
                  <a:pt x="3581" y="9976"/>
                </a:cubicBezTo>
                <a:cubicBezTo>
                  <a:pt x="3796" y="10078"/>
                  <a:pt x="4006" y="10176"/>
                  <a:pt x="4220" y="10273"/>
                </a:cubicBezTo>
                <a:cubicBezTo>
                  <a:pt x="4542" y="10424"/>
                  <a:pt x="4883" y="10571"/>
                  <a:pt x="5230" y="10654"/>
                </a:cubicBezTo>
                <a:moveTo>
                  <a:pt x="5318" y="6293"/>
                </a:moveTo>
                <a:cubicBezTo>
                  <a:pt x="5532" y="5576"/>
                  <a:pt x="5337" y="4717"/>
                  <a:pt x="5786" y="4117"/>
                </a:cubicBezTo>
                <a:cubicBezTo>
                  <a:pt x="5469" y="4420"/>
                  <a:pt x="5142" y="4727"/>
                  <a:pt x="4898" y="5093"/>
                </a:cubicBezTo>
                <a:cubicBezTo>
                  <a:pt x="4654" y="5459"/>
                  <a:pt x="4488" y="5893"/>
                  <a:pt x="4527" y="6337"/>
                </a:cubicBezTo>
                <a:cubicBezTo>
                  <a:pt x="4547" y="6590"/>
                  <a:pt x="4635" y="6839"/>
                  <a:pt x="4640" y="7098"/>
                </a:cubicBezTo>
                <a:cubicBezTo>
                  <a:pt x="4649" y="7376"/>
                  <a:pt x="4493" y="7742"/>
                  <a:pt x="4601" y="8000"/>
                </a:cubicBezTo>
                <a:cubicBezTo>
                  <a:pt x="4693" y="7703"/>
                  <a:pt x="4766" y="7429"/>
                  <a:pt x="4913" y="7147"/>
                </a:cubicBezTo>
                <a:cubicBezTo>
                  <a:pt x="5059" y="6868"/>
                  <a:pt x="5225" y="6595"/>
                  <a:pt x="5318" y="6293"/>
                </a:cubicBezTo>
                <a:close/>
                <a:moveTo>
                  <a:pt x="5786" y="4117"/>
                </a:moveTo>
                <a:cubicBezTo>
                  <a:pt x="5605" y="4317"/>
                  <a:pt x="5440" y="4605"/>
                  <a:pt x="5386" y="4869"/>
                </a:cubicBezTo>
                <a:cubicBezTo>
                  <a:pt x="5366" y="4976"/>
                  <a:pt x="5357" y="5083"/>
                  <a:pt x="5342" y="5186"/>
                </a:cubicBezTo>
                <a:cubicBezTo>
                  <a:pt x="5249" y="5844"/>
                  <a:pt x="4932" y="6449"/>
                  <a:pt x="4742" y="7088"/>
                </a:cubicBezTo>
                <a:cubicBezTo>
                  <a:pt x="4659" y="7361"/>
                  <a:pt x="4635" y="7712"/>
                  <a:pt x="4601" y="8000"/>
                </a:cubicBezTo>
                <a:moveTo>
                  <a:pt x="5786" y="4117"/>
                </a:moveTo>
                <a:cubicBezTo>
                  <a:pt x="5366" y="4493"/>
                  <a:pt x="5064" y="5044"/>
                  <a:pt x="4918" y="5591"/>
                </a:cubicBezTo>
                <a:cubicBezTo>
                  <a:pt x="4771" y="6132"/>
                  <a:pt x="4649" y="7322"/>
                  <a:pt x="4601" y="8000"/>
                </a:cubicBezTo>
                <a:moveTo>
                  <a:pt x="4342" y="7381"/>
                </a:moveTo>
                <a:cubicBezTo>
                  <a:pt x="4084" y="7200"/>
                  <a:pt x="3957" y="7103"/>
                  <a:pt x="3786" y="6937"/>
                </a:cubicBezTo>
                <a:cubicBezTo>
                  <a:pt x="3586" y="6742"/>
                  <a:pt x="3391" y="6537"/>
                  <a:pt x="3162" y="6381"/>
                </a:cubicBezTo>
                <a:cubicBezTo>
                  <a:pt x="2849" y="6176"/>
                  <a:pt x="2459" y="6142"/>
                  <a:pt x="2089" y="6083"/>
                </a:cubicBezTo>
                <a:cubicBezTo>
                  <a:pt x="1718" y="6025"/>
                  <a:pt x="1323" y="5908"/>
                  <a:pt x="1108" y="5595"/>
                </a:cubicBezTo>
                <a:cubicBezTo>
                  <a:pt x="1391" y="6059"/>
                  <a:pt x="1864" y="6371"/>
                  <a:pt x="2357" y="6590"/>
                </a:cubicBezTo>
                <a:cubicBezTo>
                  <a:pt x="2854" y="6810"/>
                  <a:pt x="3318" y="6986"/>
                  <a:pt x="3825" y="7171"/>
                </a:cubicBezTo>
                <a:cubicBezTo>
                  <a:pt x="3986" y="7229"/>
                  <a:pt x="4342" y="7381"/>
                  <a:pt x="4342" y="7381"/>
                </a:cubicBezTo>
                <a:close/>
                <a:moveTo>
                  <a:pt x="1108" y="5595"/>
                </a:moveTo>
                <a:cubicBezTo>
                  <a:pt x="1401" y="5951"/>
                  <a:pt x="1820" y="6200"/>
                  <a:pt x="2250" y="6371"/>
                </a:cubicBezTo>
                <a:cubicBezTo>
                  <a:pt x="2679" y="6537"/>
                  <a:pt x="3128" y="6669"/>
                  <a:pt x="3527" y="6898"/>
                </a:cubicBezTo>
                <a:cubicBezTo>
                  <a:pt x="3781" y="7044"/>
                  <a:pt x="4064" y="7273"/>
                  <a:pt x="4342" y="7381"/>
                </a:cubicBezTo>
                <a:moveTo>
                  <a:pt x="5040" y="9259"/>
                </a:moveTo>
                <a:cubicBezTo>
                  <a:pt x="4923" y="9073"/>
                  <a:pt x="4874" y="8863"/>
                  <a:pt x="4771" y="8673"/>
                </a:cubicBezTo>
                <a:cubicBezTo>
                  <a:pt x="4615" y="8371"/>
                  <a:pt x="4308" y="8151"/>
                  <a:pt x="3971" y="8103"/>
                </a:cubicBezTo>
                <a:cubicBezTo>
                  <a:pt x="3757" y="8073"/>
                  <a:pt x="3542" y="8103"/>
                  <a:pt x="3328" y="8083"/>
                </a:cubicBezTo>
                <a:cubicBezTo>
                  <a:pt x="3025" y="8059"/>
                  <a:pt x="2742" y="7932"/>
                  <a:pt x="2450" y="7859"/>
                </a:cubicBezTo>
                <a:cubicBezTo>
                  <a:pt x="2157" y="7790"/>
                  <a:pt x="1820" y="7785"/>
                  <a:pt x="1581" y="7976"/>
                </a:cubicBezTo>
                <a:cubicBezTo>
                  <a:pt x="1386" y="8127"/>
                  <a:pt x="1298" y="8385"/>
                  <a:pt x="1123" y="8556"/>
                </a:cubicBezTo>
                <a:cubicBezTo>
                  <a:pt x="1772" y="8244"/>
                  <a:pt x="2532" y="8229"/>
                  <a:pt x="3235" y="8405"/>
                </a:cubicBezTo>
                <a:cubicBezTo>
                  <a:pt x="3874" y="8566"/>
                  <a:pt x="4503" y="8873"/>
                  <a:pt x="5040" y="9259"/>
                </a:cubicBezTo>
                <a:close/>
                <a:moveTo>
                  <a:pt x="4986" y="9234"/>
                </a:moveTo>
                <a:cubicBezTo>
                  <a:pt x="4820" y="8859"/>
                  <a:pt x="4484" y="8561"/>
                  <a:pt x="4093" y="8444"/>
                </a:cubicBezTo>
                <a:cubicBezTo>
                  <a:pt x="3825" y="8366"/>
                  <a:pt x="3542" y="8366"/>
                  <a:pt x="3279" y="8288"/>
                </a:cubicBezTo>
                <a:cubicBezTo>
                  <a:pt x="2952" y="8200"/>
                  <a:pt x="2650" y="8000"/>
                  <a:pt x="2313" y="7995"/>
                </a:cubicBezTo>
                <a:cubicBezTo>
                  <a:pt x="2089" y="7990"/>
                  <a:pt x="1869" y="8073"/>
                  <a:pt x="1674" y="8181"/>
                </a:cubicBezTo>
                <a:cubicBezTo>
                  <a:pt x="1479" y="8293"/>
                  <a:pt x="1298" y="8429"/>
                  <a:pt x="1108" y="8551"/>
                </a:cubicBezTo>
                <a:moveTo>
                  <a:pt x="1128" y="4508"/>
                </a:moveTo>
                <a:cubicBezTo>
                  <a:pt x="1381" y="4669"/>
                  <a:pt x="1591" y="4898"/>
                  <a:pt x="1845" y="5064"/>
                </a:cubicBezTo>
                <a:cubicBezTo>
                  <a:pt x="2396" y="5434"/>
                  <a:pt x="3088" y="5493"/>
                  <a:pt x="3747" y="5542"/>
                </a:cubicBezTo>
                <a:cubicBezTo>
                  <a:pt x="3454" y="5469"/>
                  <a:pt x="3313" y="5142"/>
                  <a:pt x="3088" y="4937"/>
                </a:cubicBezTo>
                <a:cubicBezTo>
                  <a:pt x="2986" y="4844"/>
                  <a:pt x="2864" y="4781"/>
                  <a:pt x="2742" y="4717"/>
                </a:cubicBezTo>
                <a:cubicBezTo>
                  <a:pt x="2347" y="4508"/>
                  <a:pt x="1923" y="4332"/>
                  <a:pt x="1479" y="4259"/>
                </a:cubicBezTo>
                <a:cubicBezTo>
                  <a:pt x="1152" y="4205"/>
                  <a:pt x="772" y="4196"/>
                  <a:pt x="455" y="4313"/>
                </a:cubicBezTo>
                <a:cubicBezTo>
                  <a:pt x="698" y="4347"/>
                  <a:pt x="908" y="4366"/>
                  <a:pt x="1128" y="4508"/>
                </a:cubicBezTo>
                <a:close/>
                <a:moveTo>
                  <a:pt x="3152" y="4571"/>
                </a:moveTo>
                <a:cubicBezTo>
                  <a:pt x="2913" y="4400"/>
                  <a:pt x="2640" y="4298"/>
                  <a:pt x="2357" y="4210"/>
                </a:cubicBezTo>
                <a:cubicBezTo>
                  <a:pt x="2035" y="4113"/>
                  <a:pt x="1728" y="3981"/>
                  <a:pt x="1435" y="3820"/>
                </a:cubicBezTo>
                <a:cubicBezTo>
                  <a:pt x="1264" y="3722"/>
                  <a:pt x="1094" y="3615"/>
                  <a:pt x="952" y="3474"/>
                </a:cubicBezTo>
                <a:cubicBezTo>
                  <a:pt x="869" y="3386"/>
                  <a:pt x="796" y="3288"/>
                  <a:pt x="728" y="3196"/>
                </a:cubicBezTo>
                <a:cubicBezTo>
                  <a:pt x="576" y="2986"/>
                  <a:pt x="425" y="2776"/>
                  <a:pt x="269" y="2566"/>
                </a:cubicBezTo>
                <a:cubicBezTo>
                  <a:pt x="567" y="2674"/>
                  <a:pt x="884" y="2522"/>
                  <a:pt x="1196" y="2493"/>
                </a:cubicBezTo>
                <a:cubicBezTo>
                  <a:pt x="1523" y="2464"/>
                  <a:pt x="1859" y="2581"/>
                  <a:pt x="2098" y="2801"/>
                </a:cubicBezTo>
                <a:cubicBezTo>
                  <a:pt x="2220" y="2913"/>
                  <a:pt x="2318" y="3044"/>
                  <a:pt x="2415" y="3181"/>
                </a:cubicBezTo>
                <a:cubicBezTo>
                  <a:pt x="2650" y="3513"/>
                  <a:pt x="2889" y="3849"/>
                  <a:pt x="3128" y="4181"/>
                </a:cubicBezTo>
                <a:cubicBezTo>
                  <a:pt x="3308" y="4435"/>
                  <a:pt x="3503" y="4683"/>
                  <a:pt x="3601" y="4981"/>
                </a:cubicBezTo>
                <a:cubicBezTo>
                  <a:pt x="3454" y="4800"/>
                  <a:pt x="3371" y="4747"/>
                  <a:pt x="3269" y="4659"/>
                </a:cubicBezTo>
                <a:cubicBezTo>
                  <a:pt x="3230" y="4630"/>
                  <a:pt x="3196" y="4595"/>
                  <a:pt x="3152" y="4571"/>
                </a:cubicBezTo>
                <a:close/>
                <a:moveTo>
                  <a:pt x="3684" y="4381"/>
                </a:moveTo>
                <a:cubicBezTo>
                  <a:pt x="3684" y="4074"/>
                  <a:pt x="3801" y="3781"/>
                  <a:pt x="3962" y="3518"/>
                </a:cubicBezTo>
                <a:cubicBezTo>
                  <a:pt x="4123" y="3264"/>
                  <a:pt x="4313" y="3064"/>
                  <a:pt x="4552" y="2815"/>
                </a:cubicBezTo>
                <a:cubicBezTo>
                  <a:pt x="4732" y="2625"/>
                  <a:pt x="4932" y="2542"/>
                  <a:pt x="5152" y="2401"/>
                </a:cubicBezTo>
                <a:cubicBezTo>
                  <a:pt x="5371" y="2254"/>
                  <a:pt x="5610" y="2044"/>
                  <a:pt x="5874" y="2064"/>
                </a:cubicBezTo>
                <a:cubicBezTo>
                  <a:pt x="5688" y="2430"/>
                  <a:pt x="5381" y="2742"/>
                  <a:pt x="5137" y="3576"/>
                </a:cubicBezTo>
                <a:cubicBezTo>
                  <a:pt x="5074" y="3800"/>
                  <a:pt x="4962" y="4015"/>
                  <a:pt x="4820" y="4196"/>
                </a:cubicBezTo>
                <a:cubicBezTo>
                  <a:pt x="4635" y="4435"/>
                  <a:pt x="4474" y="4659"/>
                  <a:pt x="4225" y="4835"/>
                </a:cubicBezTo>
                <a:cubicBezTo>
                  <a:pt x="4030" y="4971"/>
                  <a:pt x="3835" y="5132"/>
                  <a:pt x="3703" y="5337"/>
                </a:cubicBezTo>
                <a:cubicBezTo>
                  <a:pt x="3835" y="5054"/>
                  <a:pt x="3684" y="4678"/>
                  <a:pt x="3684" y="4381"/>
                </a:cubicBezTo>
                <a:close/>
                <a:moveTo>
                  <a:pt x="2781" y="1620"/>
                </a:moveTo>
                <a:cubicBezTo>
                  <a:pt x="2718" y="1420"/>
                  <a:pt x="2640" y="1220"/>
                  <a:pt x="2523" y="1049"/>
                </a:cubicBezTo>
                <a:cubicBezTo>
                  <a:pt x="2245" y="664"/>
                  <a:pt x="1752" y="440"/>
                  <a:pt x="1567" y="1"/>
                </a:cubicBezTo>
                <a:cubicBezTo>
                  <a:pt x="1528" y="596"/>
                  <a:pt x="1606" y="1201"/>
                  <a:pt x="1801" y="1762"/>
                </a:cubicBezTo>
                <a:cubicBezTo>
                  <a:pt x="1845" y="1903"/>
                  <a:pt x="1903" y="2040"/>
                  <a:pt x="1981" y="2162"/>
                </a:cubicBezTo>
                <a:cubicBezTo>
                  <a:pt x="2123" y="2366"/>
                  <a:pt x="2328" y="2508"/>
                  <a:pt x="2493" y="2688"/>
                </a:cubicBezTo>
                <a:cubicBezTo>
                  <a:pt x="2864" y="3098"/>
                  <a:pt x="2986" y="3669"/>
                  <a:pt x="3337" y="4093"/>
                </a:cubicBezTo>
                <a:cubicBezTo>
                  <a:pt x="3088" y="3279"/>
                  <a:pt x="3025" y="2430"/>
                  <a:pt x="2781" y="1620"/>
                </a:cubicBezTo>
                <a:close/>
                <a:moveTo>
                  <a:pt x="3742" y="3352"/>
                </a:moveTo>
                <a:cubicBezTo>
                  <a:pt x="3976" y="3074"/>
                  <a:pt x="4093" y="3025"/>
                  <a:pt x="4352" y="2776"/>
                </a:cubicBezTo>
                <a:cubicBezTo>
                  <a:pt x="4742" y="2405"/>
                  <a:pt x="4932" y="1898"/>
                  <a:pt x="5040" y="1381"/>
                </a:cubicBezTo>
                <a:cubicBezTo>
                  <a:pt x="5069" y="1230"/>
                  <a:pt x="5098" y="1079"/>
                  <a:pt x="5122" y="927"/>
                </a:cubicBezTo>
                <a:cubicBezTo>
                  <a:pt x="4971" y="1162"/>
                  <a:pt x="4654" y="1206"/>
                  <a:pt x="4425" y="1352"/>
                </a:cubicBezTo>
                <a:cubicBezTo>
                  <a:pt x="4303" y="1425"/>
                  <a:pt x="4205" y="1527"/>
                  <a:pt x="4118" y="1630"/>
                </a:cubicBezTo>
                <a:cubicBezTo>
                  <a:pt x="3854" y="1947"/>
                  <a:pt x="3703" y="2332"/>
                  <a:pt x="3576" y="2713"/>
                </a:cubicBezTo>
                <a:cubicBezTo>
                  <a:pt x="3445" y="3093"/>
                  <a:pt x="3352" y="3483"/>
                  <a:pt x="3337" y="3888"/>
                </a:cubicBezTo>
                <a:cubicBezTo>
                  <a:pt x="3337" y="3927"/>
                  <a:pt x="3337" y="4093"/>
                  <a:pt x="3337" y="4093"/>
                </a:cubicBezTo>
                <a:cubicBezTo>
                  <a:pt x="3362" y="3932"/>
                  <a:pt x="3635" y="3479"/>
                  <a:pt x="3742" y="3352"/>
                </a:cubicBezTo>
                <a:close/>
                <a:moveTo>
                  <a:pt x="4162" y="6981"/>
                </a:moveTo>
                <a:close/>
                <a:moveTo>
                  <a:pt x="3308" y="4064"/>
                </a:moveTo>
                <a:cubicBezTo>
                  <a:pt x="3425" y="4410"/>
                  <a:pt x="3532" y="4761"/>
                  <a:pt x="3640" y="5113"/>
                </a:cubicBezTo>
                <a:cubicBezTo>
                  <a:pt x="3674" y="5234"/>
                  <a:pt x="3713" y="5361"/>
                  <a:pt x="3747" y="5488"/>
                </a:cubicBezTo>
                <a:cubicBezTo>
                  <a:pt x="3786" y="5605"/>
                  <a:pt x="3815" y="5688"/>
                  <a:pt x="3840" y="5810"/>
                </a:cubicBezTo>
                <a:cubicBezTo>
                  <a:pt x="3923" y="6176"/>
                  <a:pt x="3981" y="6551"/>
                  <a:pt x="4113" y="6903"/>
                </a:cubicBezTo>
                <a:cubicBezTo>
                  <a:pt x="4176" y="7078"/>
                  <a:pt x="4254" y="7249"/>
                  <a:pt x="4352" y="7405"/>
                </a:cubicBezTo>
                <a:cubicBezTo>
                  <a:pt x="4444" y="7556"/>
                  <a:pt x="4508" y="7707"/>
                  <a:pt x="4562" y="7878"/>
                </a:cubicBezTo>
                <a:cubicBezTo>
                  <a:pt x="4918" y="8937"/>
                  <a:pt x="5293" y="10078"/>
                  <a:pt x="5649" y="11136"/>
                </a:cubicBezTo>
                <a:moveTo>
                  <a:pt x="455" y="4313"/>
                </a:moveTo>
                <a:cubicBezTo>
                  <a:pt x="645" y="4303"/>
                  <a:pt x="859" y="4303"/>
                  <a:pt x="1045" y="4332"/>
                </a:cubicBezTo>
                <a:cubicBezTo>
                  <a:pt x="1684" y="4430"/>
                  <a:pt x="2167" y="4952"/>
                  <a:pt x="2752" y="5225"/>
                </a:cubicBezTo>
                <a:cubicBezTo>
                  <a:pt x="3030" y="5352"/>
                  <a:pt x="3445" y="5513"/>
                  <a:pt x="3747" y="5542"/>
                </a:cubicBezTo>
                <a:moveTo>
                  <a:pt x="3601" y="4981"/>
                </a:moveTo>
                <a:cubicBezTo>
                  <a:pt x="3445" y="4644"/>
                  <a:pt x="3147" y="4308"/>
                  <a:pt x="2869" y="4059"/>
                </a:cubicBezTo>
                <a:cubicBezTo>
                  <a:pt x="2732" y="3932"/>
                  <a:pt x="2581" y="3820"/>
                  <a:pt x="2430" y="3713"/>
                </a:cubicBezTo>
                <a:cubicBezTo>
                  <a:pt x="2196" y="3537"/>
                  <a:pt x="1957" y="3361"/>
                  <a:pt x="1689" y="3254"/>
                </a:cubicBezTo>
                <a:cubicBezTo>
                  <a:pt x="1498" y="3176"/>
                  <a:pt x="1298" y="3132"/>
                  <a:pt x="1108" y="3059"/>
                </a:cubicBezTo>
                <a:cubicBezTo>
                  <a:pt x="786" y="2942"/>
                  <a:pt x="474" y="2761"/>
                  <a:pt x="269" y="2566"/>
                </a:cubicBezTo>
                <a:moveTo>
                  <a:pt x="3337" y="4093"/>
                </a:moveTo>
                <a:cubicBezTo>
                  <a:pt x="3118" y="3503"/>
                  <a:pt x="2820" y="2864"/>
                  <a:pt x="2571" y="2288"/>
                </a:cubicBezTo>
                <a:cubicBezTo>
                  <a:pt x="2406" y="1908"/>
                  <a:pt x="2235" y="1532"/>
                  <a:pt x="2030" y="1171"/>
                </a:cubicBezTo>
                <a:cubicBezTo>
                  <a:pt x="1825" y="820"/>
                  <a:pt x="1591" y="406"/>
                  <a:pt x="1567" y="1"/>
                </a:cubicBezTo>
                <a:moveTo>
                  <a:pt x="3727" y="5283"/>
                </a:moveTo>
                <a:cubicBezTo>
                  <a:pt x="3830" y="5088"/>
                  <a:pt x="3932" y="4883"/>
                  <a:pt x="3996" y="4669"/>
                </a:cubicBezTo>
                <a:cubicBezTo>
                  <a:pt x="4084" y="4381"/>
                  <a:pt x="4205" y="4098"/>
                  <a:pt x="4342" y="3830"/>
                </a:cubicBezTo>
                <a:cubicBezTo>
                  <a:pt x="4669" y="3161"/>
                  <a:pt x="5108" y="2527"/>
                  <a:pt x="5747" y="2127"/>
                </a:cubicBezTo>
                <a:cubicBezTo>
                  <a:pt x="5781" y="2108"/>
                  <a:pt x="5835" y="2064"/>
                  <a:pt x="5874" y="2064"/>
                </a:cubicBezTo>
                <a:moveTo>
                  <a:pt x="3337" y="4093"/>
                </a:moveTo>
                <a:cubicBezTo>
                  <a:pt x="3484" y="3376"/>
                  <a:pt x="3659" y="3025"/>
                  <a:pt x="3864" y="2542"/>
                </a:cubicBezTo>
                <a:cubicBezTo>
                  <a:pt x="3986" y="2259"/>
                  <a:pt x="4147" y="1991"/>
                  <a:pt x="4352" y="1757"/>
                </a:cubicBezTo>
                <a:cubicBezTo>
                  <a:pt x="4474" y="1615"/>
                  <a:pt x="4620" y="1493"/>
                  <a:pt x="4752" y="1362"/>
                </a:cubicBezTo>
                <a:cubicBezTo>
                  <a:pt x="4888" y="1230"/>
                  <a:pt x="4996" y="1074"/>
                  <a:pt x="5122" y="927"/>
                </a:cubicBezTo>
                <a:moveTo>
                  <a:pt x="3552" y="12253"/>
                </a:moveTo>
                <a:cubicBezTo>
                  <a:pt x="2303" y="11566"/>
                  <a:pt x="1172" y="10507"/>
                  <a:pt x="811" y="9132"/>
                </a:cubicBezTo>
                <a:cubicBezTo>
                  <a:pt x="474" y="7873"/>
                  <a:pt x="811" y="6508"/>
                  <a:pt x="586" y="5249"/>
                </a:cubicBezTo>
                <a:moveTo>
                  <a:pt x="908" y="7820"/>
                </a:moveTo>
                <a:cubicBezTo>
                  <a:pt x="830" y="7961"/>
                  <a:pt x="737" y="7966"/>
                  <a:pt x="659" y="8107"/>
                </a:cubicBezTo>
                <a:cubicBezTo>
                  <a:pt x="581" y="7951"/>
                  <a:pt x="513" y="7942"/>
                  <a:pt x="416" y="7795"/>
                </a:cubicBezTo>
                <a:moveTo>
                  <a:pt x="879" y="6478"/>
                </a:moveTo>
                <a:cubicBezTo>
                  <a:pt x="825" y="6551"/>
                  <a:pt x="728" y="6703"/>
                  <a:pt x="659" y="6766"/>
                </a:cubicBezTo>
                <a:cubicBezTo>
                  <a:pt x="581" y="6669"/>
                  <a:pt x="533" y="6483"/>
                  <a:pt x="455" y="6390"/>
                </a:cubicBezTo>
                <a:moveTo>
                  <a:pt x="952" y="7820"/>
                </a:moveTo>
                <a:cubicBezTo>
                  <a:pt x="952" y="7844"/>
                  <a:pt x="933" y="7864"/>
                  <a:pt x="908" y="7864"/>
                </a:cubicBezTo>
                <a:cubicBezTo>
                  <a:pt x="884" y="7864"/>
                  <a:pt x="864" y="7844"/>
                  <a:pt x="864" y="7820"/>
                </a:cubicBezTo>
                <a:cubicBezTo>
                  <a:pt x="864" y="7795"/>
                  <a:pt x="884" y="7776"/>
                  <a:pt x="908" y="7776"/>
                </a:cubicBezTo>
                <a:cubicBezTo>
                  <a:pt x="933" y="7776"/>
                  <a:pt x="952" y="7795"/>
                  <a:pt x="952" y="7820"/>
                </a:cubicBezTo>
                <a:close/>
                <a:moveTo>
                  <a:pt x="923" y="6488"/>
                </a:moveTo>
                <a:cubicBezTo>
                  <a:pt x="923" y="6512"/>
                  <a:pt x="903" y="6532"/>
                  <a:pt x="879" y="6532"/>
                </a:cubicBezTo>
                <a:cubicBezTo>
                  <a:pt x="855" y="6532"/>
                  <a:pt x="835" y="6512"/>
                  <a:pt x="835" y="6488"/>
                </a:cubicBezTo>
                <a:cubicBezTo>
                  <a:pt x="835" y="6464"/>
                  <a:pt x="855" y="6444"/>
                  <a:pt x="879" y="6444"/>
                </a:cubicBezTo>
                <a:cubicBezTo>
                  <a:pt x="903" y="6444"/>
                  <a:pt x="923" y="6464"/>
                  <a:pt x="923" y="6488"/>
                </a:cubicBezTo>
                <a:close/>
                <a:moveTo>
                  <a:pt x="503" y="6390"/>
                </a:moveTo>
                <a:cubicBezTo>
                  <a:pt x="503" y="6415"/>
                  <a:pt x="484" y="6434"/>
                  <a:pt x="459" y="6434"/>
                </a:cubicBezTo>
                <a:cubicBezTo>
                  <a:pt x="435" y="6434"/>
                  <a:pt x="416" y="6415"/>
                  <a:pt x="416" y="6390"/>
                </a:cubicBezTo>
                <a:cubicBezTo>
                  <a:pt x="416" y="6366"/>
                  <a:pt x="435" y="6347"/>
                  <a:pt x="459" y="6347"/>
                </a:cubicBezTo>
                <a:cubicBezTo>
                  <a:pt x="484" y="6347"/>
                  <a:pt x="503" y="6366"/>
                  <a:pt x="503" y="6390"/>
                </a:cubicBezTo>
                <a:close/>
                <a:moveTo>
                  <a:pt x="459" y="7795"/>
                </a:moveTo>
                <a:cubicBezTo>
                  <a:pt x="459" y="7820"/>
                  <a:pt x="440" y="7839"/>
                  <a:pt x="416" y="7839"/>
                </a:cubicBezTo>
                <a:cubicBezTo>
                  <a:pt x="391" y="7839"/>
                  <a:pt x="372" y="7820"/>
                  <a:pt x="372" y="7795"/>
                </a:cubicBezTo>
                <a:cubicBezTo>
                  <a:pt x="372" y="7766"/>
                  <a:pt x="391" y="7746"/>
                  <a:pt x="416" y="7746"/>
                </a:cubicBezTo>
                <a:cubicBezTo>
                  <a:pt x="440" y="7746"/>
                  <a:pt x="459" y="7766"/>
                  <a:pt x="459" y="7795"/>
                </a:cubicBezTo>
                <a:close/>
                <a:moveTo>
                  <a:pt x="772" y="4849"/>
                </a:moveTo>
                <a:cubicBezTo>
                  <a:pt x="772" y="4849"/>
                  <a:pt x="640" y="5108"/>
                  <a:pt x="586" y="5254"/>
                </a:cubicBezTo>
                <a:cubicBezTo>
                  <a:pt x="489" y="5132"/>
                  <a:pt x="396" y="5039"/>
                  <a:pt x="284" y="4927"/>
                </a:cubicBezTo>
                <a:moveTo>
                  <a:pt x="635" y="4825"/>
                </a:moveTo>
                <a:cubicBezTo>
                  <a:pt x="611" y="4966"/>
                  <a:pt x="591" y="5108"/>
                  <a:pt x="586" y="5254"/>
                </a:cubicBezTo>
                <a:cubicBezTo>
                  <a:pt x="528" y="5113"/>
                  <a:pt x="464" y="4991"/>
                  <a:pt x="386" y="4864"/>
                </a:cubicBezTo>
                <a:moveTo>
                  <a:pt x="518" y="4810"/>
                </a:moveTo>
                <a:cubicBezTo>
                  <a:pt x="523" y="4961"/>
                  <a:pt x="547" y="5113"/>
                  <a:pt x="591" y="5254"/>
                </a:cubicBezTo>
                <a:cubicBezTo>
                  <a:pt x="591" y="5254"/>
                  <a:pt x="235" y="5064"/>
                  <a:pt x="230" y="5059"/>
                </a:cubicBezTo>
                <a:moveTo>
                  <a:pt x="586" y="5249"/>
                </a:moveTo>
                <a:lnTo>
                  <a:pt x="859" y="4976"/>
                </a:lnTo>
                <a:moveTo>
                  <a:pt x="898" y="4966"/>
                </a:moveTo>
                <a:cubicBezTo>
                  <a:pt x="898" y="4981"/>
                  <a:pt x="884" y="4995"/>
                  <a:pt x="864" y="4995"/>
                </a:cubicBezTo>
                <a:cubicBezTo>
                  <a:pt x="850" y="4995"/>
                  <a:pt x="835" y="4981"/>
                  <a:pt x="835" y="4966"/>
                </a:cubicBezTo>
                <a:cubicBezTo>
                  <a:pt x="835" y="4947"/>
                  <a:pt x="850" y="4932"/>
                  <a:pt x="864" y="4932"/>
                </a:cubicBezTo>
                <a:cubicBezTo>
                  <a:pt x="884" y="4932"/>
                  <a:pt x="898" y="4947"/>
                  <a:pt x="898" y="4966"/>
                </a:cubicBezTo>
                <a:close/>
                <a:moveTo>
                  <a:pt x="664" y="4810"/>
                </a:moveTo>
                <a:cubicBezTo>
                  <a:pt x="664" y="4830"/>
                  <a:pt x="650" y="4839"/>
                  <a:pt x="635" y="4839"/>
                </a:cubicBezTo>
                <a:cubicBezTo>
                  <a:pt x="616" y="4839"/>
                  <a:pt x="601" y="4830"/>
                  <a:pt x="601" y="4810"/>
                </a:cubicBezTo>
                <a:cubicBezTo>
                  <a:pt x="601" y="4795"/>
                  <a:pt x="616" y="4781"/>
                  <a:pt x="635" y="4781"/>
                </a:cubicBezTo>
                <a:cubicBezTo>
                  <a:pt x="650" y="4781"/>
                  <a:pt x="664" y="4795"/>
                  <a:pt x="664" y="4810"/>
                </a:cubicBezTo>
                <a:close/>
                <a:moveTo>
                  <a:pt x="811" y="4839"/>
                </a:moveTo>
                <a:cubicBezTo>
                  <a:pt x="811" y="4859"/>
                  <a:pt x="796" y="4874"/>
                  <a:pt x="776" y="4874"/>
                </a:cubicBezTo>
                <a:cubicBezTo>
                  <a:pt x="762" y="4874"/>
                  <a:pt x="747" y="4859"/>
                  <a:pt x="747" y="4839"/>
                </a:cubicBezTo>
                <a:cubicBezTo>
                  <a:pt x="747" y="4825"/>
                  <a:pt x="762" y="4810"/>
                  <a:pt x="776" y="4810"/>
                </a:cubicBezTo>
                <a:cubicBezTo>
                  <a:pt x="796" y="4810"/>
                  <a:pt x="811" y="4825"/>
                  <a:pt x="811" y="4839"/>
                </a:cubicBezTo>
                <a:close/>
                <a:moveTo>
                  <a:pt x="547" y="4800"/>
                </a:moveTo>
                <a:cubicBezTo>
                  <a:pt x="547" y="4820"/>
                  <a:pt x="533" y="4835"/>
                  <a:pt x="518" y="4835"/>
                </a:cubicBezTo>
                <a:cubicBezTo>
                  <a:pt x="498" y="4835"/>
                  <a:pt x="484" y="4820"/>
                  <a:pt x="484" y="4800"/>
                </a:cubicBezTo>
                <a:cubicBezTo>
                  <a:pt x="484" y="4786"/>
                  <a:pt x="498" y="4771"/>
                  <a:pt x="518" y="4771"/>
                </a:cubicBezTo>
                <a:cubicBezTo>
                  <a:pt x="533" y="4771"/>
                  <a:pt x="547" y="4786"/>
                  <a:pt x="547" y="4800"/>
                </a:cubicBezTo>
                <a:close/>
                <a:moveTo>
                  <a:pt x="411" y="4849"/>
                </a:moveTo>
                <a:cubicBezTo>
                  <a:pt x="411" y="4869"/>
                  <a:pt x="396" y="4883"/>
                  <a:pt x="377" y="4883"/>
                </a:cubicBezTo>
                <a:cubicBezTo>
                  <a:pt x="362" y="4883"/>
                  <a:pt x="347" y="4869"/>
                  <a:pt x="347" y="4849"/>
                </a:cubicBezTo>
                <a:cubicBezTo>
                  <a:pt x="347" y="4835"/>
                  <a:pt x="362" y="4820"/>
                  <a:pt x="377" y="4820"/>
                </a:cubicBezTo>
                <a:cubicBezTo>
                  <a:pt x="396" y="4820"/>
                  <a:pt x="411" y="4835"/>
                  <a:pt x="411" y="4849"/>
                </a:cubicBezTo>
                <a:close/>
                <a:moveTo>
                  <a:pt x="298" y="4913"/>
                </a:moveTo>
                <a:cubicBezTo>
                  <a:pt x="298" y="4932"/>
                  <a:pt x="284" y="4942"/>
                  <a:pt x="269" y="4942"/>
                </a:cubicBezTo>
                <a:cubicBezTo>
                  <a:pt x="250" y="4942"/>
                  <a:pt x="235" y="4932"/>
                  <a:pt x="235" y="4913"/>
                </a:cubicBezTo>
                <a:cubicBezTo>
                  <a:pt x="235" y="4898"/>
                  <a:pt x="250" y="4883"/>
                  <a:pt x="269" y="4883"/>
                </a:cubicBezTo>
                <a:cubicBezTo>
                  <a:pt x="284" y="4883"/>
                  <a:pt x="298" y="4898"/>
                  <a:pt x="298" y="4913"/>
                </a:cubicBezTo>
                <a:close/>
                <a:moveTo>
                  <a:pt x="230" y="5049"/>
                </a:moveTo>
                <a:cubicBezTo>
                  <a:pt x="230" y="5069"/>
                  <a:pt x="216" y="5083"/>
                  <a:pt x="201" y="5083"/>
                </a:cubicBezTo>
                <a:cubicBezTo>
                  <a:pt x="181" y="5083"/>
                  <a:pt x="167" y="5069"/>
                  <a:pt x="167" y="5049"/>
                </a:cubicBezTo>
                <a:cubicBezTo>
                  <a:pt x="167" y="5034"/>
                  <a:pt x="181" y="5020"/>
                  <a:pt x="201" y="5020"/>
                </a:cubicBezTo>
                <a:cubicBezTo>
                  <a:pt x="216" y="5020"/>
                  <a:pt x="230" y="5034"/>
                  <a:pt x="230" y="5049"/>
                </a:cubicBezTo>
                <a:close/>
                <a:moveTo>
                  <a:pt x="674" y="6030"/>
                </a:moveTo>
                <a:cubicBezTo>
                  <a:pt x="689" y="5908"/>
                  <a:pt x="708" y="5786"/>
                  <a:pt x="767" y="5678"/>
                </a:cubicBezTo>
                <a:cubicBezTo>
                  <a:pt x="864" y="5488"/>
                  <a:pt x="1069" y="5366"/>
                  <a:pt x="1172" y="5181"/>
                </a:cubicBezTo>
                <a:cubicBezTo>
                  <a:pt x="1123" y="5264"/>
                  <a:pt x="1089" y="5347"/>
                  <a:pt x="1069" y="5444"/>
                </a:cubicBezTo>
                <a:cubicBezTo>
                  <a:pt x="1050" y="5513"/>
                  <a:pt x="1045" y="5586"/>
                  <a:pt x="1020" y="5654"/>
                </a:cubicBezTo>
                <a:cubicBezTo>
                  <a:pt x="981" y="5756"/>
                  <a:pt x="908" y="5849"/>
                  <a:pt x="815" y="5903"/>
                </a:cubicBezTo>
                <a:cubicBezTo>
                  <a:pt x="762" y="5937"/>
                  <a:pt x="703" y="5971"/>
                  <a:pt x="674" y="6030"/>
                </a:cubicBezTo>
                <a:close/>
                <a:moveTo>
                  <a:pt x="484" y="7600"/>
                </a:moveTo>
                <a:cubicBezTo>
                  <a:pt x="381" y="7561"/>
                  <a:pt x="294" y="7488"/>
                  <a:pt x="240" y="7390"/>
                </a:cubicBezTo>
                <a:cubicBezTo>
                  <a:pt x="201" y="7327"/>
                  <a:pt x="181" y="7259"/>
                  <a:pt x="152" y="7195"/>
                </a:cubicBezTo>
                <a:cubicBezTo>
                  <a:pt x="113" y="7103"/>
                  <a:pt x="64" y="7025"/>
                  <a:pt x="1" y="6951"/>
                </a:cubicBezTo>
                <a:cubicBezTo>
                  <a:pt x="137" y="7122"/>
                  <a:pt x="357" y="7200"/>
                  <a:pt x="494" y="7366"/>
                </a:cubicBezTo>
                <a:cubicBezTo>
                  <a:pt x="567" y="7464"/>
                  <a:pt x="611" y="7581"/>
                  <a:pt x="650" y="7693"/>
                </a:cubicBezTo>
                <a:cubicBezTo>
                  <a:pt x="611" y="7639"/>
                  <a:pt x="547" y="7625"/>
                  <a:pt x="484" y="7600"/>
                </a:cubicBezTo>
                <a:close/>
                <a:moveTo>
                  <a:pt x="1298" y="6595"/>
                </a:moveTo>
                <a:cubicBezTo>
                  <a:pt x="1264" y="6654"/>
                  <a:pt x="1235" y="6712"/>
                  <a:pt x="1206" y="6771"/>
                </a:cubicBezTo>
                <a:cubicBezTo>
                  <a:pt x="1094" y="6981"/>
                  <a:pt x="981" y="7195"/>
                  <a:pt x="811" y="7361"/>
                </a:cubicBezTo>
                <a:cubicBezTo>
                  <a:pt x="742" y="7429"/>
                  <a:pt x="659" y="7503"/>
                  <a:pt x="650" y="7600"/>
                </a:cubicBezTo>
                <a:moveTo>
                  <a:pt x="664" y="6337"/>
                </a:moveTo>
                <a:cubicBezTo>
                  <a:pt x="455" y="6117"/>
                  <a:pt x="294" y="5844"/>
                  <a:pt x="201" y="5552"/>
                </a:cubicBezTo>
                <a:moveTo>
                  <a:pt x="864" y="9317"/>
                </a:moveTo>
                <a:cubicBezTo>
                  <a:pt x="586" y="8961"/>
                  <a:pt x="328" y="8454"/>
                  <a:pt x="220" y="8015"/>
                </a:cubicBezTo>
                <a:moveTo>
                  <a:pt x="396" y="5986"/>
                </a:moveTo>
                <a:cubicBezTo>
                  <a:pt x="377" y="5839"/>
                  <a:pt x="386" y="5688"/>
                  <a:pt x="420" y="5542"/>
                </a:cubicBezTo>
                <a:moveTo>
                  <a:pt x="1020" y="6673"/>
                </a:moveTo>
                <a:cubicBezTo>
                  <a:pt x="972" y="6864"/>
                  <a:pt x="976" y="7073"/>
                  <a:pt x="908" y="7264"/>
                </a:cubicBezTo>
                <a:moveTo>
                  <a:pt x="518" y="8776"/>
                </a:moveTo>
                <a:cubicBezTo>
                  <a:pt x="489" y="8566"/>
                  <a:pt x="489" y="8337"/>
                  <a:pt x="518" y="8127"/>
                </a:cubicBezTo>
                <a:moveTo>
                  <a:pt x="6420" y="1006"/>
                </a:moveTo>
                <a:cubicBezTo>
                  <a:pt x="6298" y="2283"/>
                  <a:pt x="6742" y="3620"/>
                  <a:pt x="6513" y="4898"/>
                </a:cubicBezTo>
                <a:cubicBezTo>
                  <a:pt x="6449" y="5244"/>
                  <a:pt x="6332" y="5581"/>
                  <a:pt x="6181" y="5898"/>
                </a:cubicBezTo>
                <a:cubicBezTo>
                  <a:pt x="5800" y="6693"/>
                  <a:pt x="5220" y="7190"/>
                  <a:pt x="4962" y="8034"/>
                </a:cubicBezTo>
                <a:cubicBezTo>
                  <a:pt x="4908" y="8205"/>
                  <a:pt x="4864" y="8381"/>
                  <a:pt x="4776" y="8537"/>
                </a:cubicBezTo>
                <a:moveTo>
                  <a:pt x="6796" y="3532"/>
                </a:moveTo>
                <a:cubicBezTo>
                  <a:pt x="6708" y="3683"/>
                  <a:pt x="6644" y="3703"/>
                  <a:pt x="6576" y="3864"/>
                </a:cubicBezTo>
                <a:cubicBezTo>
                  <a:pt x="6488" y="3727"/>
                  <a:pt x="6391" y="3732"/>
                  <a:pt x="6308" y="3596"/>
                </a:cubicBezTo>
                <a:moveTo>
                  <a:pt x="6644" y="2132"/>
                </a:moveTo>
                <a:cubicBezTo>
                  <a:pt x="6571" y="2235"/>
                  <a:pt x="6542" y="2420"/>
                  <a:pt x="6469" y="2527"/>
                </a:cubicBezTo>
                <a:cubicBezTo>
                  <a:pt x="6396" y="2469"/>
                  <a:pt x="6288" y="2327"/>
                  <a:pt x="6225" y="2259"/>
                </a:cubicBezTo>
                <a:moveTo>
                  <a:pt x="6303" y="3552"/>
                </a:moveTo>
                <a:cubicBezTo>
                  <a:pt x="6327" y="3552"/>
                  <a:pt x="6347" y="3566"/>
                  <a:pt x="6352" y="3591"/>
                </a:cubicBezTo>
                <a:cubicBezTo>
                  <a:pt x="6352" y="3615"/>
                  <a:pt x="6332" y="3639"/>
                  <a:pt x="6308" y="3639"/>
                </a:cubicBezTo>
                <a:cubicBezTo>
                  <a:pt x="6283" y="3644"/>
                  <a:pt x="6264" y="3625"/>
                  <a:pt x="6264" y="3600"/>
                </a:cubicBezTo>
                <a:cubicBezTo>
                  <a:pt x="6259" y="3576"/>
                  <a:pt x="6279" y="3552"/>
                  <a:pt x="6303" y="3552"/>
                </a:cubicBezTo>
                <a:close/>
                <a:moveTo>
                  <a:pt x="6225" y="2225"/>
                </a:moveTo>
                <a:cubicBezTo>
                  <a:pt x="6249" y="2220"/>
                  <a:pt x="6269" y="2240"/>
                  <a:pt x="6274" y="2264"/>
                </a:cubicBezTo>
                <a:cubicBezTo>
                  <a:pt x="6274" y="2288"/>
                  <a:pt x="6254" y="2308"/>
                  <a:pt x="6230" y="2313"/>
                </a:cubicBezTo>
                <a:cubicBezTo>
                  <a:pt x="6205" y="2313"/>
                  <a:pt x="6186" y="2293"/>
                  <a:pt x="6181" y="2269"/>
                </a:cubicBezTo>
                <a:cubicBezTo>
                  <a:pt x="6181" y="2244"/>
                  <a:pt x="6200" y="2225"/>
                  <a:pt x="6225" y="2225"/>
                </a:cubicBezTo>
                <a:close/>
                <a:moveTo>
                  <a:pt x="6635" y="2088"/>
                </a:moveTo>
                <a:cubicBezTo>
                  <a:pt x="6659" y="2088"/>
                  <a:pt x="6678" y="2108"/>
                  <a:pt x="6683" y="2132"/>
                </a:cubicBezTo>
                <a:cubicBezTo>
                  <a:pt x="6683" y="2157"/>
                  <a:pt x="6664" y="2176"/>
                  <a:pt x="6639" y="2176"/>
                </a:cubicBezTo>
                <a:cubicBezTo>
                  <a:pt x="6615" y="2181"/>
                  <a:pt x="6596" y="2162"/>
                  <a:pt x="6591" y="2137"/>
                </a:cubicBezTo>
                <a:cubicBezTo>
                  <a:pt x="6591" y="2113"/>
                  <a:pt x="6610" y="2093"/>
                  <a:pt x="6635" y="2088"/>
                </a:cubicBezTo>
                <a:close/>
                <a:moveTo>
                  <a:pt x="6791" y="3488"/>
                </a:moveTo>
                <a:cubicBezTo>
                  <a:pt x="6815" y="3483"/>
                  <a:pt x="6835" y="3503"/>
                  <a:pt x="6839" y="3527"/>
                </a:cubicBezTo>
                <a:cubicBezTo>
                  <a:pt x="6839" y="3552"/>
                  <a:pt x="6825" y="3571"/>
                  <a:pt x="6800" y="3576"/>
                </a:cubicBezTo>
                <a:cubicBezTo>
                  <a:pt x="6771" y="3576"/>
                  <a:pt x="6752" y="3557"/>
                  <a:pt x="6752" y="3532"/>
                </a:cubicBezTo>
                <a:cubicBezTo>
                  <a:pt x="6747" y="3508"/>
                  <a:pt x="6766" y="3488"/>
                  <a:pt x="6791" y="3488"/>
                </a:cubicBezTo>
                <a:close/>
                <a:moveTo>
                  <a:pt x="6698" y="664"/>
                </a:moveTo>
                <a:cubicBezTo>
                  <a:pt x="6596" y="786"/>
                  <a:pt x="6508" y="884"/>
                  <a:pt x="6420" y="1010"/>
                </a:cubicBezTo>
                <a:cubicBezTo>
                  <a:pt x="6357" y="869"/>
                  <a:pt x="6205" y="625"/>
                  <a:pt x="6205" y="625"/>
                </a:cubicBezTo>
                <a:moveTo>
                  <a:pt x="6586" y="610"/>
                </a:moveTo>
                <a:cubicBezTo>
                  <a:pt x="6518" y="742"/>
                  <a:pt x="6464" y="869"/>
                  <a:pt x="6420" y="1010"/>
                </a:cubicBezTo>
                <a:cubicBezTo>
                  <a:pt x="6400" y="869"/>
                  <a:pt x="6371" y="728"/>
                  <a:pt x="6337" y="591"/>
                </a:cubicBezTo>
                <a:moveTo>
                  <a:pt x="6761" y="791"/>
                </a:moveTo>
                <a:cubicBezTo>
                  <a:pt x="6757" y="796"/>
                  <a:pt x="6415" y="1015"/>
                  <a:pt x="6415" y="1015"/>
                </a:cubicBezTo>
                <a:cubicBezTo>
                  <a:pt x="6449" y="869"/>
                  <a:pt x="6459" y="718"/>
                  <a:pt x="6454" y="567"/>
                </a:cubicBezTo>
                <a:moveTo>
                  <a:pt x="6127" y="757"/>
                </a:moveTo>
                <a:lnTo>
                  <a:pt x="6420" y="1006"/>
                </a:lnTo>
                <a:moveTo>
                  <a:pt x="6113" y="718"/>
                </a:moveTo>
                <a:cubicBezTo>
                  <a:pt x="6132" y="713"/>
                  <a:pt x="6147" y="728"/>
                  <a:pt x="6147" y="747"/>
                </a:cubicBezTo>
                <a:cubicBezTo>
                  <a:pt x="6152" y="762"/>
                  <a:pt x="6137" y="776"/>
                  <a:pt x="6118" y="781"/>
                </a:cubicBezTo>
                <a:cubicBezTo>
                  <a:pt x="6103" y="781"/>
                  <a:pt x="6088" y="767"/>
                  <a:pt x="6083" y="752"/>
                </a:cubicBezTo>
                <a:cubicBezTo>
                  <a:pt x="6083" y="732"/>
                  <a:pt x="6098" y="718"/>
                  <a:pt x="6113" y="718"/>
                </a:cubicBezTo>
                <a:close/>
                <a:moveTo>
                  <a:pt x="6332" y="542"/>
                </a:moveTo>
                <a:cubicBezTo>
                  <a:pt x="6352" y="542"/>
                  <a:pt x="6366" y="557"/>
                  <a:pt x="6366" y="571"/>
                </a:cubicBezTo>
                <a:cubicBezTo>
                  <a:pt x="6366" y="591"/>
                  <a:pt x="6357" y="606"/>
                  <a:pt x="6337" y="606"/>
                </a:cubicBezTo>
                <a:cubicBezTo>
                  <a:pt x="6322" y="606"/>
                  <a:pt x="6308" y="596"/>
                  <a:pt x="6303" y="576"/>
                </a:cubicBezTo>
                <a:cubicBezTo>
                  <a:pt x="6303" y="562"/>
                  <a:pt x="6318" y="547"/>
                  <a:pt x="6332" y="542"/>
                </a:cubicBezTo>
                <a:close/>
                <a:moveTo>
                  <a:pt x="6191" y="586"/>
                </a:moveTo>
                <a:cubicBezTo>
                  <a:pt x="6210" y="586"/>
                  <a:pt x="6225" y="596"/>
                  <a:pt x="6225" y="615"/>
                </a:cubicBezTo>
                <a:cubicBezTo>
                  <a:pt x="6230" y="635"/>
                  <a:pt x="6215" y="649"/>
                  <a:pt x="6196" y="649"/>
                </a:cubicBezTo>
                <a:cubicBezTo>
                  <a:pt x="6181" y="649"/>
                  <a:pt x="6166" y="640"/>
                  <a:pt x="6161" y="620"/>
                </a:cubicBezTo>
                <a:cubicBezTo>
                  <a:pt x="6161" y="601"/>
                  <a:pt x="6176" y="586"/>
                  <a:pt x="6191" y="586"/>
                </a:cubicBezTo>
                <a:close/>
                <a:moveTo>
                  <a:pt x="6449" y="528"/>
                </a:moveTo>
                <a:cubicBezTo>
                  <a:pt x="6469" y="523"/>
                  <a:pt x="6483" y="537"/>
                  <a:pt x="6483" y="552"/>
                </a:cubicBezTo>
                <a:cubicBezTo>
                  <a:pt x="6483" y="571"/>
                  <a:pt x="6474" y="586"/>
                  <a:pt x="6454" y="586"/>
                </a:cubicBezTo>
                <a:cubicBezTo>
                  <a:pt x="6439" y="591"/>
                  <a:pt x="6425" y="576"/>
                  <a:pt x="6420" y="557"/>
                </a:cubicBezTo>
                <a:cubicBezTo>
                  <a:pt x="6420" y="542"/>
                  <a:pt x="6435" y="528"/>
                  <a:pt x="6449" y="528"/>
                </a:cubicBezTo>
                <a:close/>
                <a:moveTo>
                  <a:pt x="6591" y="562"/>
                </a:moveTo>
                <a:cubicBezTo>
                  <a:pt x="6610" y="562"/>
                  <a:pt x="6625" y="576"/>
                  <a:pt x="6625" y="591"/>
                </a:cubicBezTo>
                <a:cubicBezTo>
                  <a:pt x="6625" y="610"/>
                  <a:pt x="6615" y="625"/>
                  <a:pt x="6596" y="625"/>
                </a:cubicBezTo>
                <a:cubicBezTo>
                  <a:pt x="6581" y="625"/>
                  <a:pt x="6566" y="615"/>
                  <a:pt x="6561" y="596"/>
                </a:cubicBezTo>
                <a:cubicBezTo>
                  <a:pt x="6561" y="581"/>
                  <a:pt x="6576" y="567"/>
                  <a:pt x="6591" y="562"/>
                </a:cubicBezTo>
                <a:close/>
                <a:moveTo>
                  <a:pt x="6708" y="615"/>
                </a:moveTo>
                <a:cubicBezTo>
                  <a:pt x="6727" y="615"/>
                  <a:pt x="6742" y="630"/>
                  <a:pt x="6742" y="645"/>
                </a:cubicBezTo>
                <a:cubicBezTo>
                  <a:pt x="6742" y="664"/>
                  <a:pt x="6732" y="679"/>
                  <a:pt x="6713" y="679"/>
                </a:cubicBezTo>
                <a:cubicBezTo>
                  <a:pt x="6698" y="679"/>
                  <a:pt x="6678" y="669"/>
                  <a:pt x="6678" y="649"/>
                </a:cubicBezTo>
                <a:cubicBezTo>
                  <a:pt x="6678" y="635"/>
                  <a:pt x="6693" y="615"/>
                  <a:pt x="6708" y="615"/>
                </a:cubicBezTo>
                <a:close/>
                <a:moveTo>
                  <a:pt x="6786" y="747"/>
                </a:moveTo>
                <a:cubicBezTo>
                  <a:pt x="6805" y="747"/>
                  <a:pt x="6820" y="762"/>
                  <a:pt x="6820" y="776"/>
                </a:cubicBezTo>
                <a:cubicBezTo>
                  <a:pt x="6820" y="796"/>
                  <a:pt x="6810" y="810"/>
                  <a:pt x="6791" y="810"/>
                </a:cubicBezTo>
                <a:cubicBezTo>
                  <a:pt x="6776" y="810"/>
                  <a:pt x="6761" y="801"/>
                  <a:pt x="6757" y="781"/>
                </a:cubicBezTo>
                <a:cubicBezTo>
                  <a:pt x="6757" y="767"/>
                  <a:pt x="6771" y="752"/>
                  <a:pt x="6786" y="747"/>
                </a:cubicBezTo>
                <a:close/>
                <a:moveTo>
                  <a:pt x="6244" y="1679"/>
                </a:moveTo>
                <a:cubicBezTo>
                  <a:pt x="6147" y="1630"/>
                  <a:pt x="6064" y="1547"/>
                  <a:pt x="6020" y="1449"/>
                </a:cubicBezTo>
                <a:cubicBezTo>
                  <a:pt x="5991" y="1381"/>
                  <a:pt x="5976" y="1308"/>
                  <a:pt x="5957" y="1240"/>
                </a:cubicBezTo>
                <a:cubicBezTo>
                  <a:pt x="5927" y="1147"/>
                  <a:pt x="5888" y="1064"/>
                  <a:pt x="5830" y="986"/>
                </a:cubicBezTo>
                <a:cubicBezTo>
                  <a:pt x="5947" y="1166"/>
                  <a:pt x="6161" y="1269"/>
                  <a:pt x="6274" y="1449"/>
                </a:cubicBezTo>
                <a:cubicBezTo>
                  <a:pt x="6342" y="1552"/>
                  <a:pt x="6371" y="1674"/>
                  <a:pt x="6396" y="1791"/>
                </a:cubicBezTo>
                <a:cubicBezTo>
                  <a:pt x="6361" y="1737"/>
                  <a:pt x="6303" y="1708"/>
                  <a:pt x="6244" y="1679"/>
                </a:cubicBezTo>
                <a:close/>
                <a:moveTo>
                  <a:pt x="6552" y="3449"/>
                </a:moveTo>
                <a:cubicBezTo>
                  <a:pt x="6586" y="3332"/>
                  <a:pt x="6615" y="3215"/>
                  <a:pt x="6683" y="3113"/>
                </a:cubicBezTo>
                <a:cubicBezTo>
                  <a:pt x="6800" y="2932"/>
                  <a:pt x="7020" y="2835"/>
                  <a:pt x="7142" y="2659"/>
                </a:cubicBezTo>
                <a:cubicBezTo>
                  <a:pt x="7083" y="2737"/>
                  <a:pt x="7039" y="2820"/>
                  <a:pt x="7010" y="2913"/>
                </a:cubicBezTo>
                <a:cubicBezTo>
                  <a:pt x="6986" y="2981"/>
                  <a:pt x="6971" y="3049"/>
                  <a:pt x="6937" y="3118"/>
                </a:cubicBezTo>
                <a:cubicBezTo>
                  <a:pt x="6893" y="3215"/>
                  <a:pt x="6810" y="3298"/>
                  <a:pt x="6708" y="3342"/>
                </a:cubicBezTo>
                <a:cubicBezTo>
                  <a:pt x="6649" y="3371"/>
                  <a:pt x="6591" y="3396"/>
                  <a:pt x="6552" y="3449"/>
                </a:cubicBezTo>
                <a:close/>
                <a:moveTo>
                  <a:pt x="6547" y="3357"/>
                </a:moveTo>
                <a:cubicBezTo>
                  <a:pt x="6527" y="3259"/>
                  <a:pt x="6439" y="3196"/>
                  <a:pt x="6366" y="3132"/>
                </a:cubicBezTo>
                <a:cubicBezTo>
                  <a:pt x="6186" y="2981"/>
                  <a:pt x="6054" y="2776"/>
                  <a:pt x="5927" y="2576"/>
                </a:cubicBezTo>
                <a:cubicBezTo>
                  <a:pt x="5888" y="2522"/>
                  <a:pt x="5854" y="2464"/>
                  <a:pt x="5820" y="2410"/>
                </a:cubicBezTo>
                <a:moveTo>
                  <a:pt x="6830" y="1279"/>
                </a:moveTo>
                <a:cubicBezTo>
                  <a:pt x="6761" y="1576"/>
                  <a:pt x="6620" y="1859"/>
                  <a:pt x="6425" y="2098"/>
                </a:cubicBezTo>
                <a:moveTo>
                  <a:pt x="7005" y="3737"/>
                </a:moveTo>
                <a:cubicBezTo>
                  <a:pt x="6937" y="4181"/>
                  <a:pt x="6722" y="4708"/>
                  <a:pt x="6474" y="5083"/>
                </a:cubicBezTo>
                <a:moveTo>
                  <a:pt x="6605" y="1288"/>
                </a:moveTo>
                <a:cubicBezTo>
                  <a:pt x="6654" y="1430"/>
                  <a:pt x="6674" y="1581"/>
                  <a:pt x="6669" y="1727"/>
                </a:cubicBezTo>
                <a:moveTo>
                  <a:pt x="6264" y="3040"/>
                </a:moveTo>
                <a:cubicBezTo>
                  <a:pt x="6176" y="2859"/>
                  <a:pt x="6166" y="2649"/>
                  <a:pt x="6103" y="2464"/>
                </a:cubicBezTo>
                <a:moveTo>
                  <a:pt x="6722" y="3874"/>
                </a:moveTo>
                <a:cubicBezTo>
                  <a:pt x="6761" y="4078"/>
                  <a:pt x="6781" y="4308"/>
                  <a:pt x="6771" y="4517"/>
                </a:cubicBezTo>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5" name="Google Shape;1425;p15"/>
          <p:cNvGrpSpPr/>
          <p:nvPr/>
        </p:nvGrpSpPr>
        <p:grpSpPr>
          <a:xfrm flipH="1">
            <a:off x="7369038" y="-61693"/>
            <a:ext cx="2564473" cy="1649250"/>
            <a:chOff x="-821302" y="-899862"/>
            <a:chExt cx="2475599" cy="1592094"/>
          </a:xfrm>
        </p:grpSpPr>
        <p:sp>
          <p:nvSpPr>
            <p:cNvPr id="1426" name="Google Shape;1426;p15"/>
            <p:cNvSpPr/>
            <p:nvPr/>
          </p:nvSpPr>
          <p:spPr>
            <a:xfrm>
              <a:off x="-821302" y="-899862"/>
              <a:ext cx="2475599" cy="1592094"/>
            </a:xfrm>
            <a:custGeom>
              <a:rect b="b" l="l" r="r" t="t"/>
              <a:pathLst>
                <a:path extrusionOk="0" h="15519" w="24131">
                  <a:moveTo>
                    <a:pt x="18053" y="3382"/>
                  </a:moveTo>
                  <a:cubicBezTo>
                    <a:pt x="18050" y="3382"/>
                    <a:pt x="18047" y="3383"/>
                    <a:pt x="18043" y="3383"/>
                  </a:cubicBezTo>
                  <a:lnTo>
                    <a:pt x="18043" y="3383"/>
                  </a:lnTo>
                  <a:cubicBezTo>
                    <a:pt x="18048" y="3383"/>
                    <a:pt x="18052" y="3382"/>
                    <a:pt x="18056" y="3382"/>
                  </a:cubicBezTo>
                  <a:close/>
                  <a:moveTo>
                    <a:pt x="17219" y="2999"/>
                  </a:moveTo>
                  <a:cubicBezTo>
                    <a:pt x="17361" y="2999"/>
                    <a:pt x="17503" y="3006"/>
                    <a:pt x="17647" y="3018"/>
                  </a:cubicBezTo>
                  <a:cubicBezTo>
                    <a:pt x="18188" y="3064"/>
                    <a:pt x="18707" y="3221"/>
                    <a:pt x="19240" y="3307"/>
                  </a:cubicBezTo>
                  <a:cubicBezTo>
                    <a:pt x="19268" y="3313"/>
                    <a:pt x="19291" y="3339"/>
                    <a:pt x="19337" y="3370"/>
                  </a:cubicBezTo>
                  <a:cubicBezTo>
                    <a:pt x="19280" y="3384"/>
                    <a:pt x="19251" y="3396"/>
                    <a:pt x="19222" y="3402"/>
                  </a:cubicBezTo>
                  <a:cubicBezTo>
                    <a:pt x="18824" y="3479"/>
                    <a:pt x="18443" y="3611"/>
                    <a:pt x="18065" y="3763"/>
                  </a:cubicBezTo>
                  <a:cubicBezTo>
                    <a:pt x="17598" y="3952"/>
                    <a:pt x="17128" y="4132"/>
                    <a:pt x="16655" y="4304"/>
                  </a:cubicBezTo>
                  <a:cubicBezTo>
                    <a:pt x="16261" y="4450"/>
                    <a:pt x="15856" y="4534"/>
                    <a:pt x="15442" y="4534"/>
                  </a:cubicBezTo>
                  <a:cubicBezTo>
                    <a:pt x="15317" y="4534"/>
                    <a:pt x="15192" y="4526"/>
                    <a:pt x="15065" y="4510"/>
                  </a:cubicBezTo>
                  <a:cubicBezTo>
                    <a:pt x="14478" y="4436"/>
                    <a:pt x="13942" y="4210"/>
                    <a:pt x="13429" y="3926"/>
                  </a:cubicBezTo>
                  <a:cubicBezTo>
                    <a:pt x="13409" y="3914"/>
                    <a:pt x="13395" y="3892"/>
                    <a:pt x="13360" y="3854"/>
                  </a:cubicBezTo>
                  <a:lnTo>
                    <a:pt x="13360" y="3854"/>
                  </a:lnTo>
                  <a:cubicBezTo>
                    <a:pt x="13766" y="3933"/>
                    <a:pt x="14165" y="3970"/>
                    <a:pt x="14559" y="3970"/>
                  </a:cubicBezTo>
                  <a:cubicBezTo>
                    <a:pt x="15014" y="3970"/>
                    <a:pt x="15464" y="3921"/>
                    <a:pt x="15913" y="3829"/>
                  </a:cubicBezTo>
                  <a:cubicBezTo>
                    <a:pt x="16458" y="3714"/>
                    <a:pt x="17005" y="3596"/>
                    <a:pt x="17549" y="3479"/>
                  </a:cubicBezTo>
                  <a:cubicBezTo>
                    <a:pt x="17715" y="3445"/>
                    <a:pt x="17880" y="3414"/>
                    <a:pt x="18043" y="3383"/>
                  </a:cubicBezTo>
                  <a:lnTo>
                    <a:pt x="18043" y="3383"/>
                  </a:lnTo>
                  <a:cubicBezTo>
                    <a:pt x="17641" y="3443"/>
                    <a:pt x="17235" y="3483"/>
                    <a:pt x="16839" y="3565"/>
                  </a:cubicBezTo>
                  <a:cubicBezTo>
                    <a:pt x="16032" y="3729"/>
                    <a:pt x="15229" y="3902"/>
                    <a:pt x="14403" y="3902"/>
                  </a:cubicBezTo>
                  <a:cubicBezTo>
                    <a:pt x="14305" y="3902"/>
                    <a:pt x="14207" y="3900"/>
                    <a:pt x="14108" y="3894"/>
                  </a:cubicBezTo>
                  <a:cubicBezTo>
                    <a:pt x="13753" y="3874"/>
                    <a:pt x="13409" y="3817"/>
                    <a:pt x="13054" y="3720"/>
                  </a:cubicBezTo>
                  <a:cubicBezTo>
                    <a:pt x="13082" y="3705"/>
                    <a:pt x="13094" y="3697"/>
                    <a:pt x="13102" y="3697"/>
                  </a:cubicBezTo>
                  <a:cubicBezTo>
                    <a:pt x="13147" y="3698"/>
                    <a:pt x="13191" y="3699"/>
                    <a:pt x="13235" y="3699"/>
                  </a:cubicBezTo>
                  <a:cubicBezTo>
                    <a:pt x="13790" y="3699"/>
                    <a:pt x="14328" y="3585"/>
                    <a:pt x="14865" y="3447"/>
                  </a:cubicBezTo>
                  <a:cubicBezTo>
                    <a:pt x="15291" y="3336"/>
                    <a:pt x="15718" y="3227"/>
                    <a:pt x="16148" y="3124"/>
                  </a:cubicBezTo>
                  <a:cubicBezTo>
                    <a:pt x="16502" y="3039"/>
                    <a:pt x="16858" y="2999"/>
                    <a:pt x="17219" y="2999"/>
                  </a:cubicBezTo>
                  <a:close/>
                  <a:moveTo>
                    <a:pt x="7030" y="7903"/>
                  </a:moveTo>
                  <a:cubicBezTo>
                    <a:pt x="7026" y="7910"/>
                    <a:pt x="7023" y="7916"/>
                    <a:pt x="7020" y="7923"/>
                  </a:cubicBezTo>
                  <a:lnTo>
                    <a:pt x="7020" y="7926"/>
                  </a:lnTo>
                  <a:cubicBezTo>
                    <a:pt x="7023" y="7918"/>
                    <a:pt x="7026" y="7911"/>
                    <a:pt x="7030" y="7903"/>
                  </a:cubicBezTo>
                  <a:close/>
                  <a:moveTo>
                    <a:pt x="21202" y="6207"/>
                  </a:moveTo>
                  <a:cubicBezTo>
                    <a:pt x="21202" y="6221"/>
                    <a:pt x="21205" y="6232"/>
                    <a:pt x="21205" y="6247"/>
                  </a:cubicBezTo>
                  <a:cubicBezTo>
                    <a:pt x="21119" y="6272"/>
                    <a:pt x="21033" y="6298"/>
                    <a:pt x="20947" y="6324"/>
                  </a:cubicBezTo>
                  <a:cubicBezTo>
                    <a:pt x="20532" y="6456"/>
                    <a:pt x="20211" y="6734"/>
                    <a:pt x="19910" y="7035"/>
                  </a:cubicBezTo>
                  <a:cubicBezTo>
                    <a:pt x="19721" y="7218"/>
                    <a:pt x="19535" y="7407"/>
                    <a:pt x="19337" y="7579"/>
                  </a:cubicBezTo>
                  <a:cubicBezTo>
                    <a:pt x="19091" y="7791"/>
                    <a:pt x="18804" y="7960"/>
                    <a:pt x="18635" y="8258"/>
                  </a:cubicBezTo>
                  <a:cubicBezTo>
                    <a:pt x="18638" y="8049"/>
                    <a:pt x="18701" y="7868"/>
                    <a:pt x="18804" y="7699"/>
                  </a:cubicBezTo>
                  <a:cubicBezTo>
                    <a:pt x="19085" y="7238"/>
                    <a:pt x="19454" y="6868"/>
                    <a:pt x="19904" y="6576"/>
                  </a:cubicBezTo>
                  <a:cubicBezTo>
                    <a:pt x="20185" y="6393"/>
                    <a:pt x="20489" y="6264"/>
                    <a:pt x="20824" y="6224"/>
                  </a:cubicBezTo>
                  <a:cubicBezTo>
                    <a:pt x="20950" y="6209"/>
                    <a:pt x="21076" y="6212"/>
                    <a:pt x="21202" y="6207"/>
                  </a:cubicBezTo>
                  <a:close/>
                  <a:moveTo>
                    <a:pt x="21410" y="6348"/>
                  </a:moveTo>
                  <a:cubicBezTo>
                    <a:pt x="21531" y="6348"/>
                    <a:pt x="21648" y="6370"/>
                    <a:pt x="21749" y="6464"/>
                  </a:cubicBezTo>
                  <a:cubicBezTo>
                    <a:pt x="21916" y="6619"/>
                    <a:pt x="22085" y="6768"/>
                    <a:pt x="22254" y="6920"/>
                  </a:cubicBezTo>
                  <a:cubicBezTo>
                    <a:pt x="22377" y="7029"/>
                    <a:pt x="22449" y="7164"/>
                    <a:pt x="22408" y="7327"/>
                  </a:cubicBezTo>
                  <a:cubicBezTo>
                    <a:pt x="22377" y="7470"/>
                    <a:pt x="22340" y="7616"/>
                    <a:pt x="22268" y="7739"/>
                  </a:cubicBezTo>
                  <a:cubicBezTo>
                    <a:pt x="22105" y="8032"/>
                    <a:pt x="21875" y="8275"/>
                    <a:pt x="21600" y="8467"/>
                  </a:cubicBezTo>
                  <a:cubicBezTo>
                    <a:pt x="21383" y="8619"/>
                    <a:pt x="21136" y="8714"/>
                    <a:pt x="20870" y="8748"/>
                  </a:cubicBezTo>
                  <a:cubicBezTo>
                    <a:pt x="20675" y="8774"/>
                    <a:pt x="20474" y="8779"/>
                    <a:pt x="20288" y="8831"/>
                  </a:cubicBezTo>
                  <a:cubicBezTo>
                    <a:pt x="19741" y="8983"/>
                    <a:pt x="19197" y="9155"/>
                    <a:pt x="18649" y="9321"/>
                  </a:cubicBezTo>
                  <a:cubicBezTo>
                    <a:pt x="18598" y="9335"/>
                    <a:pt x="18549" y="9355"/>
                    <a:pt x="18492" y="9373"/>
                  </a:cubicBezTo>
                  <a:cubicBezTo>
                    <a:pt x="18489" y="9341"/>
                    <a:pt x="18480" y="9321"/>
                    <a:pt x="18483" y="9307"/>
                  </a:cubicBezTo>
                  <a:cubicBezTo>
                    <a:pt x="18543" y="9112"/>
                    <a:pt x="18575" y="8914"/>
                    <a:pt x="18583" y="8708"/>
                  </a:cubicBezTo>
                  <a:cubicBezTo>
                    <a:pt x="18586" y="8596"/>
                    <a:pt x="18626" y="8481"/>
                    <a:pt x="18678" y="8378"/>
                  </a:cubicBezTo>
                  <a:cubicBezTo>
                    <a:pt x="18775" y="8169"/>
                    <a:pt x="18936" y="8012"/>
                    <a:pt x="19113" y="7863"/>
                  </a:cubicBezTo>
                  <a:cubicBezTo>
                    <a:pt x="19397" y="7631"/>
                    <a:pt x="19669" y="7381"/>
                    <a:pt x="19947" y="7141"/>
                  </a:cubicBezTo>
                  <a:cubicBezTo>
                    <a:pt x="20125" y="6983"/>
                    <a:pt x="20297" y="6814"/>
                    <a:pt x="20489" y="6671"/>
                  </a:cubicBezTo>
                  <a:cubicBezTo>
                    <a:pt x="20727" y="6490"/>
                    <a:pt x="20999" y="6376"/>
                    <a:pt x="21300" y="6353"/>
                  </a:cubicBezTo>
                  <a:cubicBezTo>
                    <a:pt x="21336" y="6350"/>
                    <a:pt x="21373" y="6348"/>
                    <a:pt x="21410" y="6348"/>
                  </a:cubicBezTo>
                  <a:close/>
                  <a:moveTo>
                    <a:pt x="8770" y="2900"/>
                  </a:moveTo>
                  <a:cubicBezTo>
                    <a:pt x="8833" y="2940"/>
                    <a:pt x="8865" y="2986"/>
                    <a:pt x="8894" y="3038"/>
                  </a:cubicBezTo>
                  <a:cubicBezTo>
                    <a:pt x="9106" y="3422"/>
                    <a:pt x="9057" y="3826"/>
                    <a:pt x="8960" y="4224"/>
                  </a:cubicBezTo>
                  <a:cubicBezTo>
                    <a:pt x="8842" y="4702"/>
                    <a:pt x="8636" y="5146"/>
                    <a:pt x="8369" y="5565"/>
                  </a:cubicBezTo>
                  <a:cubicBezTo>
                    <a:pt x="7994" y="6161"/>
                    <a:pt x="7627" y="6765"/>
                    <a:pt x="7269" y="7373"/>
                  </a:cubicBezTo>
                  <a:cubicBezTo>
                    <a:pt x="7170" y="7538"/>
                    <a:pt x="7108" y="7724"/>
                    <a:pt x="7030" y="7903"/>
                  </a:cubicBezTo>
                  <a:lnTo>
                    <a:pt x="7030" y="7903"/>
                  </a:lnTo>
                  <a:cubicBezTo>
                    <a:pt x="7109" y="7746"/>
                    <a:pt x="7181" y="7584"/>
                    <a:pt x="7275" y="7433"/>
                  </a:cubicBezTo>
                  <a:cubicBezTo>
                    <a:pt x="7621" y="6857"/>
                    <a:pt x="7971" y="6275"/>
                    <a:pt x="8335" y="5708"/>
                  </a:cubicBezTo>
                  <a:cubicBezTo>
                    <a:pt x="8747" y="5061"/>
                    <a:pt x="9088" y="4387"/>
                    <a:pt x="9111" y="3596"/>
                  </a:cubicBezTo>
                  <a:cubicBezTo>
                    <a:pt x="9111" y="3582"/>
                    <a:pt x="9126" y="3568"/>
                    <a:pt x="9157" y="3513"/>
                  </a:cubicBezTo>
                  <a:cubicBezTo>
                    <a:pt x="9166" y="3556"/>
                    <a:pt x="9172" y="3574"/>
                    <a:pt x="9174" y="3594"/>
                  </a:cubicBezTo>
                  <a:cubicBezTo>
                    <a:pt x="9189" y="3645"/>
                    <a:pt x="9203" y="3700"/>
                    <a:pt x="9215" y="3754"/>
                  </a:cubicBezTo>
                  <a:cubicBezTo>
                    <a:pt x="9272" y="4089"/>
                    <a:pt x="9206" y="4413"/>
                    <a:pt x="9114" y="4734"/>
                  </a:cubicBezTo>
                  <a:cubicBezTo>
                    <a:pt x="8997" y="5144"/>
                    <a:pt x="8813" y="5525"/>
                    <a:pt x="8601" y="5891"/>
                  </a:cubicBezTo>
                  <a:cubicBezTo>
                    <a:pt x="8232" y="6525"/>
                    <a:pt x="7854" y="7149"/>
                    <a:pt x="7487" y="7780"/>
                  </a:cubicBezTo>
                  <a:cubicBezTo>
                    <a:pt x="7149" y="8355"/>
                    <a:pt x="6885" y="8960"/>
                    <a:pt x="6816" y="9636"/>
                  </a:cubicBezTo>
                  <a:cubicBezTo>
                    <a:pt x="6814" y="9662"/>
                    <a:pt x="6799" y="9685"/>
                    <a:pt x="6773" y="9751"/>
                  </a:cubicBezTo>
                  <a:cubicBezTo>
                    <a:pt x="6739" y="9653"/>
                    <a:pt x="6719" y="9599"/>
                    <a:pt x="6702" y="9542"/>
                  </a:cubicBezTo>
                  <a:cubicBezTo>
                    <a:pt x="6561" y="9075"/>
                    <a:pt x="6484" y="8602"/>
                    <a:pt x="6493" y="8109"/>
                  </a:cubicBezTo>
                  <a:cubicBezTo>
                    <a:pt x="6507" y="7278"/>
                    <a:pt x="6690" y="6493"/>
                    <a:pt x="7114" y="5771"/>
                  </a:cubicBezTo>
                  <a:cubicBezTo>
                    <a:pt x="7335" y="5399"/>
                    <a:pt x="7610" y="5069"/>
                    <a:pt x="7882" y="4737"/>
                  </a:cubicBezTo>
                  <a:cubicBezTo>
                    <a:pt x="8089" y="4479"/>
                    <a:pt x="8292" y="4215"/>
                    <a:pt x="8478" y="3940"/>
                  </a:cubicBezTo>
                  <a:cubicBezTo>
                    <a:pt x="8670" y="3657"/>
                    <a:pt x="8756" y="3330"/>
                    <a:pt x="8762" y="2983"/>
                  </a:cubicBezTo>
                  <a:cubicBezTo>
                    <a:pt x="8762" y="2955"/>
                    <a:pt x="8768" y="2929"/>
                    <a:pt x="8770" y="2900"/>
                  </a:cubicBezTo>
                  <a:close/>
                  <a:moveTo>
                    <a:pt x="18222" y="9768"/>
                  </a:moveTo>
                  <a:lnTo>
                    <a:pt x="18234" y="9774"/>
                  </a:lnTo>
                  <a:lnTo>
                    <a:pt x="18225" y="9779"/>
                  </a:lnTo>
                  <a:lnTo>
                    <a:pt x="18222" y="9768"/>
                  </a:lnTo>
                  <a:close/>
                  <a:moveTo>
                    <a:pt x="19091" y="9773"/>
                  </a:moveTo>
                  <a:cubicBezTo>
                    <a:pt x="19159" y="9773"/>
                    <a:pt x="19186" y="9828"/>
                    <a:pt x="19188" y="9920"/>
                  </a:cubicBezTo>
                  <a:cubicBezTo>
                    <a:pt x="19148" y="9945"/>
                    <a:pt x="19111" y="9966"/>
                    <a:pt x="19078" y="9966"/>
                  </a:cubicBezTo>
                  <a:cubicBezTo>
                    <a:pt x="19050" y="9966"/>
                    <a:pt x="19024" y="9950"/>
                    <a:pt x="19002" y="9908"/>
                  </a:cubicBezTo>
                  <a:cubicBezTo>
                    <a:pt x="18973" y="9854"/>
                    <a:pt x="18993" y="9791"/>
                    <a:pt x="19056" y="9776"/>
                  </a:cubicBezTo>
                  <a:cubicBezTo>
                    <a:pt x="19069" y="9774"/>
                    <a:pt x="19080" y="9773"/>
                    <a:pt x="19091" y="9773"/>
                  </a:cubicBezTo>
                  <a:close/>
                  <a:moveTo>
                    <a:pt x="17544" y="5829"/>
                  </a:moveTo>
                  <a:cubicBezTo>
                    <a:pt x="17635" y="5829"/>
                    <a:pt x="17724" y="5843"/>
                    <a:pt x="17798" y="5871"/>
                  </a:cubicBezTo>
                  <a:cubicBezTo>
                    <a:pt x="18220" y="6026"/>
                    <a:pt x="18520" y="6304"/>
                    <a:pt x="18646" y="6748"/>
                  </a:cubicBezTo>
                  <a:cubicBezTo>
                    <a:pt x="18735" y="7063"/>
                    <a:pt x="18704" y="7376"/>
                    <a:pt x="18632" y="7691"/>
                  </a:cubicBezTo>
                  <a:cubicBezTo>
                    <a:pt x="18575" y="7949"/>
                    <a:pt x="18523" y="8206"/>
                    <a:pt x="18486" y="8467"/>
                  </a:cubicBezTo>
                  <a:cubicBezTo>
                    <a:pt x="18463" y="8610"/>
                    <a:pt x="18475" y="8759"/>
                    <a:pt x="18472" y="8908"/>
                  </a:cubicBezTo>
                  <a:cubicBezTo>
                    <a:pt x="18469" y="8908"/>
                    <a:pt x="18463" y="8908"/>
                    <a:pt x="18460" y="8905"/>
                  </a:cubicBezTo>
                  <a:cubicBezTo>
                    <a:pt x="18452" y="8969"/>
                    <a:pt x="18446" y="9029"/>
                    <a:pt x="18437" y="9089"/>
                  </a:cubicBezTo>
                  <a:cubicBezTo>
                    <a:pt x="18366" y="9541"/>
                    <a:pt x="17958" y="9978"/>
                    <a:pt x="17479" y="9978"/>
                  </a:cubicBezTo>
                  <a:cubicBezTo>
                    <a:pt x="17396" y="9978"/>
                    <a:pt x="17311" y="9965"/>
                    <a:pt x="17225" y="9937"/>
                  </a:cubicBezTo>
                  <a:cubicBezTo>
                    <a:pt x="17162" y="9914"/>
                    <a:pt x="17096" y="9900"/>
                    <a:pt x="17033" y="9877"/>
                  </a:cubicBezTo>
                  <a:cubicBezTo>
                    <a:pt x="16412" y="9627"/>
                    <a:pt x="15919" y="9232"/>
                    <a:pt x="15715" y="8579"/>
                  </a:cubicBezTo>
                  <a:cubicBezTo>
                    <a:pt x="15532" y="7977"/>
                    <a:pt x="15655" y="7387"/>
                    <a:pt x="15948" y="6840"/>
                  </a:cubicBezTo>
                  <a:cubicBezTo>
                    <a:pt x="16094" y="6568"/>
                    <a:pt x="16323" y="6387"/>
                    <a:pt x="16635" y="6333"/>
                  </a:cubicBezTo>
                  <a:cubicBezTo>
                    <a:pt x="16770" y="6307"/>
                    <a:pt x="16887" y="6250"/>
                    <a:pt x="16950" y="6129"/>
                  </a:cubicBezTo>
                  <a:cubicBezTo>
                    <a:pt x="17063" y="5921"/>
                    <a:pt x="17314" y="5829"/>
                    <a:pt x="17544" y="5829"/>
                  </a:cubicBezTo>
                  <a:close/>
                  <a:moveTo>
                    <a:pt x="18349" y="9842"/>
                  </a:moveTo>
                  <a:lnTo>
                    <a:pt x="18349" y="9842"/>
                  </a:lnTo>
                  <a:cubicBezTo>
                    <a:pt x="18477" y="9914"/>
                    <a:pt x="18538" y="9968"/>
                    <a:pt x="18475" y="10066"/>
                  </a:cubicBezTo>
                  <a:cubicBezTo>
                    <a:pt x="18457" y="10069"/>
                    <a:pt x="18437" y="10072"/>
                    <a:pt x="18420" y="10074"/>
                  </a:cubicBezTo>
                  <a:cubicBezTo>
                    <a:pt x="18400" y="10011"/>
                    <a:pt x="18380" y="9946"/>
                    <a:pt x="18349" y="9842"/>
                  </a:cubicBezTo>
                  <a:close/>
                  <a:moveTo>
                    <a:pt x="18674" y="10020"/>
                  </a:moveTo>
                  <a:cubicBezTo>
                    <a:pt x="18684" y="10020"/>
                    <a:pt x="18693" y="10022"/>
                    <a:pt x="18701" y="10026"/>
                  </a:cubicBezTo>
                  <a:cubicBezTo>
                    <a:pt x="18730" y="10040"/>
                    <a:pt x="18741" y="10103"/>
                    <a:pt x="18741" y="10146"/>
                  </a:cubicBezTo>
                  <a:cubicBezTo>
                    <a:pt x="18741" y="10162"/>
                    <a:pt x="18684" y="10195"/>
                    <a:pt x="18667" y="10195"/>
                  </a:cubicBezTo>
                  <a:cubicBezTo>
                    <a:pt x="18666" y="10195"/>
                    <a:pt x="18664" y="10195"/>
                    <a:pt x="18664" y="10195"/>
                  </a:cubicBezTo>
                  <a:cubicBezTo>
                    <a:pt x="18624" y="10166"/>
                    <a:pt x="18589" y="10123"/>
                    <a:pt x="18555" y="10086"/>
                  </a:cubicBezTo>
                  <a:cubicBezTo>
                    <a:pt x="18561" y="10069"/>
                    <a:pt x="18563" y="10054"/>
                    <a:pt x="18569" y="10040"/>
                  </a:cubicBezTo>
                  <a:cubicBezTo>
                    <a:pt x="18604" y="10036"/>
                    <a:pt x="18643" y="10020"/>
                    <a:pt x="18674" y="10020"/>
                  </a:cubicBezTo>
                  <a:close/>
                  <a:moveTo>
                    <a:pt x="18139" y="9805"/>
                  </a:moveTo>
                  <a:cubicBezTo>
                    <a:pt x="18294" y="9963"/>
                    <a:pt x="18306" y="10074"/>
                    <a:pt x="18174" y="10152"/>
                  </a:cubicBezTo>
                  <a:cubicBezTo>
                    <a:pt x="18128" y="10086"/>
                    <a:pt x="18076" y="10023"/>
                    <a:pt x="18028" y="9957"/>
                  </a:cubicBezTo>
                  <a:lnTo>
                    <a:pt x="18028" y="9957"/>
                  </a:lnTo>
                  <a:cubicBezTo>
                    <a:pt x="18051" y="10011"/>
                    <a:pt x="18071" y="10069"/>
                    <a:pt x="18094" y="10123"/>
                  </a:cubicBezTo>
                  <a:cubicBezTo>
                    <a:pt x="18116" y="10180"/>
                    <a:pt x="18116" y="10229"/>
                    <a:pt x="18030" y="10266"/>
                  </a:cubicBezTo>
                  <a:cubicBezTo>
                    <a:pt x="17990" y="10175"/>
                    <a:pt x="17950" y="10086"/>
                    <a:pt x="17904" y="9983"/>
                  </a:cubicBezTo>
                  <a:cubicBezTo>
                    <a:pt x="17956" y="9966"/>
                    <a:pt x="17988" y="9957"/>
                    <a:pt x="18019" y="9946"/>
                  </a:cubicBezTo>
                  <a:cubicBezTo>
                    <a:pt x="18059" y="9900"/>
                    <a:pt x="18099" y="9854"/>
                    <a:pt x="18139" y="9805"/>
                  </a:cubicBezTo>
                  <a:close/>
                  <a:moveTo>
                    <a:pt x="18400" y="10232"/>
                  </a:moveTo>
                  <a:lnTo>
                    <a:pt x="18400" y="10232"/>
                  </a:lnTo>
                  <a:cubicBezTo>
                    <a:pt x="18538" y="10352"/>
                    <a:pt x="18538" y="10352"/>
                    <a:pt x="18443" y="10424"/>
                  </a:cubicBezTo>
                  <a:cubicBezTo>
                    <a:pt x="18429" y="10355"/>
                    <a:pt x="18414" y="10292"/>
                    <a:pt x="18400" y="10232"/>
                  </a:cubicBezTo>
                  <a:close/>
                  <a:moveTo>
                    <a:pt x="18225" y="10249"/>
                  </a:moveTo>
                  <a:lnTo>
                    <a:pt x="18225" y="10249"/>
                  </a:lnTo>
                  <a:cubicBezTo>
                    <a:pt x="18303" y="10318"/>
                    <a:pt x="18351" y="10375"/>
                    <a:pt x="18245" y="10450"/>
                  </a:cubicBezTo>
                  <a:cubicBezTo>
                    <a:pt x="18159" y="10398"/>
                    <a:pt x="18128" y="10344"/>
                    <a:pt x="18225" y="10249"/>
                  </a:cubicBezTo>
                  <a:close/>
                  <a:moveTo>
                    <a:pt x="17810" y="10370"/>
                  </a:moveTo>
                  <a:cubicBezTo>
                    <a:pt x="17836" y="10473"/>
                    <a:pt x="17811" y="10522"/>
                    <a:pt x="17724" y="10522"/>
                  </a:cubicBezTo>
                  <a:cubicBezTo>
                    <a:pt x="17716" y="10522"/>
                    <a:pt x="17709" y="10522"/>
                    <a:pt x="17701" y="10521"/>
                  </a:cubicBezTo>
                  <a:cubicBezTo>
                    <a:pt x="17652" y="10375"/>
                    <a:pt x="17655" y="10370"/>
                    <a:pt x="17810" y="10370"/>
                  </a:cubicBezTo>
                  <a:close/>
                  <a:moveTo>
                    <a:pt x="18638" y="10470"/>
                  </a:moveTo>
                  <a:lnTo>
                    <a:pt x="18638" y="10470"/>
                  </a:lnTo>
                  <a:cubicBezTo>
                    <a:pt x="18710" y="10590"/>
                    <a:pt x="18710" y="10590"/>
                    <a:pt x="18601" y="10653"/>
                  </a:cubicBezTo>
                  <a:cubicBezTo>
                    <a:pt x="18523" y="10553"/>
                    <a:pt x="18523" y="10553"/>
                    <a:pt x="18638" y="10470"/>
                  </a:cubicBezTo>
                  <a:close/>
                  <a:moveTo>
                    <a:pt x="15501" y="9376"/>
                  </a:moveTo>
                  <a:cubicBezTo>
                    <a:pt x="15558" y="9376"/>
                    <a:pt x="15615" y="9385"/>
                    <a:pt x="15672" y="9410"/>
                  </a:cubicBezTo>
                  <a:cubicBezTo>
                    <a:pt x="15661" y="9430"/>
                    <a:pt x="15658" y="9444"/>
                    <a:pt x="15650" y="9447"/>
                  </a:cubicBezTo>
                  <a:cubicBezTo>
                    <a:pt x="15352" y="9579"/>
                    <a:pt x="15102" y="9774"/>
                    <a:pt x="14890" y="10017"/>
                  </a:cubicBezTo>
                  <a:cubicBezTo>
                    <a:pt x="14541" y="10415"/>
                    <a:pt x="14082" y="10642"/>
                    <a:pt x="13592" y="10834"/>
                  </a:cubicBezTo>
                  <a:cubicBezTo>
                    <a:pt x="13773" y="10576"/>
                    <a:pt x="13939" y="10301"/>
                    <a:pt x="14143" y="10060"/>
                  </a:cubicBezTo>
                  <a:cubicBezTo>
                    <a:pt x="14435" y="9713"/>
                    <a:pt x="14810" y="9487"/>
                    <a:pt x="15263" y="9407"/>
                  </a:cubicBezTo>
                  <a:cubicBezTo>
                    <a:pt x="15340" y="9393"/>
                    <a:pt x="15420" y="9376"/>
                    <a:pt x="15501" y="9376"/>
                  </a:cubicBezTo>
                  <a:close/>
                  <a:moveTo>
                    <a:pt x="18707" y="10742"/>
                  </a:moveTo>
                  <a:lnTo>
                    <a:pt x="18707" y="10742"/>
                  </a:lnTo>
                  <a:cubicBezTo>
                    <a:pt x="18684" y="10782"/>
                    <a:pt x="18664" y="10825"/>
                    <a:pt x="18624" y="10905"/>
                  </a:cubicBezTo>
                  <a:cubicBezTo>
                    <a:pt x="18598" y="10834"/>
                    <a:pt x="18586" y="10811"/>
                    <a:pt x="18575" y="10776"/>
                  </a:cubicBezTo>
                  <a:cubicBezTo>
                    <a:pt x="18626" y="10762"/>
                    <a:pt x="18667" y="10753"/>
                    <a:pt x="18707" y="10742"/>
                  </a:cubicBezTo>
                  <a:close/>
                  <a:moveTo>
                    <a:pt x="18202" y="10859"/>
                  </a:moveTo>
                  <a:cubicBezTo>
                    <a:pt x="18220" y="10868"/>
                    <a:pt x="18237" y="10877"/>
                    <a:pt x="18254" y="10885"/>
                  </a:cubicBezTo>
                  <a:cubicBezTo>
                    <a:pt x="18245" y="10925"/>
                    <a:pt x="18248" y="10977"/>
                    <a:pt x="18225" y="11000"/>
                  </a:cubicBezTo>
                  <a:cubicBezTo>
                    <a:pt x="18220" y="11008"/>
                    <a:pt x="18207" y="11011"/>
                    <a:pt x="18192" y="11011"/>
                  </a:cubicBezTo>
                  <a:cubicBezTo>
                    <a:pt x="18169" y="11011"/>
                    <a:pt x="18140" y="11004"/>
                    <a:pt x="18119" y="10997"/>
                  </a:cubicBezTo>
                  <a:cubicBezTo>
                    <a:pt x="18105" y="10994"/>
                    <a:pt x="18099" y="10957"/>
                    <a:pt x="18085" y="10925"/>
                  </a:cubicBezTo>
                  <a:cubicBezTo>
                    <a:pt x="18128" y="10900"/>
                    <a:pt x="18165" y="10880"/>
                    <a:pt x="18202" y="10859"/>
                  </a:cubicBezTo>
                  <a:close/>
                  <a:moveTo>
                    <a:pt x="18813" y="10857"/>
                  </a:moveTo>
                  <a:cubicBezTo>
                    <a:pt x="18965" y="10988"/>
                    <a:pt x="18965" y="10994"/>
                    <a:pt x="18853" y="11112"/>
                  </a:cubicBezTo>
                  <a:cubicBezTo>
                    <a:pt x="18770" y="11106"/>
                    <a:pt x="18707" y="11063"/>
                    <a:pt x="18715" y="10980"/>
                  </a:cubicBezTo>
                  <a:cubicBezTo>
                    <a:pt x="18718" y="10937"/>
                    <a:pt x="18778" y="10897"/>
                    <a:pt x="18813" y="10857"/>
                  </a:cubicBezTo>
                  <a:close/>
                  <a:moveTo>
                    <a:pt x="15993" y="9475"/>
                  </a:moveTo>
                  <a:cubicBezTo>
                    <a:pt x="16104" y="9475"/>
                    <a:pt x="16208" y="9508"/>
                    <a:pt x="16306" y="9585"/>
                  </a:cubicBezTo>
                  <a:cubicBezTo>
                    <a:pt x="16692" y="9888"/>
                    <a:pt x="17125" y="10072"/>
                    <a:pt x="17635" y="10092"/>
                  </a:cubicBezTo>
                  <a:cubicBezTo>
                    <a:pt x="17644" y="10206"/>
                    <a:pt x="17581" y="10272"/>
                    <a:pt x="17515" y="10321"/>
                  </a:cubicBezTo>
                  <a:cubicBezTo>
                    <a:pt x="17380" y="10413"/>
                    <a:pt x="17243" y="10519"/>
                    <a:pt x="17091" y="10573"/>
                  </a:cubicBezTo>
                  <a:cubicBezTo>
                    <a:pt x="16564" y="10765"/>
                    <a:pt x="16102" y="11054"/>
                    <a:pt x="15693" y="11438"/>
                  </a:cubicBezTo>
                  <a:cubicBezTo>
                    <a:pt x="15180" y="11917"/>
                    <a:pt x="14544" y="12160"/>
                    <a:pt x="13876" y="12321"/>
                  </a:cubicBezTo>
                  <a:cubicBezTo>
                    <a:pt x="13808" y="12337"/>
                    <a:pt x="13735" y="12344"/>
                    <a:pt x="13662" y="12344"/>
                  </a:cubicBezTo>
                  <a:cubicBezTo>
                    <a:pt x="13581" y="12344"/>
                    <a:pt x="13499" y="12336"/>
                    <a:pt x="13421" y="12324"/>
                  </a:cubicBezTo>
                  <a:cubicBezTo>
                    <a:pt x="13191" y="12292"/>
                    <a:pt x="13037" y="12120"/>
                    <a:pt x="13017" y="11885"/>
                  </a:cubicBezTo>
                  <a:cubicBezTo>
                    <a:pt x="12991" y="11544"/>
                    <a:pt x="13143" y="11278"/>
                    <a:pt x="13415" y="11086"/>
                  </a:cubicBezTo>
                  <a:cubicBezTo>
                    <a:pt x="13584" y="10966"/>
                    <a:pt x="13770" y="10862"/>
                    <a:pt x="13959" y="10779"/>
                  </a:cubicBezTo>
                  <a:cubicBezTo>
                    <a:pt x="14349" y="10610"/>
                    <a:pt x="14687" y="10375"/>
                    <a:pt x="14973" y="10063"/>
                  </a:cubicBezTo>
                  <a:cubicBezTo>
                    <a:pt x="15025" y="10003"/>
                    <a:pt x="15082" y="9948"/>
                    <a:pt x="15142" y="9894"/>
                  </a:cubicBezTo>
                  <a:cubicBezTo>
                    <a:pt x="15340" y="9716"/>
                    <a:pt x="15555" y="9567"/>
                    <a:pt x="15819" y="9499"/>
                  </a:cubicBezTo>
                  <a:cubicBezTo>
                    <a:pt x="15879" y="9483"/>
                    <a:pt x="15937" y="9475"/>
                    <a:pt x="15993" y="9475"/>
                  </a:cubicBezTo>
                  <a:close/>
                  <a:moveTo>
                    <a:pt x="21098" y="8840"/>
                  </a:moveTo>
                  <a:cubicBezTo>
                    <a:pt x="21349" y="8840"/>
                    <a:pt x="21601" y="8870"/>
                    <a:pt x="21850" y="8934"/>
                  </a:cubicBezTo>
                  <a:cubicBezTo>
                    <a:pt x="22351" y="9060"/>
                    <a:pt x="22761" y="9318"/>
                    <a:pt x="22981" y="9819"/>
                  </a:cubicBezTo>
                  <a:cubicBezTo>
                    <a:pt x="23044" y="9966"/>
                    <a:pt x="23136" y="10097"/>
                    <a:pt x="23222" y="10232"/>
                  </a:cubicBezTo>
                  <a:cubicBezTo>
                    <a:pt x="23328" y="10390"/>
                    <a:pt x="23448" y="10536"/>
                    <a:pt x="23554" y="10696"/>
                  </a:cubicBezTo>
                  <a:cubicBezTo>
                    <a:pt x="23864" y="11175"/>
                    <a:pt x="23978" y="11696"/>
                    <a:pt x="23878" y="12261"/>
                  </a:cubicBezTo>
                  <a:cubicBezTo>
                    <a:pt x="23787" y="12768"/>
                    <a:pt x="23449" y="13087"/>
                    <a:pt x="22989" y="13087"/>
                  </a:cubicBezTo>
                  <a:cubicBezTo>
                    <a:pt x="22958" y="13087"/>
                    <a:pt x="22927" y="13086"/>
                    <a:pt x="22895" y="13083"/>
                  </a:cubicBezTo>
                  <a:cubicBezTo>
                    <a:pt x="22770" y="13072"/>
                    <a:pt x="22646" y="13068"/>
                    <a:pt x="22523" y="13068"/>
                  </a:cubicBezTo>
                  <a:cubicBezTo>
                    <a:pt x="22310" y="13068"/>
                    <a:pt x="22098" y="13081"/>
                    <a:pt x="21884" y="13097"/>
                  </a:cubicBezTo>
                  <a:cubicBezTo>
                    <a:pt x="21794" y="13104"/>
                    <a:pt x="21704" y="13107"/>
                    <a:pt x="21616" y="13107"/>
                  </a:cubicBezTo>
                  <a:cubicBezTo>
                    <a:pt x="21150" y="13107"/>
                    <a:pt x="20702" y="13013"/>
                    <a:pt x="20285" y="12771"/>
                  </a:cubicBezTo>
                  <a:cubicBezTo>
                    <a:pt x="19669" y="12407"/>
                    <a:pt x="19199" y="11897"/>
                    <a:pt x="18830" y="11289"/>
                  </a:cubicBezTo>
                  <a:cubicBezTo>
                    <a:pt x="18821" y="11275"/>
                    <a:pt x="18827" y="11252"/>
                    <a:pt x="18824" y="11235"/>
                  </a:cubicBezTo>
                  <a:cubicBezTo>
                    <a:pt x="18841" y="11223"/>
                    <a:pt x="18853" y="11209"/>
                    <a:pt x="18870" y="11203"/>
                  </a:cubicBezTo>
                  <a:cubicBezTo>
                    <a:pt x="18973" y="11172"/>
                    <a:pt x="19019" y="11100"/>
                    <a:pt x="19019" y="10997"/>
                  </a:cubicBezTo>
                  <a:cubicBezTo>
                    <a:pt x="19016" y="10891"/>
                    <a:pt x="18962" y="10828"/>
                    <a:pt x="18844" y="10788"/>
                  </a:cubicBezTo>
                  <a:cubicBezTo>
                    <a:pt x="18798" y="10771"/>
                    <a:pt x="18752" y="10756"/>
                    <a:pt x="18707" y="10742"/>
                  </a:cubicBezTo>
                  <a:cubicBezTo>
                    <a:pt x="18741" y="10662"/>
                    <a:pt x="18773" y="10582"/>
                    <a:pt x="18804" y="10501"/>
                  </a:cubicBezTo>
                  <a:cubicBezTo>
                    <a:pt x="18730" y="10438"/>
                    <a:pt x="18655" y="10378"/>
                    <a:pt x="18581" y="10315"/>
                  </a:cubicBezTo>
                  <a:cubicBezTo>
                    <a:pt x="18689" y="10278"/>
                    <a:pt x="18787" y="10243"/>
                    <a:pt x="18884" y="10209"/>
                  </a:cubicBezTo>
                  <a:cubicBezTo>
                    <a:pt x="18873" y="10180"/>
                    <a:pt x="18859" y="10152"/>
                    <a:pt x="18853" y="10123"/>
                  </a:cubicBezTo>
                  <a:cubicBezTo>
                    <a:pt x="18818" y="9966"/>
                    <a:pt x="18793" y="9940"/>
                    <a:pt x="18641" y="9920"/>
                  </a:cubicBezTo>
                  <a:cubicBezTo>
                    <a:pt x="18606" y="9914"/>
                    <a:pt x="18569" y="9911"/>
                    <a:pt x="18526" y="9905"/>
                  </a:cubicBezTo>
                  <a:cubicBezTo>
                    <a:pt x="18463" y="9817"/>
                    <a:pt x="18317" y="9765"/>
                    <a:pt x="18394" y="9585"/>
                  </a:cubicBezTo>
                  <a:lnTo>
                    <a:pt x="18394" y="9585"/>
                  </a:lnTo>
                  <a:cubicBezTo>
                    <a:pt x="18595" y="9693"/>
                    <a:pt x="18836" y="9708"/>
                    <a:pt x="18939" y="9954"/>
                  </a:cubicBezTo>
                  <a:cubicBezTo>
                    <a:pt x="18966" y="10016"/>
                    <a:pt x="19036" y="10047"/>
                    <a:pt x="19105" y="10047"/>
                  </a:cubicBezTo>
                  <a:cubicBezTo>
                    <a:pt x="19137" y="10047"/>
                    <a:pt x="19170" y="10040"/>
                    <a:pt x="19197" y="10026"/>
                  </a:cubicBezTo>
                  <a:cubicBezTo>
                    <a:pt x="19277" y="9986"/>
                    <a:pt x="19291" y="9917"/>
                    <a:pt x="19277" y="9840"/>
                  </a:cubicBezTo>
                  <a:cubicBezTo>
                    <a:pt x="19257" y="9742"/>
                    <a:pt x="19177" y="9679"/>
                    <a:pt x="19076" y="9679"/>
                  </a:cubicBezTo>
                  <a:cubicBezTo>
                    <a:pt x="19048" y="9682"/>
                    <a:pt x="19016" y="9691"/>
                    <a:pt x="18990" y="9702"/>
                  </a:cubicBezTo>
                  <a:cubicBezTo>
                    <a:pt x="18950" y="9716"/>
                    <a:pt x="18916" y="9739"/>
                    <a:pt x="18887" y="9756"/>
                  </a:cubicBezTo>
                  <a:cubicBezTo>
                    <a:pt x="18732" y="9685"/>
                    <a:pt x="18592" y="9619"/>
                    <a:pt x="18420" y="9539"/>
                  </a:cubicBezTo>
                  <a:cubicBezTo>
                    <a:pt x="18523" y="9493"/>
                    <a:pt x="18598" y="9450"/>
                    <a:pt x="18678" y="9424"/>
                  </a:cubicBezTo>
                  <a:cubicBezTo>
                    <a:pt x="19188" y="9266"/>
                    <a:pt x="19695" y="9097"/>
                    <a:pt x="20211" y="8960"/>
                  </a:cubicBezTo>
                  <a:cubicBezTo>
                    <a:pt x="20503" y="8882"/>
                    <a:pt x="20800" y="8840"/>
                    <a:pt x="21098" y="8840"/>
                  </a:cubicBezTo>
                  <a:close/>
                  <a:moveTo>
                    <a:pt x="17392" y="10702"/>
                  </a:moveTo>
                  <a:lnTo>
                    <a:pt x="17392" y="10702"/>
                  </a:lnTo>
                  <a:cubicBezTo>
                    <a:pt x="17386" y="10713"/>
                    <a:pt x="17380" y="10722"/>
                    <a:pt x="17377" y="10731"/>
                  </a:cubicBezTo>
                  <a:cubicBezTo>
                    <a:pt x="17369" y="10785"/>
                    <a:pt x="17360" y="10839"/>
                    <a:pt x="17351" y="10894"/>
                  </a:cubicBezTo>
                  <a:cubicBezTo>
                    <a:pt x="17331" y="11069"/>
                    <a:pt x="17294" y="11246"/>
                    <a:pt x="17300" y="11418"/>
                  </a:cubicBezTo>
                  <a:cubicBezTo>
                    <a:pt x="17306" y="11602"/>
                    <a:pt x="17343" y="11785"/>
                    <a:pt x="17392" y="11960"/>
                  </a:cubicBezTo>
                  <a:cubicBezTo>
                    <a:pt x="17555" y="12559"/>
                    <a:pt x="17584" y="13163"/>
                    <a:pt x="17529" y="13779"/>
                  </a:cubicBezTo>
                  <a:cubicBezTo>
                    <a:pt x="17509" y="13980"/>
                    <a:pt x="17509" y="14180"/>
                    <a:pt x="17515" y="14384"/>
                  </a:cubicBezTo>
                  <a:cubicBezTo>
                    <a:pt x="17520" y="14567"/>
                    <a:pt x="17540" y="14754"/>
                    <a:pt x="17554" y="14941"/>
                  </a:cubicBezTo>
                  <a:lnTo>
                    <a:pt x="17554" y="14941"/>
                  </a:lnTo>
                  <a:cubicBezTo>
                    <a:pt x="17498" y="14865"/>
                    <a:pt x="17428" y="14794"/>
                    <a:pt x="17389" y="14710"/>
                  </a:cubicBezTo>
                  <a:cubicBezTo>
                    <a:pt x="17329" y="14584"/>
                    <a:pt x="17283" y="14449"/>
                    <a:pt x="17243" y="14315"/>
                  </a:cubicBezTo>
                  <a:cubicBezTo>
                    <a:pt x="17091" y="13811"/>
                    <a:pt x="16939" y="13306"/>
                    <a:pt x="16801" y="12796"/>
                  </a:cubicBezTo>
                  <a:cubicBezTo>
                    <a:pt x="16586" y="12000"/>
                    <a:pt x="16819" y="11315"/>
                    <a:pt x="17366" y="10722"/>
                  </a:cubicBezTo>
                  <a:cubicBezTo>
                    <a:pt x="17374" y="10716"/>
                    <a:pt x="17383" y="10711"/>
                    <a:pt x="17392" y="10702"/>
                  </a:cubicBezTo>
                  <a:close/>
                  <a:moveTo>
                    <a:pt x="17876" y="10020"/>
                  </a:moveTo>
                  <a:cubicBezTo>
                    <a:pt x="17988" y="10264"/>
                    <a:pt x="18076" y="10504"/>
                    <a:pt x="18108" y="10762"/>
                  </a:cubicBezTo>
                  <a:cubicBezTo>
                    <a:pt x="18048" y="10862"/>
                    <a:pt x="17962" y="10963"/>
                    <a:pt x="18071" y="11063"/>
                  </a:cubicBezTo>
                  <a:cubicBezTo>
                    <a:pt x="18099" y="11089"/>
                    <a:pt x="18154" y="11106"/>
                    <a:pt x="18200" y="11106"/>
                  </a:cubicBezTo>
                  <a:cubicBezTo>
                    <a:pt x="18219" y="11106"/>
                    <a:pt x="18237" y="11103"/>
                    <a:pt x="18251" y="11097"/>
                  </a:cubicBezTo>
                  <a:cubicBezTo>
                    <a:pt x="18360" y="11049"/>
                    <a:pt x="18357" y="10945"/>
                    <a:pt x="18326" y="10839"/>
                  </a:cubicBezTo>
                  <a:cubicBezTo>
                    <a:pt x="18268" y="10805"/>
                    <a:pt x="18214" y="10768"/>
                    <a:pt x="18151" y="10731"/>
                  </a:cubicBezTo>
                  <a:cubicBezTo>
                    <a:pt x="18145" y="10670"/>
                    <a:pt x="18139" y="10613"/>
                    <a:pt x="18131" y="10541"/>
                  </a:cubicBezTo>
                  <a:cubicBezTo>
                    <a:pt x="18214" y="10541"/>
                    <a:pt x="18277" y="10539"/>
                    <a:pt x="18340" y="10539"/>
                  </a:cubicBezTo>
                  <a:cubicBezTo>
                    <a:pt x="18357" y="10562"/>
                    <a:pt x="18371" y="10576"/>
                    <a:pt x="18377" y="10593"/>
                  </a:cubicBezTo>
                  <a:cubicBezTo>
                    <a:pt x="18586" y="11189"/>
                    <a:pt x="18933" y="11696"/>
                    <a:pt x="19357" y="12157"/>
                  </a:cubicBezTo>
                  <a:cubicBezTo>
                    <a:pt x="19409" y="12215"/>
                    <a:pt x="19449" y="12292"/>
                    <a:pt x="19469" y="12364"/>
                  </a:cubicBezTo>
                  <a:cubicBezTo>
                    <a:pt x="19529" y="12599"/>
                    <a:pt x="19526" y="12839"/>
                    <a:pt x="19489" y="13077"/>
                  </a:cubicBezTo>
                  <a:cubicBezTo>
                    <a:pt x="19423" y="13470"/>
                    <a:pt x="19271" y="13831"/>
                    <a:pt x="19056" y="14166"/>
                  </a:cubicBezTo>
                  <a:cubicBezTo>
                    <a:pt x="18913" y="14386"/>
                    <a:pt x="18830" y="14624"/>
                    <a:pt x="18761" y="14876"/>
                  </a:cubicBezTo>
                  <a:cubicBezTo>
                    <a:pt x="18732" y="14988"/>
                    <a:pt x="18695" y="15100"/>
                    <a:pt x="18644" y="15203"/>
                  </a:cubicBezTo>
                  <a:cubicBezTo>
                    <a:pt x="18566" y="15358"/>
                    <a:pt x="18478" y="15422"/>
                    <a:pt x="18340" y="15422"/>
                  </a:cubicBezTo>
                  <a:cubicBezTo>
                    <a:pt x="18300" y="15422"/>
                    <a:pt x="18255" y="15417"/>
                    <a:pt x="18205" y="15406"/>
                  </a:cubicBezTo>
                  <a:cubicBezTo>
                    <a:pt x="17899" y="15343"/>
                    <a:pt x="17644" y="15077"/>
                    <a:pt x="17615" y="14730"/>
                  </a:cubicBezTo>
                  <a:cubicBezTo>
                    <a:pt x="17592" y="14401"/>
                    <a:pt x="17601" y="14068"/>
                    <a:pt x="17624" y="13739"/>
                  </a:cubicBezTo>
                  <a:cubicBezTo>
                    <a:pt x="17667" y="13172"/>
                    <a:pt x="17658" y="12613"/>
                    <a:pt x="17509" y="12060"/>
                  </a:cubicBezTo>
                  <a:cubicBezTo>
                    <a:pt x="17466" y="11894"/>
                    <a:pt x="17426" y="11725"/>
                    <a:pt x="17394" y="11559"/>
                  </a:cubicBezTo>
                  <a:cubicBezTo>
                    <a:pt x="17334" y="11221"/>
                    <a:pt x="17400" y="10900"/>
                    <a:pt x="17549" y="10587"/>
                  </a:cubicBezTo>
                  <a:cubicBezTo>
                    <a:pt x="17612" y="10607"/>
                    <a:pt x="17669" y="10625"/>
                    <a:pt x="17721" y="10642"/>
                  </a:cubicBezTo>
                  <a:cubicBezTo>
                    <a:pt x="17830" y="10627"/>
                    <a:pt x="17896" y="10576"/>
                    <a:pt x="17919" y="10470"/>
                  </a:cubicBezTo>
                  <a:cubicBezTo>
                    <a:pt x="17945" y="10341"/>
                    <a:pt x="17853" y="10284"/>
                    <a:pt x="17767" y="10235"/>
                  </a:cubicBezTo>
                  <a:cubicBezTo>
                    <a:pt x="17775" y="10095"/>
                    <a:pt x="17775" y="10095"/>
                    <a:pt x="17876" y="10020"/>
                  </a:cubicBezTo>
                  <a:close/>
                  <a:moveTo>
                    <a:pt x="12" y="1"/>
                  </a:moveTo>
                  <a:cubicBezTo>
                    <a:pt x="9" y="38"/>
                    <a:pt x="3" y="75"/>
                    <a:pt x="0" y="112"/>
                  </a:cubicBezTo>
                  <a:cubicBezTo>
                    <a:pt x="221" y="124"/>
                    <a:pt x="442" y="135"/>
                    <a:pt x="662" y="150"/>
                  </a:cubicBezTo>
                  <a:cubicBezTo>
                    <a:pt x="1353" y="190"/>
                    <a:pt x="2046" y="233"/>
                    <a:pt x="2739" y="267"/>
                  </a:cubicBezTo>
                  <a:cubicBezTo>
                    <a:pt x="3232" y="293"/>
                    <a:pt x="3713" y="388"/>
                    <a:pt x="4186" y="525"/>
                  </a:cubicBezTo>
                  <a:cubicBezTo>
                    <a:pt x="4834" y="717"/>
                    <a:pt x="5481" y="909"/>
                    <a:pt x="6117" y="1130"/>
                  </a:cubicBezTo>
                  <a:cubicBezTo>
                    <a:pt x="6424" y="1233"/>
                    <a:pt x="6710" y="1399"/>
                    <a:pt x="6997" y="1551"/>
                  </a:cubicBezTo>
                  <a:cubicBezTo>
                    <a:pt x="7272" y="1697"/>
                    <a:pt x="7544" y="1854"/>
                    <a:pt x="7805" y="2026"/>
                  </a:cubicBezTo>
                  <a:cubicBezTo>
                    <a:pt x="8040" y="2178"/>
                    <a:pt x="8263" y="2356"/>
                    <a:pt x="8484" y="2531"/>
                  </a:cubicBezTo>
                  <a:cubicBezTo>
                    <a:pt x="8601" y="2622"/>
                    <a:pt x="8644" y="2754"/>
                    <a:pt x="8656" y="2903"/>
                  </a:cubicBezTo>
                  <a:cubicBezTo>
                    <a:pt x="8682" y="3247"/>
                    <a:pt x="8593" y="3565"/>
                    <a:pt x="8409" y="3849"/>
                  </a:cubicBezTo>
                  <a:cubicBezTo>
                    <a:pt x="8237" y="4118"/>
                    <a:pt x="8046" y="4373"/>
                    <a:pt x="7842" y="4619"/>
                  </a:cubicBezTo>
                  <a:cubicBezTo>
                    <a:pt x="7504" y="5026"/>
                    <a:pt x="7163" y="5427"/>
                    <a:pt x="6922" y="5903"/>
                  </a:cubicBezTo>
                  <a:cubicBezTo>
                    <a:pt x="6610" y="6513"/>
                    <a:pt x="6435" y="7152"/>
                    <a:pt x="6395" y="7843"/>
                  </a:cubicBezTo>
                  <a:cubicBezTo>
                    <a:pt x="6349" y="8582"/>
                    <a:pt x="6484" y="9281"/>
                    <a:pt x="6725" y="9971"/>
                  </a:cubicBezTo>
                  <a:cubicBezTo>
                    <a:pt x="6748" y="10037"/>
                    <a:pt x="6785" y="10097"/>
                    <a:pt x="6831" y="10189"/>
                  </a:cubicBezTo>
                  <a:cubicBezTo>
                    <a:pt x="6862" y="10129"/>
                    <a:pt x="6885" y="10106"/>
                    <a:pt x="6885" y="10080"/>
                  </a:cubicBezTo>
                  <a:cubicBezTo>
                    <a:pt x="6891" y="9395"/>
                    <a:pt x="7083" y="8759"/>
                    <a:pt x="7409" y="8163"/>
                  </a:cubicBezTo>
                  <a:cubicBezTo>
                    <a:pt x="7679" y="7668"/>
                    <a:pt x="7974" y="7186"/>
                    <a:pt x="8260" y="6699"/>
                  </a:cubicBezTo>
                  <a:cubicBezTo>
                    <a:pt x="8553" y="6204"/>
                    <a:pt x="8859" y="5711"/>
                    <a:pt x="9077" y="5175"/>
                  </a:cubicBezTo>
                  <a:cubicBezTo>
                    <a:pt x="9194" y="4877"/>
                    <a:pt x="9280" y="4573"/>
                    <a:pt x="9323" y="4253"/>
                  </a:cubicBezTo>
                  <a:cubicBezTo>
                    <a:pt x="9389" y="3771"/>
                    <a:pt x="9266" y="3339"/>
                    <a:pt x="8991" y="2946"/>
                  </a:cubicBezTo>
                  <a:cubicBezTo>
                    <a:pt x="8696" y="2522"/>
                    <a:pt x="8315" y="2190"/>
                    <a:pt x="7862" y="1935"/>
                  </a:cubicBezTo>
                  <a:cubicBezTo>
                    <a:pt x="7601" y="1786"/>
                    <a:pt x="7341" y="1634"/>
                    <a:pt x="7083" y="1482"/>
                  </a:cubicBezTo>
                  <a:cubicBezTo>
                    <a:pt x="7026" y="1448"/>
                    <a:pt x="6977" y="1407"/>
                    <a:pt x="6928" y="1362"/>
                  </a:cubicBezTo>
                  <a:lnTo>
                    <a:pt x="6928" y="1362"/>
                  </a:lnTo>
                  <a:cubicBezTo>
                    <a:pt x="7745" y="1522"/>
                    <a:pt x="8558" y="1674"/>
                    <a:pt x="9343" y="1938"/>
                  </a:cubicBezTo>
                  <a:cubicBezTo>
                    <a:pt x="10169" y="2215"/>
                    <a:pt x="10885" y="2677"/>
                    <a:pt x="11495" y="3287"/>
                  </a:cubicBezTo>
                  <a:cubicBezTo>
                    <a:pt x="12125" y="3917"/>
                    <a:pt x="12733" y="4571"/>
                    <a:pt x="13332" y="5227"/>
                  </a:cubicBezTo>
                  <a:cubicBezTo>
                    <a:pt x="14019" y="5980"/>
                    <a:pt x="14707" y="6734"/>
                    <a:pt x="15452" y="7433"/>
                  </a:cubicBezTo>
                  <a:cubicBezTo>
                    <a:pt x="15492" y="7470"/>
                    <a:pt x="15529" y="7510"/>
                    <a:pt x="15581" y="7565"/>
                  </a:cubicBezTo>
                  <a:cubicBezTo>
                    <a:pt x="15478" y="8192"/>
                    <a:pt x="15526" y="8797"/>
                    <a:pt x="16042" y="9324"/>
                  </a:cubicBezTo>
                  <a:cubicBezTo>
                    <a:pt x="15939" y="9321"/>
                    <a:pt x="15887" y="9324"/>
                    <a:pt x="15836" y="9318"/>
                  </a:cubicBezTo>
                  <a:cubicBezTo>
                    <a:pt x="15726" y="9302"/>
                    <a:pt x="15619" y="9294"/>
                    <a:pt x="15516" y="9294"/>
                  </a:cubicBezTo>
                  <a:cubicBezTo>
                    <a:pt x="14842" y="9294"/>
                    <a:pt x="14322" y="9636"/>
                    <a:pt x="13905" y="10198"/>
                  </a:cubicBezTo>
                  <a:cubicBezTo>
                    <a:pt x="13681" y="10498"/>
                    <a:pt x="13449" y="10794"/>
                    <a:pt x="13220" y="11089"/>
                  </a:cubicBezTo>
                  <a:cubicBezTo>
                    <a:pt x="13068" y="11278"/>
                    <a:pt x="12942" y="11478"/>
                    <a:pt x="12913" y="11725"/>
                  </a:cubicBezTo>
                  <a:cubicBezTo>
                    <a:pt x="12865" y="12133"/>
                    <a:pt x="13137" y="12455"/>
                    <a:pt x="13547" y="12455"/>
                  </a:cubicBezTo>
                  <a:cubicBezTo>
                    <a:pt x="13549" y="12455"/>
                    <a:pt x="13550" y="12455"/>
                    <a:pt x="13552" y="12455"/>
                  </a:cubicBezTo>
                  <a:cubicBezTo>
                    <a:pt x="13710" y="12455"/>
                    <a:pt x="13873" y="12441"/>
                    <a:pt x="14025" y="12398"/>
                  </a:cubicBezTo>
                  <a:cubicBezTo>
                    <a:pt x="14727" y="12209"/>
                    <a:pt x="15377" y="11920"/>
                    <a:pt x="15907" y="11401"/>
                  </a:cubicBezTo>
                  <a:cubicBezTo>
                    <a:pt x="16268" y="11054"/>
                    <a:pt x="16704" y="10828"/>
                    <a:pt x="17174" y="10668"/>
                  </a:cubicBezTo>
                  <a:cubicBezTo>
                    <a:pt x="17188" y="10662"/>
                    <a:pt x="17208" y="10662"/>
                    <a:pt x="17265" y="10656"/>
                  </a:cubicBezTo>
                  <a:lnTo>
                    <a:pt x="17265" y="10656"/>
                  </a:lnTo>
                  <a:cubicBezTo>
                    <a:pt x="17217" y="10731"/>
                    <a:pt x="17182" y="10782"/>
                    <a:pt x="17145" y="10831"/>
                  </a:cubicBezTo>
                  <a:cubicBezTo>
                    <a:pt x="16953" y="11089"/>
                    <a:pt x="16796" y="11361"/>
                    <a:pt x="16701" y="11673"/>
                  </a:cubicBezTo>
                  <a:cubicBezTo>
                    <a:pt x="16589" y="12046"/>
                    <a:pt x="16624" y="12412"/>
                    <a:pt x="16692" y="12785"/>
                  </a:cubicBezTo>
                  <a:cubicBezTo>
                    <a:pt x="16701" y="12825"/>
                    <a:pt x="16715" y="12868"/>
                    <a:pt x="16727" y="12908"/>
                  </a:cubicBezTo>
                  <a:cubicBezTo>
                    <a:pt x="16867" y="13398"/>
                    <a:pt x="17013" y="13885"/>
                    <a:pt x="17151" y="14378"/>
                  </a:cubicBezTo>
                  <a:cubicBezTo>
                    <a:pt x="17265" y="14790"/>
                    <a:pt x="17480" y="15126"/>
                    <a:pt x="17850" y="15358"/>
                  </a:cubicBezTo>
                  <a:cubicBezTo>
                    <a:pt x="17988" y="15447"/>
                    <a:pt x="18134" y="15498"/>
                    <a:pt x="18297" y="15515"/>
                  </a:cubicBezTo>
                  <a:cubicBezTo>
                    <a:pt x="18319" y="15518"/>
                    <a:pt x="18340" y="15519"/>
                    <a:pt x="18360" y="15519"/>
                  </a:cubicBezTo>
                  <a:cubicBezTo>
                    <a:pt x="18510" y="15519"/>
                    <a:pt x="18627" y="15453"/>
                    <a:pt x="18695" y="15315"/>
                  </a:cubicBezTo>
                  <a:cubicBezTo>
                    <a:pt x="18778" y="15151"/>
                    <a:pt x="18827" y="14974"/>
                    <a:pt x="18896" y="14805"/>
                  </a:cubicBezTo>
                  <a:cubicBezTo>
                    <a:pt x="18970" y="14616"/>
                    <a:pt x="19030" y="14421"/>
                    <a:pt x="19131" y="14249"/>
                  </a:cubicBezTo>
                  <a:cubicBezTo>
                    <a:pt x="19331" y="13905"/>
                    <a:pt x="19497" y="13550"/>
                    <a:pt x="19572" y="13160"/>
                  </a:cubicBezTo>
                  <a:cubicBezTo>
                    <a:pt x="19606" y="12971"/>
                    <a:pt x="19592" y="12771"/>
                    <a:pt x="19601" y="12576"/>
                  </a:cubicBezTo>
                  <a:cubicBezTo>
                    <a:pt x="19601" y="12536"/>
                    <a:pt x="19601" y="12493"/>
                    <a:pt x="19598" y="12424"/>
                  </a:cubicBezTo>
                  <a:lnTo>
                    <a:pt x="19598" y="12424"/>
                  </a:lnTo>
                  <a:cubicBezTo>
                    <a:pt x="19655" y="12461"/>
                    <a:pt x="19698" y="12481"/>
                    <a:pt x="19729" y="12510"/>
                  </a:cubicBezTo>
                  <a:cubicBezTo>
                    <a:pt x="20113" y="12845"/>
                    <a:pt x="20555" y="13060"/>
                    <a:pt x="21053" y="13166"/>
                  </a:cubicBezTo>
                  <a:cubicBezTo>
                    <a:pt x="21217" y="13201"/>
                    <a:pt x="21381" y="13211"/>
                    <a:pt x="21546" y="13211"/>
                  </a:cubicBezTo>
                  <a:cubicBezTo>
                    <a:pt x="21693" y="13211"/>
                    <a:pt x="21840" y="13203"/>
                    <a:pt x="21987" y="13197"/>
                  </a:cubicBezTo>
                  <a:cubicBezTo>
                    <a:pt x="22186" y="13190"/>
                    <a:pt x="22385" y="13175"/>
                    <a:pt x="22583" y="13175"/>
                  </a:cubicBezTo>
                  <a:cubicBezTo>
                    <a:pt x="22673" y="13175"/>
                    <a:pt x="22763" y="13178"/>
                    <a:pt x="22852" y="13186"/>
                  </a:cubicBezTo>
                  <a:cubicBezTo>
                    <a:pt x="22897" y="13190"/>
                    <a:pt x="22940" y="13192"/>
                    <a:pt x="22982" y="13192"/>
                  </a:cubicBezTo>
                  <a:cubicBezTo>
                    <a:pt x="23523" y="13192"/>
                    <a:pt x="23816" y="12855"/>
                    <a:pt x="23941" y="12430"/>
                  </a:cubicBezTo>
                  <a:cubicBezTo>
                    <a:pt x="24130" y="11791"/>
                    <a:pt x="23993" y="11192"/>
                    <a:pt x="23646" y="10636"/>
                  </a:cubicBezTo>
                  <a:cubicBezTo>
                    <a:pt x="23560" y="10501"/>
                    <a:pt x="23454" y="10378"/>
                    <a:pt x="23368" y="10246"/>
                  </a:cubicBezTo>
                  <a:cubicBezTo>
                    <a:pt x="23265" y="10092"/>
                    <a:pt x="23153" y="9943"/>
                    <a:pt x="23082" y="9774"/>
                  </a:cubicBezTo>
                  <a:cubicBezTo>
                    <a:pt x="22867" y="9284"/>
                    <a:pt x="22471" y="9014"/>
                    <a:pt x="21987" y="8860"/>
                  </a:cubicBezTo>
                  <a:cubicBezTo>
                    <a:pt x="21801" y="8799"/>
                    <a:pt x="21606" y="8771"/>
                    <a:pt x="21388" y="8691"/>
                  </a:cubicBezTo>
                  <a:cubicBezTo>
                    <a:pt x="21423" y="8676"/>
                    <a:pt x="21460" y="8671"/>
                    <a:pt x="21492" y="8653"/>
                  </a:cubicBezTo>
                  <a:cubicBezTo>
                    <a:pt x="21855" y="8453"/>
                    <a:pt x="22136" y="8163"/>
                    <a:pt x="22351" y="7811"/>
                  </a:cubicBezTo>
                  <a:cubicBezTo>
                    <a:pt x="22423" y="7694"/>
                    <a:pt x="22477" y="7559"/>
                    <a:pt x="22512" y="7421"/>
                  </a:cubicBezTo>
                  <a:cubicBezTo>
                    <a:pt x="22569" y="7181"/>
                    <a:pt x="22494" y="6977"/>
                    <a:pt x="22300" y="6817"/>
                  </a:cubicBezTo>
                  <a:cubicBezTo>
                    <a:pt x="22130" y="6674"/>
                    <a:pt x="21970" y="6525"/>
                    <a:pt x="21812" y="6370"/>
                  </a:cubicBezTo>
                  <a:cubicBezTo>
                    <a:pt x="21678" y="6238"/>
                    <a:pt x="21517" y="6175"/>
                    <a:pt x="21340" y="6141"/>
                  </a:cubicBezTo>
                  <a:cubicBezTo>
                    <a:pt x="21230" y="6118"/>
                    <a:pt x="21122" y="6107"/>
                    <a:pt x="21015" y="6107"/>
                  </a:cubicBezTo>
                  <a:cubicBezTo>
                    <a:pt x="20750" y="6107"/>
                    <a:pt x="20493" y="6173"/>
                    <a:pt x="20242" y="6281"/>
                  </a:cubicBezTo>
                  <a:cubicBezTo>
                    <a:pt x="19709" y="6510"/>
                    <a:pt x="19294" y="6886"/>
                    <a:pt x="18939" y="7335"/>
                  </a:cubicBezTo>
                  <a:cubicBezTo>
                    <a:pt x="18904" y="7378"/>
                    <a:pt x="18870" y="7421"/>
                    <a:pt x="18833" y="7461"/>
                  </a:cubicBezTo>
                  <a:cubicBezTo>
                    <a:pt x="18827" y="7467"/>
                    <a:pt x="18810" y="7464"/>
                    <a:pt x="18781" y="7470"/>
                  </a:cubicBezTo>
                  <a:cubicBezTo>
                    <a:pt x="18787" y="7401"/>
                    <a:pt x="18790" y="7335"/>
                    <a:pt x="18795" y="7270"/>
                  </a:cubicBezTo>
                  <a:cubicBezTo>
                    <a:pt x="18853" y="6559"/>
                    <a:pt x="18486" y="5995"/>
                    <a:pt x="17810" y="5762"/>
                  </a:cubicBezTo>
                  <a:cubicBezTo>
                    <a:pt x="17724" y="5733"/>
                    <a:pt x="17635" y="5719"/>
                    <a:pt x="17546" y="5719"/>
                  </a:cubicBezTo>
                  <a:cubicBezTo>
                    <a:pt x="17299" y="5719"/>
                    <a:pt x="17055" y="5829"/>
                    <a:pt x="16902" y="6029"/>
                  </a:cubicBezTo>
                  <a:cubicBezTo>
                    <a:pt x="16824" y="6129"/>
                    <a:pt x="16738" y="6207"/>
                    <a:pt x="16607" y="6232"/>
                  </a:cubicBezTo>
                  <a:cubicBezTo>
                    <a:pt x="16188" y="6313"/>
                    <a:pt x="15933" y="6588"/>
                    <a:pt x="15767" y="6960"/>
                  </a:cubicBezTo>
                  <a:cubicBezTo>
                    <a:pt x="15707" y="7095"/>
                    <a:pt x="15664" y="7232"/>
                    <a:pt x="15601" y="7396"/>
                  </a:cubicBezTo>
                  <a:cubicBezTo>
                    <a:pt x="15529" y="7335"/>
                    <a:pt x="15466" y="7292"/>
                    <a:pt x="15412" y="7241"/>
                  </a:cubicBezTo>
                  <a:cubicBezTo>
                    <a:pt x="14681" y="6545"/>
                    <a:pt x="14002" y="5800"/>
                    <a:pt x="13326" y="5055"/>
                  </a:cubicBezTo>
                  <a:cubicBezTo>
                    <a:pt x="12833" y="4513"/>
                    <a:pt x="12329" y="3986"/>
                    <a:pt x="11827" y="3450"/>
                  </a:cubicBezTo>
                  <a:cubicBezTo>
                    <a:pt x="11796" y="3416"/>
                    <a:pt x="11767" y="3379"/>
                    <a:pt x="11739" y="3341"/>
                  </a:cubicBezTo>
                  <a:cubicBezTo>
                    <a:pt x="11753" y="3330"/>
                    <a:pt x="11759" y="3324"/>
                    <a:pt x="11762" y="3324"/>
                  </a:cubicBezTo>
                  <a:cubicBezTo>
                    <a:pt x="12077" y="3442"/>
                    <a:pt x="12398" y="3548"/>
                    <a:pt x="12704" y="3685"/>
                  </a:cubicBezTo>
                  <a:cubicBezTo>
                    <a:pt x="13128" y="3877"/>
                    <a:pt x="13535" y="4106"/>
                    <a:pt x="13962" y="4293"/>
                  </a:cubicBezTo>
                  <a:cubicBezTo>
                    <a:pt x="14237" y="4410"/>
                    <a:pt x="14526" y="4502"/>
                    <a:pt x="14819" y="4568"/>
                  </a:cubicBezTo>
                  <a:cubicBezTo>
                    <a:pt x="15032" y="4614"/>
                    <a:pt x="15244" y="4635"/>
                    <a:pt x="15454" y="4635"/>
                  </a:cubicBezTo>
                  <a:cubicBezTo>
                    <a:pt x="15871" y="4635"/>
                    <a:pt x="16282" y="4550"/>
                    <a:pt x="16684" y="4402"/>
                  </a:cubicBezTo>
                  <a:cubicBezTo>
                    <a:pt x="17174" y="4221"/>
                    <a:pt x="17664" y="4035"/>
                    <a:pt x="18145" y="3840"/>
                  </a:cubicBezTo>
                  <a:cubicBezTo>
                    <a:pt x="18669" y="3628"/>
                    <a:pt x="19199" y="3468"/>
                    <a:pt x="19764" y="3430"/>
                  </a:cubicBezTo>
                  <a:cubicBezTo>
                    <a:pt x="19815" y="3427"/>
                    <a:pt x="19864" y="3407"/>
                    <a:pt x="19913" y="3396"/>
                  </a:cubicBezTo>
                  <a:cubicBezTo>
                    <a:pt x="19916" y="3382"/>
                    <a:pt x="19916" y="3370"/>
                    <a:pt x="19919" y="3356"/>
                  </a:cubicBezTo>
                  <a:cubicBezTo>
                    <a:pt x="19884" y="3339"/>
                    <a:pt x="19853" y="3313"/>
                    <a:pt x="19818" y="3304"/>
                  </a:cubicBezTo>
                  <a:cubicBezTo>
                    <a:pt x="19704" y="3281"/>
                    <a:pt x="19586" y="3264"/>
                    <a:pt x="19475" y="3241"/>
                  </a:cubicBezTo>
                  <a:cubicBezTo>
                    <a:pt x="19050" y="3158"/>
                    <a:pt x="18629" y="3081"/>
                    <a:pt x="18208" y="2995"/>
                  </a:cubicBezTo>
                  <a:cubicBezTo>
                    <a:pt x="17879" y="2926"/>
                    <a:pt x="17550" y="2889"/>
                    <a:pt x="17220" y="2889"/>
                  </a:cubicBezTo>
                  <a:cubicBezTo>
                    <a:pt x="16921" y="2889"/>
                    <a:pt x="16623" y="2919"/>
                    <a:pt x="16326" y="2983"/>
                  </a:cubicBezTo>
                  <a:cubicBezTo>
                    <a:pt x="15761" y="3104"/>
                    <a:pt x="15208" y="3264"/>
                    <a:pt x="14644" y="3396"/>
                  </a:cubicBezTo>
                  <a:cubicBezTo>
                    <a:pt x="14340" y="3465"/>
                    <a:pt x="14031" y="3519"/>
                    <a:pt x="13724" y="3568"/>
                  </a:cubicBezTo>
                  <a:cubicBezTo>
                    <a:pt x="13574" y="3592"/>
                    <a:pt x="13424" y="3603"/>
                    <a:pt x="13277" y="3603"/>
                  </a:cubicBezTo>
                  <a:cubicBezTo>
                    <a:pt x="12862" y="3603"/>
                    <a:pt x="12458" y="3512"/>
                    <a:pt x="12065" y="3347"/>
                  </a:cubicBezTo>
                  <a:cubicBezTo>
                    <a:pt x="11710" y="3195"/>
                    <a:pt x="11369" y="3021"/>
                    <a:pt x="11065" y="2771"/>
                  </a:cubicBezTo>
                  <a:cubicBezTo>
                    <a:pt x="10447" y="2258"/>
                    <a:pt x="9736" y="1912"/>
                    <a:pt x="8960" y="1714"/>
                  </a:cubicBezTo>
                  <a:cubicBezTo>
                    <a:pt x="8384" y="1565"/>
                    <a:pt x="7796" y="1456"/>
                    <a:pt x="7220" y="1304"/>
                  </a:cubicBezTo>
                  <a:cubicBezTo>
                    <a:pt x="6504" y="1112"/>
                    <a:pt x="5791" y="909"/>
                    <a:pt x="5080" y="688"/>
                  </a:cubicBezTo>
                  <a:cubicBezTo>
                    <a:pt x="4335" y="456"/>
                    <a:pt x="3590" y="224"/>
                    <a:pt x="2805" y="175"/>
                  </a:cubicBezTo>
                  <a:cubicBezTo>
                    <a:pt x="2444" y="153"/>
                    <a:pt x="2083" y="141"/>
                    <a:pt x="1722" y="121"/>
                  </a:cubicBezTo>
                  <a:cubicBezTo>
                    <a:pt x="1450" y="110"/>
                    <a:pt x="1181" y="98"/>
                    <a:pt x="911" y="78"/>
                  </a:cubicBezTo>
                  <a:cubicBezTo>
                    <a:pt x="611" y="55"/>
                    <a:pt x="313" y="27"/>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5"/>
            <p:cNvSpPr/>
            <p:nvPr/>
          </p:nvSpPr>
          <p:spPr>
            <a:xfrm>
              <a:off x="1110374" y="147172"/>
              <a:ext cx="39805" cy="43396"/>
            </a:xfrm>
            <a:custGeom>
              <a:rect b="b" l="l" r="r" t="t"/>
              <a:pathLst>
                <a:path extrusionOk="0" h="423" w="388">
                  <a:moveTo>
                    <a:pt x="236" y="98"/>
                  </a:moveTo>
                  <a:cubicBezTo>
                    <a:pt x="319" y="166"/>
                    <a:pt x="322" y="235"/>
                    <a:pt x="264" y="315"/>
                  </a:cubicBezTo>
                  <a:cubicBezTo>
                    <a:pt x="246" y="320"/>
                    <a:pt x="229" y="322"/>
                    <a:pt x="214" y="322"/>
                  </a:cubicBezTo>
                  <a:cubicBezTo>
                    <a:pt x="157" y="322"/>
                    <a:pt x="117" y="293"/>
                    <a:pt x="104" y="235"/>
                  </a:cubicBezTo>
                  <a:cubicBezTo>
                    <a:pt x="84" y="152"/>
                    <a:pt x="141" y="115"/>
                    <a:pt x="236" y="98"/>
                  </a:cubicBezTo>
                  <a:close/>
                  <a:moveTo>
                    <a:pt x="55" y="0"/>
                  </a:moveTo>
                  <a:cubicBezTo>
                    <a:pt x="35" y="92"/>
                    <a:pt x="18" y="186"/>
                    <a:pt x="1" y="278"/>
                  </a:cubicBezTo>
                  <a:cubicBezTo>
                    <a:pt x="38" y="310"/>
                    <a:pt x="72" y="344"/>
                    <a:pt x="113" y="370"/>
                  </a:cubicBezTo>
                  <a:cubicBezTo>
                    <a:pt x="153" y="397"/>
                    <a:pt x="200" y="422"/>
                    <a:pt x="243" y="422"/>
                  </a:cubicBezTo>
                  <a:cubicBezTo>
                    <a:pt x="273" y="422"/>
                    <a:pt x="301" y="410"/>
                    <a:pt x="325" y="378"/>
                  </a:cubicBezTo>
                  <a:cubicBezTo>
                    <a:pt x="368" y="318"/>
                    <a:pt x="388" y="224"/>
                    <a:pt x="382" y="146"/>
                  </a:cubicBezTo>
                  <a:cubicBezTo>
                    <a:pt x="376" y="63"/>
                    <a:pt x="302" y="17"/>
                    <a:pt x="216" y="9"/>
                  </a:cubicBezTo>
                  <a:cubicBezTo>
                    <a:pt x="161" y="3"/>
                    <a:pt x="107" y="3"/>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5"/>
            <p:cNvSpPr/>
            <p:nvPr/>
          </p:nvSpPr>
          <p:spPr>
            <a:xfrm>
              <a:off x="-129432" y="-46006"/>
              <a:ext cx="13644" cy="78276"/>
            </a:xfrm>
            <a:custGeom>
              <a:rect b="b" l="l" r="r" t="t"/>
              <a:pathLst>
                <a:path extrusionOk="0" h="763" w="133">
                  <a:moveTo>
                    <a:pt x="133" y="1"/>
                  </a:moveTo>
                  <a:lnTo>
                    <a:pt x="133" y="1"/>
                  </a:lnTo>
                  <a:cubicBezTo>
                    <a:pt x="32" y="244"/>
                    <a:pt x="32" y="502"/>
                    <a:pt x="1" y="754"/>
                  </a:cubicBezTo>
                  <a:cubicBezTo>
                    <a:pt x="12" y="757"/>
                    <a:pt x="27" y="760"/>
                    <a:pt x="38" y="763"/>
                  </a:cubicBezTo>
                  <a:cubicBezTo>
                    <a:pt x="70" y="508"/>
                    <a:pt x="101" y="256"/>
                    <a:pt x="1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5"/>
            <p:cNvSpPr/>
            <p:nvPr/>
          </p:nvSpPr>
          <p:spPr>
            <a:xfrm>
              <a:off x="-102143" y="-87144"/>
              <a:ext cx="1026" cy="2154"/>
            </a:xfrm>
            <a:custGeom>
              <a:rect b="b" l="l" r="r" t="t"/>
              <a:pathLst>
                <a:path extrusionOk="0" h="21" w="10">
                  <a:moveTo>
                    <a:pt x="10" y="1"/>
                  </a:moveTo>
                  <a:cubicBezTo>
                    <a:pt x="8" y="4"/>
                    <a:pt x="7" y="8"/>
                    <a:pt x="6" y="11"/>
                  </a:cubicBezTo>
                  <a:lnTo>
                    <a:pt x="6" y="11"/>
                  </a:lnTo>
                  <a:cubicBezTo>
                    <a:pt x="7" y="9"/>
                    <a:pt x="8" y="6"/>
                    <a:pt x="10" y="4"/>
                  </a:cubicBezTo>
                  <a:lnTo>
                    <a:pt x="10" y="1"/>
                  </a:lnTo>
                  <a:close/>
                  <a:moveTo>
                    <a:pt x="6" y="11"/>
                  </a:moveTo>
                  <a:lnTo>
                    <a:pt x="6" y="11"/>
                  </a:lnTo>
                  <a:cubicBezTo>
                    <a:pt x="5" y="13"/>
                    <a:pt x="4" y="14"/>
                    <a:pt x="3" y="15"/>
                  </a:cubicBezTo>
                  <a:lnTo>
                    <a:pt x="3" y="15"/>
                  </a:lnTo>
                  <a:cubicBezTo>
                    <a:pt x="3" y="15"/>
                    <a:pt x="4" y="13"/>
                    <a:pt x="4" y="12"/>
                  </a:cubicBezTo>
                  <a:lnTo>
                    <a:pt x="4" y="12"/>
                  </a:lnTo>
                  <a:cubicBezTo>
                    <a:pt x="1" y="17"/>
                    <a:pt x="0" y="19"/>
                    <a:pt x="0" y="19"/>
                  </a:cubicBezTo>
                  <a:cubicBezTo>
                    <a:pt x="1" y="19"/>
                    <a:pt x="2" y="18"/>
                    <a:pt x="3" y="15"/>
                  </a:cubicBezTo>
                  <a:lnTo>
                    <a:pt x="3" y="15"/>
                  </a:lnTo>
                  <a:cubicBezTo>
                    <a:pt x="2" y="19"/>
                    <a:pt x="2" y="20"/>
                    <a:pt x="2" y="20"/>
                  </a:cubicBezTo>
                  <a:cubicBezTo>
                    <a:pt x="2" y="20"/>
                    <a:pt x="3" y="16"/>
                    <a:pt x="6" y="1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5"/>
            <p:cNvSpPr/>
            <p:nvPr/>
          </p:nvSpPr>
          <p:spPr>
            <a:xfrm>
              <a:off x="1030764" y="-553313"/>
              <a:ext cx="1847" cy="410"/>
            </a:xfrm>
            <a:custGeom>
              <a:rect b="b" l="l" r="r" t="t"/>
              <a:pathLst>
                <a:path extrusionOk="0" h="4" w="18">
                  <a:moveTo>
                    <a:pt x="18" y="1"/>
                  </a:moveTo>
                  <a:cubicBezTo>
                    <a:pt x="12" y="1"/>
                    <a:pt x="6" y="1"/>
                    <a:pt x="0" y="4"/>
                  </a:cubicBezTo>
                  <a:lnTo>
                    <a:pt x="3" y="4"/>
                  </a:lnTo>
                  <a:cubicBezTo>
                    <a:pt x="9" y="4"/>
                    <a:pt x="12" y="4"/>
                    <a:pt x="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5"/>
            <p:cNvSpPr/>
            <p:nvPr/>
          </p:nvSpPr>
          <p:spPr>
            <a:xfrm>
              <a:off x="628917" y="136092"/>
              <a:ext cx="360501" cy="164247"/>
            </a:xfrm>
            <a:custGeom>
              <a:rect b="b" l="l" r="r" t="t"/>
              <a:pathLst>
                <a:path extrusionOk="0" h="1601" w="3514">
                  <a:moveTo>
                    <a:pt x="3409" y="0"/>
                  </a:moveTo>
                  <a:cubicBezTo>
                    <a:pt x="2653" y="0"/>
                    <a:pt x="554" y="966"/>
                    <a:pt x="1" y="1601"/>
                  </a:cubicBezTo>
                  <a:cubicBezTo>
                    <a:pt x="548" y="1251"/>
                    <a:pt x="1084" y="888"/>
                    <a:pt x="1674" y="618"/>
                  </a:cubicBezTo>
                  <a:cubicBezTo>
                    <a:pt x="2261" y="352"/>
                    <a:pt x="2877" y="171"/>
                    <a:pt x="3513" y="8"/>
                  </a:cubicBezTo>
                  <a:cubicBezTo>
                    <a:pt x="3482" y="3"/>
                    <a:pt x="3448" y="0"/>
                    <a:pt x="3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5"/>
            <p:cNvSpPr/>
            <p:nvPr/>
          </p:nvSpPr>
          <p:spPr>
            <a:xfrm>
              <a:off x="1171826" y="161534"/>
              <a:ext cx="390458" cy="157681"/>
            </a:xfrm>
            <a:custGeom>
              <a:rect b="b" l="l" r="r" t="t"/>
              <a:pathLst>
                <a:path extrusionOk="0" h="1537" w="3806">
                  <a:moveTo>
                    <a:pt x="1" y="1"/>
                  </a:moveTo>
                  <a:lnTo>
                    <a:pt x="1" y="1"/>
                  </a:lnTo>
                  <a:cubicBezTo>
                    <a:pt x="1172" y="754"/>
                    <a:pt x="2425" y="1304"/>
                    <a:pt x="3806" y="1536"/>
                  </a:cubicBezTo>
                  <a:cubicBezTo>
                    <a:pt x="2453" y="1230"/>
                    <a:pt x="1195" y="697"/>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5"/>
            <p:cNvSpPr/>
            <p:nvPr/>
          </p:nvSpPr>
          <p:spPr>
            <a:xfrm>
              <a:off x="1080726" y="-133310"/>
              <a:ext cx="277609" cy="201179"/>
            </a:xfrm>
            <a:custGeom>
              <a:rect b="b" l="l" r="r" t="t"/>
              <a:pathLst>
                <a:path extrusionOk="0" h="1961" w="2706">
                  <a:moveTo>
                    <a:pt x="2705" y="1"/>
                  </a:moveTo>
                  <a:lnTo>
                    <a:pt x="2705" y="1"/>
                  </a:lnTo>
                  <a:cubicBezTo>
                    <a:pt x="1857" y="93"/>
                    <a:pt x="330" y="1204"/>
                    <a:pt x="0" y="1961"/>
                  </a:cubicBezTo>
                  <a:cubicBezTo>
                    <a:pt x="356" y="1522"/>
                    <a:pt x="740" y="1113"/>
                    <a:pt x="1195" y="777"/>
                  </a:cubicBezTo>
                  <a:cubicBezTo>
                    <a:pt x="1648" y="445"/>
                    <a:pt x="2138" y="179"/>
                    <a:pt x="27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5"/>
            <p:cNvSpPr/>
            <p:nvPr/>
          </p:nvSpPr>
          <p:spPr>
            <a:xfrm>
              <a:off x="1031892" y="256225"/>
              <a:ext cx="40113" cy="316593"/>
            </a:xfrm>
            <a:custGeom>
              <a:rect b="b" l="l" r="r" t="t"/>
              <a:pathLst>
                <a:path extrusionOk="0" h="3086" w="391">
                  <a:moveTo>
                    <a:pt x="72" y="0"/>
                  </a:moveTo>
                  <a:cubicBezTo>
                    <a:pt x="1" y="1046"/>
                    <a:pt x="67" y="2080"/>
                    <a:pt x="391" y="3086"/>
                  </a:cubicBezTo>
                  <a:cubicBezTo>
                    <a:pt x="167" y="2069"/>
                    <a:pt x="75" y="1040"/>
                    <a:pt x="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5"/>
            <p:cNvSpPr/>
            <p:nvPr/>
          </p:nvSpPr>
          <p:spPr>
            <a:xfrm>
              <a:off x="1267645" y="73820"/>
              <a:ext cx="292279" cy="70172"/>
            </a:xfrm>
            <a:custGeom>
              <a:rect b="b" l="l" r="r" t="t"/>
              <a:pathLst>
                <a:path extrusionOk="0" h="684" w="2849">
                  <a:moveTo>
                    <a:pt x="605" y="0"/>
                  </a:moveTo>
                  <a:cubicBezTo>
                    <a:pt x="385" y="0"/>
                    <a:pt x="179" y="18"/>
                    <a:pt x="1" y="53"/>
                  </a:cubicBezTo>
                  <a:cubicBezTo>
                    <a:pt x="108" y="47"/>
                    <a:pt x="215" y="44"/>
                    <a:pt x="322" y="44"/>
                  </a:cubicBezTo>
                  <a:cubicBezTo>
                    <a:pt x="709" y="44"/>
                    <a:pt x="1094" y="83"/>
                    <a:pt x="1476" y="151"/>
                  </a:cubicBezTo>
                  <a:cubicBezTo>
                    <a:pt x="1966" y="240"/>
                    <a:pt x="2419" y="437"/>
                    <a:pt x="2849" y="684"/>
                  </a:cubicBezTo>
                  <a:cubicBezTo>
                    <a:pt x="2414" y="238"/>
                    <a:pt x="1417" y="0"/>
                    <a:pt x="6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5"/>
            <p:cNvSpPr/>
            <p:nvPr/>
          </p:nvSpPr>
          <p:spPr>
            <a:xfrm>
              <a:off x="895550" y="-250262"/>
              <a:ext cx="90895" cy="251756"/>
            </a:xfrm>
            <a:custGeom>
              <a:rect b="b" l="l" r="r" t="t"/>
              <a:pathLst>
                <a:path extrusionOk="0" h="2454" w="886">
                  <a:moveTo>
                    <a:pt x="155" y="1"/>
                  </a:moveTo>
                  <a:cubicBezTo>
                    <a:pt x="0" y="683"/>
                    <a:pt x="470" y="1894"/>
                    <a:pt x="886" y="2453"/>
                  </a:cubicBezTo>
                  <a:cubicBezTo>
                    <a:pt x="505" y="1677"/>
                    <a:pt x="161" y="892"/>
                    <a:pt x="1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5"/>
            <p:cNvSpPr/>
            <p:nvPr/>
          </p:nvSpPr>
          <p:spPr>
            <a:xfrm>
              <a:off x="839125" y="-62112"/>
              <a:ext cx="180558" cy="175531"/>
            </a:xfrm>
            <a:custGeom>
              <a:rect b="b" l="l" r="r" t="t"/>
              <a:pathLst>
                <a:path extrusionOk="0" h="1711" w="1760">
                  <a:moveTo>
                    <a:pt x="0" y="0"/>
                  </a:moveTo>
                  <a:cubicBezTo>
                    <a:pt x="92" y="671"/>
                    <a:pt x="960" y="1682"/>
                    <a:pt x="1760" y="1711"/>
                  </a:cubicBezTo>
                  <a:cubicBezTo>
                    <a:pt x="866" y="1456"/>
                    <a:pt x="344" y="82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5"/>
            <p:cNvSpPr/>
            <p:nvPr/>
          </p:nvSpPr>
          <p:spPr>
            <a:xfrm>
              <a:off x="1267645" y="358815"/>
              <a:ext cx="214105" cy="87612"/>
            </a:xfrm>
            <a:custGeom>
              <a:rect b="b" l="l" r="r" t="t"/>
              <a:pathLst>
                <a:path extrusionOk="0" h="854" w="2087">
                  <a:moveTo>
                    <a:pt x="1" y="0"/>
                  </a:moveTo>
                  <a:lnTo>
                    <a:pt x="1" y="0"/>
                  </a:lnTo>
                  <a:cubicBezTo>
                    <a:pt x="648" y="398"/>
                    <a:pt x="1322" y="745"/>
                    <a:pt x="2087" y="854"/>
                  </a:cubicBezTo>
                  <a:cubicBezTo>
                    <a:pt x="1353" y="662"/>
                    <a:pt x="663" y="36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5"/>
            <p:cNvSpPr/>
            <p:nvPr/>
          </p:nvSpPr>
          <p:spPr>
            <a:xfrm>
              <a:off x="1024301" y="-284630"/>
              <a:ext cx="36214" cy="190304"/>
            </a:xfrm>
            <a:custGeom>
              <a:rect b="b" l="l" r="r" t="t"/>
              <a:pathLst>
                <a:path extrusionOk="0" h="1855" w="353">
                  <a:moveTo>
                    <a:pt x="0" y="0"/>
                  </a:moveTo>
                  <a:lnTo>
                    <a:pt x="0" y="0"/>
                  </a:lnTo>
                  <a:cubicBezTo>
                    <a:pt x="273" y="593"/>
                    <a:pt x="278" y="1221"/>
                    <a:pt x="230" y="1854"/>
                  </a:cubicBezTo>
                  <a:cubicBezTo>
                    <a:pt x="353" y="1258"/>
                    <a:pt x="318" y="49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5"/>
            <p:cNvSpPr/>
            <p:nvPr/>
          </p:nvSpPr>
          <p:spPr>
            <a:xfrm>
              <a:off x="1053642" y="353788"/>
              <a:ext cx="32521" cy="170299"/>
            </a:xfrm>
            <a:custGeom>
              <a:rect b="b" l="l" r="r" t="t"/>
              <a:pathLst>
                <a:path extrusionOk="0" h="1660" w="317">
                  <a:moveTo>
                    <a:pt x="18" y="0"/>
                  </a:moveTo>
                  <a:cubicBezTo>
                    <a:pt x="1" y="599"/>
                    <a:pt x="141" y="1132"/>
                    <a:pt x="316" y="1659"/>
                  </a:cubicBezTo>
                  <a:cubicBezTo>
                    <a:pt x="219" y="1121"/>
                    <a:pt x="121" y="582"/>
                    <a:pt x="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5"/>
            <p:cNvSpPr/>
            <p:nvPr/>
          </p:nvSpPr>
          <p:spPr>
            <a:xfrm>
              <a:off x="1193575" y="-91863"/>
              <a:ext cx="129161" cy="68940"/>
            </a:xfrm>
            <a:custGeom>
              <a:rect b="b" l="l" r="r" t="t"/>
              <a:pathLst>
                <a:path extrusionOk="0" h="672" w="1259">
                  <a:moveTo>
                    <a:pt x="1258" y="1"/>
                  </a:moveTo>
                  <a:lnTo>
                    <a:pt x="1258" y="1"/>
                  </a:lnTo>
                  <a:cubicBezTo>
                    <a:pt x="786" y="121"/>
                    <a:pt x="367" y="348"/>
                    <a:pt x="1" y="671"/>
                  </a:cubicBezTo>
                  <a:cubicBezTo>
                    <a:pt x="399" y="411"/>
                    <a:pt x="809" y="170"/>
                    <a:pt x="12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5"/>
            <p:cNvSpPr/>
            <p:nvPr/>
          </p:nvSpPr>
          <p:spPr>
            <a:xfrm>
              <a:off x="712118" y="164201"/>
              <a:ext cx="112439" cy="53347"/>
            </a:xfrm>
            <a:custGeom>
              <a:rect b="b" l="l" r="r" t="t"/>
              <a:pathLst>
                <a:path extrusionOk="0" h="520" w="1096">
                  <a:moveTo>
                    <a:pt x="1095" y="0"/>
                  </a:moveTo>
                  <a:lnTo>
                    <a:pt x="1095" y="0"/>
                  </a:lnTo>
                  <a:cubicBezTo>
                    <a:pt x="685" y="84"/>
                    <a:pt x="336" y="284"/>
                    <a:pt x="1" y="519"/>
                  </a:cubicBezTo>
                  <a:cubicBezTo>
                    <a:pt x="364" y="344"/>
                    <a:pt x="731" y="172"/>
                    <a:pt x="10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5"/>
            <p:cNvSpPr/>
            <p:nvPr/>
          </p:nvSpPr>
          <p:spPr>
            <a:xfrm>
              <a:off x="1131610" y="383129"/>
              <a:ext cx="29443" cy="125365"/>
            </a:xfrm>
            <a:custGeom>
              <a:rect b="b" l="l" r="r" t="t"/>
              <a:pathLst>
                <a:path extrusionOk="0" h="1222" w="287">
                  <a:moveTo>
                    <a:pt x="0" y="1"/>
                  </a:moveTo>
                  <a:lnTo>
                    <a:pt x="0" y="1"/>
                  </a:lnTo>
                  <a:cubicBezTo>
                    <a:pt x="132" y="388"/>
                    <a:pt x="198" y="789"/>
                    <a:pt x="204" y="1221"/>
                  </a:cubicBezTo>
                  <a:cubicBezTo>
                    <a:pt x="287" y="912"/>
                    <a:pt x="206" y="43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5"/>
            <p:cNvSpPr/>
            <p:nvPr/>
          </p:nvSpPr>
          <p:spPr>
            <a:xfrm>
              <a:off x="1240869" y="224730"/>
              <a:ext cx="118594" cy="56835"/>
            </a:xfrm>
            <a:custGeom>
              <a:rect b="b" l="l" r="r" t="t"/>
              <a:pathLst>
                <a:path extrusionOk="0" h="554" w="1156">
                  <a:moveTo>
                    <a:pt x="1" y="1"/>
                  </a:moveTo>
                  <a:lnTo>
                    <a:pt x="1" y="1"/>
                  </a:lnTo>
                  <a:cubicBezTo>
                    <a:pt x="353" y="253"/>
                    <a:pt x="743" y="425"/>
                    <a:pt x="1156" y="554"/>
                  </a:cubicBezTo>
                  <a:cubicBezTo>
                    <a:pt x="769" y="370"/>
                    <a:pt x="385" y="187"/>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5"/>
            <p:cNvSpPr/>
            <p:nvPr/>
          </p:nvSpPr>
          <p:spPr>
            <a:xfrm>
              <a:off x="872569" y="-31540"/>
              <a:ext cx="65452" cy="81456"/>
            </a:xfrm>
            <a:custGeom>
              <a:rect b="b" l="l" r="r" t="t"/>
              <a:pathLst>
                <a:path extrusionOk="0" h="794" w="638">
                  <a:moveTo>
                    <a:pt x="32" y="0"/>
                  </a:moveTo>
                  <a:cubicBezTo>
                    <a:pt x="21" y="6"/>
                    <a:pt x="10" y="9"/>
                    <a:pt x="1" y="15"/>
                  </a:cubicBezTo>
                  <a:cubicBezTo>
                    <a:pt x="147" y="327"/>
                    <a:pt x="339" y="602"/>
                    <a:pt x="637" y="794"/>
                  </a:cubicBezTo>
                  <a:cubicBezTo>
                    <a:pt x="585" y="737"/>
                    <a:pt x="531" y="679"/>
                    <a:pt x="479" y="619"/>
                  </a:cubicBezTo>
                  <a:cubicBezTo>
                    <a:pt x="425" y="556"/>
                    <a:pt x="368" y="490"/>
                    <a:pt x="316" y="421"/>
                  </a:cubicBezTo>
                  <a:cubicBezTo>
                    <a:pt x="265" y="356"/>
                    <a:pt x="216" y="284"/>
                    <a:pt x="167" y="212"/>
                  </a:cubicBezTo>
                  <a:cubicBezTo>
                    <a:pt x="121" y="144"/>
                    <a:pt x="75" y="72"/>
                    <a:pt x="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5"/>
            <p:cNvSpPr/>
            <p:nvPr/>
          </p:nvSpPr>
          <p:spPr>
            <a:xfrm>
              <a:off x="1384086" y="105725"/>
              <a:ext cx="108848" cy="29751"/>
            </a:xfrm>
            <a:custGeom>
              <a:rect b="b" l="l" r="r" t="t"/>
              <a:pathLst>
                <a:path extrusionOk="0" h="290" w="1061">
                  <a:moveTo>
                    <a:pt x="0" y="0"/>
                  </a:moveTo>
                  <a:cubicBezTo>
                    <a:pt x="373" y="101"/>
                    <a:pt x="717" y="195"/>
                    <a:pt x="1060" y="290"/>
                  </a:cubicBezTo>
                  <a:cubicBezTo>
                    <a:pt x="734" y="135"/>
                    <a:pt x="396" y="2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5"/>
            <p:cNvSpPr/>
            <p:nvPr/>
          </p:nvSpPr>
          <p:spPr>
            <a:xfrm>
              <a:off x="922839" y="-259085"/>
              <a:ext cx="21852" cy="112439"/>
            </a:xfrm>
            <a:custGeom>
              <a:rect b="b" l="l" r="r" t="t"/>
              <a:pathLst>
                <a:path extrusionOk="0" h="1096" w="213">
                  <a:moveTo>
                    <a:pt x="41" y="1"/>
                  </a:moveTo>
                  <a:lnTo>
                    <a:pt x="41" y="1"/>
                  </a:lnTo>
                  <a:cubicBezTo>
                    <a:pt x="1" y="370"/>
                    <a:pt x="75" y="740"/>
                    <a:pt x="213" y="1095"/>
                  </a:cubicBezTo>
                  <a:cubicBezTo>
                    <a:pt x="176" y="912"/>
                    <a:pt x="130" y="728"/>
                    <a:pt x="101" y="542"/>
                  </a:cubicBezTo>
                  <a:cubicBezTo>
                    <a:pt x="73" y="359"/>
                    <a:pt x="61" y="170"/>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5"/>
            <p:cNvSpPr/>
            <p:nvPr/>
          </p:nvSpPr>
          <p:spPr>
            <a:xfrm>
              <a:off x="729148" y="98031"/>
              <a:ext cx="95614" cy="30674"/>
            </a:xfrm>
            <a:custGeom>
              <a:rect b="b" l="l" r="r" t="t"/>
              <a:pathLst>
                <a:path extrusionOk="0" h="299" w="932">
                  <a:moveTo>
                    <a:pt x="890" y="1"/>
                  </a:moveTo>
                  <a:cubicBezTo>
                    <a:pt x="697" y="1"/>
                    <a:pt x="231" y="142"/>
                    <a:pt x="1" y="299"/>
                  </a:cubicBezTo>
                  <a:cubicBezTo>
                    <a:pt x="333" y="193"/>
                    <a:pt x="648" y="92"/>
                    <a:pt x="932" y="4"/>
                  </a:cubicBezTo>
                  <a:cubicBezTo>
                    <a:pt x="920" y="2"/>
                    <a:pt x="906" y="1"/>
                    <a:pt x="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9" name="Google Shape;1449;p15"/>
          <p:cNvGrpSpPr/>
          <p:nvPr/>
        </p:nvGrpSpPr>
        <p:grpSpPr>
          <a:xfrm rot="1796183">
            <a:off x="7496518" y="3143314"/>
            <a:ext cx="957552" cy="766847"/>
            <a:chOff x="4365025" y="1539800"/>
            <a:chExt cx="121025" cy="96925"/>
          </a:xfrm>
        </p:grpSpPr>
        <p:sp>
          <p:nvSpPr>
            <p:cNvPr id="1450" name="Google Shape;1450;p15"/>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5"/>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5"/>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5"/>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5"/>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5"/>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5"/>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5"/>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8" name="Google Shape;1458;p15"/>
          <p:cNvSpPr/>
          <p:nvPr/>
        </p:nvSpPr>
        <p:spPr>
          <a:xfrm>
            <a:off x="8864048" y="2462028"/>
            <a:ext cx="222000" cy="222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9" name="Google Shape;1459;p15"/>
          <p:cNvPicPr preferRelativeResize="0"/>
          <p:nvPr/>
        </p:nvPicPr>
        <p:blipFill rotWithShape="1">
          <a:blip r:embed="rId3">
            <a:alphaModFix/>
          </a:blip>
          <a:srcRect b="0" l="0" r="0" t="0"/>
          <a:stretch/>
        </p:blipFill>
        <p:spPr>
          <a:xfrm>
            <a:off x="2117205" y="3241913"/>
            <a:ext cx="5367433" cy="1076475"/>
          </a:xfrm>
          <a:prstGeom prst="rect">
            <a:avLst/>
          </a:prstGeom>
          <a:noFill/>
          <a:ln>
            <a:noFill/>
          </a:ln>
        </p:spPr>
      </p:pic>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49"/>
                                        </p:tgtEl>
                                        <p:attrNameLst>
                                          <p:attrName>style.visibility</p:attrName>
                                        </p:attrNameLst>
                                      </p:cBhvr>
                                      <p:to>
                                        <p:strVal val="visible"/>
                                      </p:to>
                                    </p:set>
                                    <p:anim calcmode="lin" valueType="num">
                                      <p:cBhvr additive="base">
                                        <p:cTn dur="600"/>
                                        <p:tgtEl>
                                          <p:spTgt spid="14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
          <p:cNvSpPr/>
          <p:nvPr/>
        </p:nvSpPr>
        <p:spPr>
          <a:xfrm>
            <a:off x="4628925" y="1859650"/>
            <a:ext cx="833324" cy="788002"/>
          </a:xfrm>
          <a:custGeom>
            <a:rect b="b" l="l" r="r" t="t"/>
            <a:pathLst>
              <a:path extrusionOk="0" h="2902" w="2667">
                <a:moveTo>
                  <a:pt x="1401" y="0"/>
                </a:moveTo>
                <a:cubicBezTo>
                  <a:pt x="1056" y="0"/>
                  <a:pt x="705" y="168"/>
                  <a:pt x="473" y="418"/>
                </a:cubicBezTo>
                <a:cubicBezTo>
                  <a:pt x="75" y="844"/>
                  <a:pt x="1" y="1431"/>
                  <a:pt x="226" y="1954"/>
                </a:cubicBezTo>
                <a:cubicBezTo>
                  <a:pt x="254" y="2062"/>
                  <a:pt x="296" y="2166"/>
                  <a:pt x="353" y="2263"/>
                </a:cubicBezTo>
                <a:cubicBezTo>
                  <a:pt x="437" y="2400"/>
                  <a:pt x="547" y="2521"/>
                  <a:pt x="675" y="2620"/>
                </a:cubicBezTo>
                <a:cubicBezTo>
                  <a:pt x="749" y="2689"/>
                  <a:pt x="833" y="2746"/>
                  <a:pt x="924" y="2790"/>
                </a:cubicBezTo>
                <a:cubicBezTo>
                  <a:pt x="1014" y="2831"/>
                  <a:pt x="1110" y="2858"/>
                  <a:pt x="1210" y="2870"/>
                </a:cubicBezTo>
                <a:cubicBezTo>
                  <a:pt x="1301" y="2891"/>
                  <a:pt x="1394" y="2901"/>
                  <a:pt x="1487" y="2901"/>
                </a:cubicBezTo>
                <a:cubicBezTo>
                  <a:pt x="1568" y="2901"/>
                  <a:pt x="1649" y="2894"/>
                  <a:pt x="1728" y="2878"/>
                </a:cubicBezTo>
                <a:cubicBezTo>
                  <a:pt x="1849" y="2855"/>
                  <a:pt x="1969" y="2793"/>
                  <a:pt x="2070" y="2723"/>
                </a:cubicBezTo>
                <a:cubicBezTo>
                  <a:pt x="2139" y="2676"/>
                  <a:pt x="2205" y="2623"/>
                  <a:pt x="2265" y="2564"/>
                </a:cubicBezTo>
                <a:lnTo>
                  <a:pt x="2301" y="2526"/>
                </a:lnTo>
                <a:lnTo>
                  <a:pt x="2301" y="2526"/>
                </a:lnTo>
                <a:cubicBezTo>
                  <a:pt x="2266" y="2545"/>
                  <a:pt x="2247" y="2555"/>
                  <a:pt x="2243" y="2555"/>
                </a:cubicBezTo>
                <a:cubicBezTo>
                  <a:pt x="2235" y="2555"/>
                  <a:pt x="2276" y="2524"/>
                  <a:pt x="2366" y="2461"/>
                </a:cubicBezTo>
                <a:cubicBezTo>
                  <a:pt x="2594" y="2250"/>
                  <a:pt x="2667" y="1936"/>
                  <a:pt x="2662" y="1637"/>
                </a:cubicBezTo>
                <a:cubicBezTo>
                  <a:pt x="2653" y="1054"/>
                  <a:pt x="2423" y="504"/>
                  <a:pt x="1944" y="167"/>
                </a:cubicBezTo>
                <a:cubicBezTo>
                  <a:pt x="1778" y="51"/>
                  <a:pt x="1590" y="0"/>
                  <a:pt x="14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4628925" y="3440500"/>
            <a:ext cx="833324" cy="788002"/>
          </a:xfrm>
          <a:custGeom>
            <a:rect b="b" l="l" r="r" t="t"/>
            <a:pathLst>
              <a:path extrusionOk="0" h="2902" w="2667">
                <a:moveTo>
                  <a:pt x="1401" y="0"/>
                </a:moveTo>
                <a:cubicBezTo>
                  <a:pt x="1056" y="0"/>
                  <a:pt x="705" y="168"/>
                  <a:pt x="473" y="418"/>
                </a:cubicBezTo>
                <a:cubicBezTo>
                  <a:pt x="75" y="844"/>
                  <a:pt x="1" y="1431"/>
                  <a:pt x="226" y="1954"/>
                </a:cubicBezTo>
                <a:cubicBezTo>
                  <a:pt x="254" y="2062"/>
                  <a:pt x="296" y="2166"/>
                  <a:pt x="353" y="2263"/>
                </a:cubicBezTo>
                <a:cubicBezTo>
                  <a:pt x="437" y="2400"/>
                  <a:pt x="547" y="2521"/>
                  <a:pt x="675" y="2620"/>
                </a:cubicBezTo>
                <a:cubicBezTo>
                  <a:pt x="749" y="2689"/>
                  <a:pt x="833" y="2746"/>
                  <a:pt x="924" y="2790"/>
                </a:cubicBezTo>
                <a:cubicBezTo>
                  <a:pt x="1014" y="2831"/>
                  <a:pt x="1110" y="2858"/>
                  <a:pt x="1210" y="2870"/>
                </a:cubicBezTo>
                <a:cubicBezTo>
                  <a:pt x="1301" y="2891"/>
                  <a:pt x="1394" y="2901"/>
                  <a:pt x="1487" y="2901"/>
                </a:cubicBezTo>
                <a:cubicBezTo>
                  <a:pt x="1568" y="2901"/>
                  <a:pt x="1649" y="2894"/>
                  <a:pt x="1728" y="2878"/>
                </a:cubicBezTo>
                <a:cubicBezTo>
                  <a:pt x="1849" y="2855"/>
                  <a:pt x="1969" y="2793"/>
                  <a:pt x="2070" y="2723"/>
                </a:cubicBezTo>
                <a:cubicBezTo>
                  <a:pt x="2139" y="2676"/>
                  <a:pt x="2205" y="2623"/>
                  <a:pt x="2265" y="2564"/>
                </a:cubicBezTo>
                <a:lnTo>
                  <a:pt x="2301" y="2526"/>
                </a:lnTo>
                <a:lnTo>
                  <a:pt x="2301" y="2526"/>
                </a:lnTo>
                <a:cubicBezTo>
                  <a:pt x="2266" y="2545"/>
                  <a:pt x="2247" y="2555"/>
                  <a:pt x="2243" y="2555"/>
                </a:cubicBezTo>
                <a:cubicBezTo>
                  <a:pt x="2235" y="2555"/>
                  <a:pt x="2276" y="2524"/>
                  <a:pt x="2366" y="2461"/>
                </a:cubicBezTo>
                <a:cubicBezTo>
                  <a:pt x="2594" y="2250"/>
                  <a:pt x="2667" y="1936"/>
                  <a:pt x="2662" y="1637"/>
                </a:cubicBezTo>
                <a:cubicBezTo>
                  <a:pt x="2653" y="1054"/>
                  <a:pt x="2423" y="504"/>
                  <a:pt x="1944" y="167"/>
                </a:cubicBezTo>
                <a:cubicBezTo>
                  <a:pt x="1778" y="51"/>
                  <a:pt x="1590" y="0"/>
                  <a:pt x="1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1350464" y="3445850"/>
            <a:ext cx="833297" cy="788002"/>
          </a:xfrm>
          <a:custGeom>
            <a:rect b="b" l="l" r="r" t="t"/>
            <a:pathLst>
              <a:path extrusionOk="0" h="2902" w="2667">
                <a:moveTo>
                  <a:pt x="1401" y="0"/>
                </a:moveTo>
                <a:cubicBezTo>
                  <a:pt x="1056" y="0"/>
                  <a:pt x="705" y="168"/>
                  <a:pt x="473" y="418"/>
                </a:cubicBezTo>
                <a:cubicBezTo>
                  <a:pt x="75" y="844"/>
                  <a:pt x="1" y="1431"/>
                  <a:pt x="226" y="1954"/>
                </a:cubicBezTo>
                <a:cubicBezTo>
                  <a:pt x="254" y="2062"/>
                  <a:pt x="296" y="2166"/>
                  <a:pt x="353" y="2263"/>
                </a:cubicBezTo>
                <a:cubicBezTo>
                  <a:pt x="437" y="2400"/>
                  <a:pt x="547" y="2521"/>
                  <a:pt x="675" y="2620"/>
                </a:cubicBezTo>
                <a:cubicBezTo>
                  <a:pt x="749" y="2689"/>
                  <a:pt x="833" y="2746"/>
                  <a:pt x="924" y="2790"/>
                </a:cubicBezTo>
                <a:cubicBezTo>
                  <a:pt x="1014" y="2831"/>
                  <a:pt x="1110" y="2858"/>
                  <a:pt x="1210" y="2870"/>
                </a:cubicBezTo>
                <a:cubicBezTo>
                  <a:pt x="1301" y="2891"/>
                  <a:pt x="1394" y="2901"/>
                  <a:pt x="1487" y="2901"/>
                </a:cubicBezTo>
                <a:cubicBezTo>
                  <a:pt x="1568" y="2901"/>
                  <a:pt x="1649" y="2894"/>
                  <a:pt x="1728" y="2878"/>
                </a:cubicBezTo>
                <a:cubicBezTo>
                  <a:pt x="1849" y="2855"/>
                  <a:pt x="1969" y="2793"/>
                  <a:pt x="2070" y="2723"/>
                </a:cubicBezTo>
                <a:cubicBezTo>
                  <a:pt x="2139" y="2676"/>
                  <a:pt x="2205" y="2623"/>
                  <a:pt x="2265" y="2564"/>
                </a:cubicBezTo>
                <a:lnTo>
                  <a:pt x="2301" y="2526"/>
                </a:lnTo>
                <a:lnTo>
                  <a:pt x="2301" y="2526"/>
                </a:lnTo>
                <a:cubicBezTo>
                  <a:pt x="2266" y="2545"/>
                  <a:pt x="2247" y="2555"/>
                  <a:pt x="2243" y="2555"/>
                </a:cubicBezTo>
                <a:cubicBezTo>
                  <a:pt x="2235" y="2555"/>
                  <a:pt x="2276" y="2524"/>
                  <a:pt x="2366" y="2461"/>
                </a:cubicBezTo>
                <a:cubicBezTo>
                  <a:pt x="2594" y="2250"/>
                  <a:pt x="2667" y="1936"/>
                  <a:pt x="2662" y="1637"/>
                </a:cubicBezTo>
                <a:cubicBezTo>
                  <a:pt x="2653" y="1054"/>
                  <a:pt x="2423" y="504"/>
                  <a:pt x="1944" y="167"/>
                </a:cubicBezTo>
                <a:cubicBezTo>
                  <a:pt x="1778" y="51"/>
                  <a:pt x="1590"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txBox="1"/>
          <p:nvPr>
            <p:ph type="title"/>
          </p:nvPr>
        </p:nvSpPr>
        <p:spPr>
          <a:xfrm>
            <a:off x="713100" y="544550"/>
            <a:ext cx="771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US">
                <a:latin typeface="Bookman Old Style"/>
                <a:ea typeface="Bookman Old Style"/>
                <a:cs typeface="Bookman Old Style"/>
                <a:sym typeface="Bookman Old Style"/>
              </a:rPr>
              <a:t>Table of contents</a:t>
            </a:r>
            <a:endParaRPr>
              <a:latin typeface="Bookman Old Style"/>
              <a:ea typeface="Bookman Old Style"/>
              <a:cs typeface="Bookman Old Style"/>
              <a:sym typeface="Bookman Old Style"/>
            </a:endParaRPr>
          </a:p>
        </p:txBody>
      </p:sp>
      <p:sp>
        <p:nvSpPr>
          <p:cNvPr id="381" name="Google Shape;381;p2">
            <a:hlinkClick action="ppaction://hlinksldjump" r:id="rId3"/>
          </p:cNvPr>
          <p:cNvSpPr txBox="1"/>
          <p:nvPr>
            <p:ph idx="2" type="title"/>
          </p:nvPr>
        </p:nvSpPr>
        <p:spPr>
          <a:xfrm>
            <a:off x="2255549" y="2066633"/>
            <a:ext cx="2178900" cy="36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000">
                <a:latin typeface="Bookman Old Style"/>
                <a:ea typeface="Bookman Old Style"/>
                <a:cs typeface="Bookman Old Style"/>
                <a:sym typeface="Bookman Old Style"/>
              </a:rPr>
              <a:t>Introduction</a:t>
            </a:r>
            <a:endParaRPr sz="2000">
              <a:latin typeface="Bookman Old Style"/>
              <a:ea typeface="Bookman Old Style"/>
              <a:cs typeface="Bookman Old Style"/>
              <a:sym typeface="Bookman Old Style"/>
            </a:endParaRPr>
          </a:p>
        </p:txBody>
      </p:sp>
      <p:sp>
        <p:nvSpPr>
          <p:cNvPr id="382" name="Google Shape;382;p2">
            <a:hlinkClick action="ppaction://hlinksldjump" r:id="rId4"/>
          </p:cNvPr>
          <p:cNvSpPr txBox="1"/>
          <p:nvPr>
            <p:ph idx="4" type="title"/>
          </p:nvPr>
        </p:nvSpPr>
        <p:spPr>
          <a:xfrm>
            <a:off x="5529640" y="2070094"/>
            <a:ext cx="2576793" cy="36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000">
                <a:latin typeface="Bookman Old Style"/>
                <a:ea typeface="Bookman Old Style"/>
                <a:cs typeface="Bookman Old Style"/>
                <a:sym typeface="Bookman Old Style"/>
              </a:rPr>
              <a:t>Data preparation</a:t>
            </a:r>
            <a:endParaRPr sz="2000">
              <a:latin typeface="Bookman Old Style"/>
              <a:ea typeface="Bookman Old Style"/>
              <a:cs typeface="Bookman Old Style"/>
              <a:sym typeface="Bookman Old Style"/>
            </a:endParaRPr>
          </a:p>
        </p:txBody>
      </p:sp>
      <p:sp>
        <p:nvSpPr>
          <p:cNvPr id="383" name="Google Shape;383;p2">
            <a:hlinkClick action="ppaction://hlinksldjump" r:id="rId5"/>
          </p:cNvPr>
          <p:cNvSpPr txBox="1"/>
          <p:nvPr>
            <p:ph idx="6" type="title"/>
          </p:nvPr>
        </p:nvSpPr>
        <p:spPr>
          <a:xfrm>
            <a:off x="4628883" y="2030150"/>
            <a:ext cx="833400" cy="44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2</a:t>
            </a:r>
            <a:endParaRPr/>
          </a:p>
        </p:txBody>
      </p:sp>
      <p:sp>
        <p:nvSpPr>
          <p:cNvPr id="384" name="Google Shape;384;p2"/>
          <p:cNvSpPr txBox="1"/>
          <p:nvPr>
            <p:ph idx="7" type="title"/>
          </p:nvPr>
        </p:nvSpPr>
        <p:spPr>
          <a:xfrm>
            <a:off x="2261656" y="3655651"/>
            <a:ext cx="2376758" cy="36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000">
                <a:latin typeface="Bookman Old Style"/>
                <a:ea typeface="Bookman Old Style"/>
                <a:cs typeface="Bookman Old Style"/>
                <a:sym typeface="Bookman Old Style"/>
              </a:rPr>
              <a:t>Implementation</a:t>
            </a:r>
            <a:endParaRPr sz="2000">
              <a:latin typeface="Bookman Old Style"/>
              <a:ea typeface="Bookman Old Style"/>
              <a:cs typeface="Bookman Old Style"/>
              <a:sym typeface="Bookman Old Style"/>
            </a:endParaRPr>
          </a:p>
        </p:txBody>
      </p:sp>
      <p:sp>
        <p:nvSpPr>
          <p:cNvPr id="385" name="Google Shape;385;p2"/>
          <p:cNvSpPr txBox="1"/>
          <p:nvPr>
            <p:ph idx="9" type="title"/>
          </p:nvPr>
        </p:nvSpPr>
        <p:spPr>
          <a:xfrm>
            <a:off x="1350413" y="3600150"/>
            <a:ext cx="833400" cy="44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3</a:t>
            </a:r>
            <a:endParaRPr/>
          </a:p>
        </p:txBody>
      </p:sp>
      <p:sp>
        <p:nvSpPr>
          <p:cNvPr id="386" name="Google Shape;386;p2"/>
          <p:cNvSpPr txBox="1"/>
          <p:nvPr>
            <p:ph idx="13" type="title"/>
          </p:nvPr>
        </p:nvSpPr>
        <p:spPr>
          <a:xfrm>
            <a:off x="5543992" y="3655651"/>
            <a:ext cx="2178900" cy="36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000">
                <a:latin typeface="Bookman Old Style"/>
                <a:ea typeface="Bookman Old Style"/>
                <a:cs typeface="Bookman Old Style"/>
                <a:sym typeface="Bookman Old Style"/>
              </a:rPr>
              <a:t>Conclusion</a:t>
            </a:r>
            <a:endParaRPr sz="2000">
              <a:latin typeface="Bookman Old Style"/>
              <a:ea typeface="Bookman Old Style"/>
              <a:cs typeface="Bookman Old Style"/>
              <a:sym typeface="Bookman Old Style"/>
            </a:endParaRPr>
          </a:p>
        </p:txBody>
      </p:sp>
      <p:sp>
        <p:nvSpPr>
          <p:cNvPr id="387" name="Google Shape;387;p2"/>
          <p:cNvSpPr txBox="1"/>
          <p:nvPr>
            <p:ph idx="15" type="title"/>
          </p:nvPr>
        </p:nvSpPr>
        <p:spPr>
          <a:xfrm>
            <a:off x="4628883" y="3611000"/>
            <a:ext cx="833400" cy="44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4</a:t>
            </a:r>
            <a:endParaRPr/>
          </a:p>
        </p:txBody>
      </p:sp>
      <p:grpSp>
        <p:nvGrpSpPr>
          <p:cNvPr id="388" name="Google Shape;388;p2"/>
          <p:cNvGrpSpPr/>
          <p:nvPr/>
        </p:nvGrpSpPr>
        <p:grpSpPr>
          <a:xfrm>
            <a:off x="7916936" y="2289440"/>
            <a:ext cx="1678707" cy="3475857"/>
            <a:chOff x="444999" y="1648776"/>
            <a:chExt cx="1645952" cy="3147566"/>
          </a:xfrm>
        </p:grpSpPr>
        <p:sp>
          <p:nvSpPr>
            <p:cNvPr id="389" name="Google Shape;389;p2"/>
            <p:cNvSpPr/>
            <p:nvPr/>
          </p:nvSpPr>
          <p:spPr>
            <a:xfrm>
              <a:off x="444999" y="1648776"/>
              <a:ext cx="1143053" cy="2681008"/>
            </a:xfrm>
            <a:custGeom>
              <a:rect b="b" l="l" r="r" t="t"/>
              <a:pathLst>
                <a:path extrusionOk="0" h="29220" w="12458">
                  <a:moveTo>
                    <a:pt x="7372" y="5533"/>
                  </a:moveTo>
                  <a:lnTo>
                    <a:pt x="7372" y="5533"/>
                  </a:lnTo>
                  <a:cubicBezTo>
                    <a:pt x="7369" y="5665"/>
                    <a:pt x="7269" y="5820"/>
                    <a:pt x="7132" y="5894"/>
                  </a:cubicBezTo>
                  <a:cubicBezTo>
                    <a:pt x="7177" y="5743"/>
                    <a:pt x="7240" y="5622"/>
                    <a:pt x="7372" y="5533"/>
                  </a:cubicBezTo>
                  <a:close/>
                  <a:moveTo>
                    <a:pt x="6458" y="5751"/>
                  </a:moveTo>
                  <a:cubicBezTo>
                    <a:pt x="6484" y="5866"/>
                    <a:pt x="6498" y="5980"/>
                    <a:pt x="6444" y="6106"/>
                  </a:cubicBezTo>
                  <a:cubicBezTo>
                    <a:pt x="6381" y="5978"/>
                    <a:pt x="6427" y="5866"/>
                    <a:pt x="6458" y="5751"/>
                  </a:cubicBezTo>
                  <a:close/>
                  <a:moveTo>
                    <a:pt x="5859" y="5860"/>
                  </a:moveTo>
                  <a:lnTo>
                    <a:pt x="5859" y="5860"/>
                  </a:lnTo>
                  <a:cubicBezTo>
                    <a:pt x="5957" y="5952"/>
                    <a:pt x="6063" y="6230"/>
                    <a:pt x="6049" y="6361"/>
                  </a:cubicBezTo>
                  <a:cubicBezTo>
                    <a:pt x="5945" y="6255"/>
                    <a:pt x="5848" y="5995"/>
                    <a:pt x="5859" y="5860"/>
                  </a:cubicBezTo>
                  <a:close/>
                  <a:moveTo>
                    <a:pt x="6733" y="5980"/>
                  </a:moveTo>
                  <a:lnTo>
                    <a:pt x="6733" y="5980"/>
                  </a:lnTo>
                  <a:cubicBezTo>
                    <a:pt x="6756" y="6127"/>
                    <a:pt x="6736" y="6244"/>
                    <a:pt x="6682" y="6373"/>
                  </a:cubicBezTo>
                  <a:cubicBezTo>
                    <a:pt x="6633" y="6255"/>
                    <a:pt x="6653" y="6115"/>
                    <a:pt x="6733" y="5980"/>
                  </a:cubicBezTo>
                  <a:close/>
                  <a:moveTo>
                    <a:pt x="6292" y="6092"/>
                  </a:moveTo>
                  <a:lnTo>
                    <a:pt x="6292" y="6092"/>
                  </a:lnTo>
                  <a:cubicBezTo>
                    <a:pt x="6361" y="6238"/>
                    <a:pt x="6387" y="6379"/>
                    <a:pt x="6347" y="6533"/>
                  </a:cubicBezTo>
                  <a:cubicBezTo>
                    <a:pt x="6246" y="6436"/>
                    <a:pt x="6220" y="6215"/>
                    <a:pt x="6292" y="6092"/>
                  </a:cubicBezTo>
                  <a:close/>
                  <a:moveTo>
                    <a:pt x="3920" y="81"/>
                  </a:moveTo>
                  <a:cubicBezTo>
                    <a:pt x="4231" y="81"/>
                    <a:pt x="4514" y="190"/>
                    <a:pt x="4768" y="373"/>
                  </a:cubicBezTo>
                  <a:cubicBezTo>
                    <a:pt x="4860" y="439"/>
                    <a:pt x="4945" y="520"/>
                    <a:pt x="5023" y="600"/>
                  </a:cubicBezTo>
                  <a:cubicBezTo>
                    <a:pt x="5295" y="886"/>
                    <a:pt x="5559" y="1178"/>
                    <a:pt x="5716" y="1548"/>
                  </a:cubicBezTo>
                  <a:cubicBezTo>
                    <a:pt x="5765" y="1668"/>
                    <a:pt x="5854" y="1757"/>
                    <a:pt x="5971" y="1809"/>
                  </a:cubicBezTo>
                  <a:cubicBezTo>
                    <a:pt x="6218" y="1918"/>
                    <a:pt x="6361" y="2113"/>
                    <a:pt x="6467" y="2347"/>
                  </a:cubicBezTo>
                  <a:cubicBezTo>
                    <a:pt x="6581" y="2602"/>
                    <a:pt x="6642" y="2869"/>
                    <a:pt x="6679" y="3144"/>
                  </a:cubicBezTo>
                  <a:cubicBezTo>
                    <a:pt x="6693" y="3253"/>
                    <a:pt x="6705" y="3362"/>
                    <a:pt x="6716" y="3473"/>
                  </a:cubicBezTo>
                  <a:cubicBezTo>
                    <a:pt x="6742" y="3783"/>
                    <a:pt x="6687" y="4081"/>
                    <a:pt x="6573" y="4367"/>
                  </a:cubicBezTo>
                  <a:cubicBezTo>
                    <a:pt x="6490" y="4579"/>
                    <a:pt x="6395" y="4786"/>
                    <a:pt x="6315" y="5001"/>
                  </a:cubicBezTo>
                  <a:cubicBezTo>
                    <a:pt x="6183" y="5353"/>
                    <a:pt x="6120" y="5723"/>
                    <a:pt x="6129" y="6101"/>
                  </a:cubicBezTo>
                  <a:cubicBezTo>
                    <a:pt x="6132" y="6167"/>
                    <a:pt x="6140" y="6233"/>
                    <a:pt x="6143" y="6284"/>
                  </a:cubicBezTo>
                  <a:cubicBezTo>
                    <a:pt x="6083" y="6144"/>
                    <a:pt x="6028" y="5998"/>
                    <a:pt x="5960" y="5857"/>
                  </a:cubicBezTo>
                  <a:cubicBezTo>
                    <a:pt x="5920" y="5774"/>
                    <a:pt x="5897" y="5768"/>
                    <a:pt x="5814" y="5766"/>
                  </a:cubicBezTo>
                  <a:cubicBezTo>
                    <a:pt x="5762" y="5800"/>
                    <a:pt x="5771" y="5854"/>
                    <a:pt x="5779" y="5903"/>
                  </a:cubicBezTo>
                  <a:cubicBezTo>
                    <a:pt x="5814" y="6089"/>
                    <a:pt x="5882" y="6264"/>
                    <a:pt x="5988" y="6422"/>
                  </a:cubicBezTo>
                  <a:cubicBezTo>
                    <a:pt x="6008" y="6450"/>
                    <a:pt x="6040" y="6473"/>
                    <a:pt x="6063" y="6502"/>
                  </a:cubicBezTo>
                  <a:cubicBezTo>
                    <a:pt x="6080" y="6525"/>
                    <a:pt x="6094" y="6551"/>
                    <a:pt x="6112" y="6576"/>
                  </a:cubicBezTo>
                  <a:cubicBezTo>
                    <a:pt x="6106" y="6582"/>
                    <a:pt x="6100" y="6588"/>
                    <a:pt x="6094" y="6594"/>
                  </a:cubicBezTo>
                  <a:cubicBezTo>
                    <a:pt x="6077" y="6579"/>
                    <a:pt x="6057" y="6568"/>
                    <a:pt x="6043" y="6551"/>
                  </a:cubicBezTo>
                  <a:cubicBezTo>
                    <a:pt x="5920" y="6425"/>
                    <a:pt x="5799" y="6293"/>
                    <a:pt x="5673" y="6172"/>
                  </a:cubicBezTo>
                  <a:cubicBezTo>
                    <a:pt x="5223" y="5740"/>
                    <a:pt x="4690" y="5453"/>
                    <a:pt x="4092" y="5293"/>
                  </a:cubicBezTo>
                  <a:cubicBezTo>
                    <a:pt x="4034" y="5278"/>
                    <a:pt x="3977" y="5258"/>
                    <a:pt x="3928" y="5227"/>
                  </a:cubicBezTo>
                  <a:cubicBezTo>
                    <a:pt x="3768" y="5135"/>
                    <a:pt x="3610" y="5044"/>
                    <a:pt x="3456" y="4943"/>
                  </a:cubicBezTo>
                  <a:cubicBezTo>
                    <a:pt x="3083" y="4703"/>
                    <a:pt x="2762" y="4410"/>
                    <a:pt x="2565" y="4003"/>
                  </a:cubicBezTo>
                  <a:cubicBezTo>
                    <a:pt x="2381" y="3634"/>
                    <a:pt x="2347" y="3244"/>
                    <a:pt x="2424" y="2843"/>
                  </a:cubicBezTo>
                  <a:cubicBezTo>
                    <a:pt x="2464" y="2634"/>
                    <a:pt x="2570" y="2453"/>
                    <a:pt x="2714" y="2293"/>
                  </a:cubicBezTo>
                  <a:cubicBezTo>
                    <a:pt x="2814" y="2181"/>
                    <a:pt x="2926" y="2078"/>
                    <a:pt x="3026" y="1966"/>
                  </a:cubicBezTo>
                  <a:cubicBezTo>
                    <a:pt x="3120" y="1860"/>
                    <a:pt x="3215" y="1752"/>
                    <a:pt x="3298" y="1637"/>
                  </a:cubicBezTo>
                  <a:cubicBezTo>
                    <a:pt x="3373" y="1531"/>
                    <a:pt x="3393" y="1408"/>
                    <a:pt x="3375" y="1279"/>
                  </a:cubicBezTo>
                  <a:cubicBezTo>
                    <a:pt x="3338" y="1027"/>
                    <a:pt x="3315" y="774"/>
                    <a:pt x="3387" y="522"/>
                  </a:cubicBezTo>
                  <a:cubicBezTo>
                    <a:pt x="3401" y="462"/>
                    <a:pt x="3421" y="405"/>
                    <a:pt x="3450" y="348"/>
                  </a:cubicBezTo>
                  <a:cubicBezTo>
                    <a:pt x="3524" y="190"/>
                    <a:pt x="3656" y="95"/>
                    <a:pt x="3831" y="84"/>
                  </a:cubicBezTo>
                  <a:cubicBezTo>
                    <a:pt x="3861" y="82"/>
                    <a:pt x="3891" y="81"/>
                    <a:pt x="3920" y="81"/>
                  </a:cubicBezTo>
                  <a:close/>
                  <a:moveTo>
                    <a:pt x="7000" y="6281"/>
                  </a:moveTo>
                  <a:lnTo>
                    <a:pt x="7000" y="6281"/>
                  </a:lnTo>
                  <a:cubicBezTo>
                    <a:pt x="7034" y="6419"/>
                    <a:pt x="6937" y="6619"/>
                    <a:pt x="6799" y="6691"/>
                  </a:cubicBezTo>
                  <a:cubicBezTo>
                    <a:pt x="6796" y="6553"/>
                    <a:pt x="6902" y="6339"/>
                    <a:pt x="7000" y="6281"/>
                  </a:cubicBezTo>
                  <a:close/>
                  <a:moveTo>
                    <a:pt x="7544" y="6427"/>
                  </a:moveTo>
                  <a:lnTo>
                    <a:pt x="7544" y="6427"/>
                  </a:lnTo>
                  <a:cubicBezTo>
                    <a:pt x="7464" y="6582"/>
                    <a:pt x="7355" y="6671"/>
                    <a:pt x="7203" y="6740"/>
                  </a:cubicBezTo>
                  <a:cubicBezTo>
                    <a:pt x="7246" y="6605"/>
                    <a:pt x="7412" y="6447"/>
                    <a:pt x="7544" y="6427"/>
                  </a:cubicBezTo>
                  <a:close/>
                  <a:moveTo>
                    <a:pt x="7919" y="6433"/>
                  </a:moveTo>
                  <a:lnTo>
                    <a:pt x="7919" y="6433"/>
                  </a:lnTo>
                  <a:cubicBezTo>
                    <a:pt x="7902" y="6556"/>
                    <a:pt x="7696" y="6751"/>
                    <a:pt x="7530" y="6800"/>
                  </a:cubicBezTo>
                  <a:cubicBezTo>
                    <a:pt x="7630" y="6634"/>
                    <a:pt x="7756" y="6522"/>
                    <a:pt x="7919" y="6433"/>
                  </a:cubicBezTo>
                  <a:close/>
                  <a:moveTo>
                    <a:pt x="6289" y="6634"/>
                  </a:moveTo>
                  <a:lnTo>
                    <a:pt x="6289" y="6634"/>
                  </a:lnTo>
                  <a:cubicBezTo>
                    <a:pt x="6341" y="6731"/>
                    <a:pt x="6347" y="6843"/>
                    <a:pt x="6367" y="6949"/>
                  </a:cubicBezTo>
                  <a:cubicBezTo>
                    <a:pt x="6312" y="6851"/>
                    <a:pt x="6289" y="6745"/>
                    <a:pt x="6289" y="6634"/>
                  </a:cubicBezTo>
                  <a:close/>
                  <a:moveTo>
                    <a:pt x="6415" y="6628"/>
                  </a:moveTo>
                  <a:cubicBezTo>
                    <a:pt x="6435" y="6757"/>
                    <a:pt x="6458" y="6886"/>
                    <a:pt x="6478" y="7018"/>
                  </a:cubicBezTo>
                  <a:cubicBezTo>
                    <a:pt x="6421" y="6894"/>
                    <a:pt x="6364" y="6771"/>
                    <a:pt x="6378" y="6634"/>
                  </a:cubicBezTo>
                  <a:cubicBezTo>
                    <a:pt x="6389" y="6631"/>
                    <a:pt x="6404" y="6631"/>
                    <a:pt x="6415" y="6628"/>
                  </a:cubicBezTo>
                  <a:close/>
                  <a:moveTo>
                    <a:pt x="8675" y="385"/>
                  </a:moveTo>
                  <a:cubicBezTo>
                    <a:pt x="8715" y="385"/>
                    <a:pt x="8755" y="387"/>
                    <a:pt x="8796" y="391"/>
                  </a:cubicBezTo>
                  <a:cubicBezTo>
                    <a:pt x="8939" y="402"/>
                    <a:pt x="9088" y="419"/>
                    <a:pt x="9232" y="451"/>
                  </a:cubicBezTo>
                  <a:cubicBezTo>
                    <a:pt x="9745" y="560"/>
                    <a:pt x="10068" y="889"/>
                    <a:pt x="10255" y="1362"/>
                  </a:cubicBezTo>
                  <a:cubicBezTo>
                    <a:pt x="10421" y="1780"/>
                    <a:pt x="10484" y="2219"/>
                    <a:pt x="10458" y="2668"/>
                  </a:cubicBezTo>
                  <a:cubicBezTo>
                    <a:pt x="10429" y="3173"/>
                    <a:pt x="10269" y="3631"/>
                    <a:pt x="9997" y="4052"/>
                  </a:cubicBezTo>
                  <a:cubicBezTo>
                    <a:pt x="9853" y="4276"/>
                    <a:pt x="9667" y="4456"/>
                    <a:pt x="9447" y="4602"/>
                  </a:cubicBezTo>
                  <a:cubicBezTo>
                    <a:pt x="9117" y="4820"/>
                    <a:pt x="8776" y="5026"/>
                    <a:pt x="8441" y="5235"/>
                  </a:cubicBezTo>
                  <a:cubicBezTo>
                    <a:pt x="8220" y="5376"/>
                    <a:pt x="7997" y="5508"/>
                    <a:pt x="7779" y="5654"/>
                  </a:cubicBezTo>
                  <a:cubicBezTo>
                    <a:pt x="7524" y="5820"/>
                    <a:pt x="7303" y="6023"/>
                    <a:pt x="7103" y="6253"/>
                  </a:cubicBezTo>
                  <a:cubicBezTo>
                    <a:pt x="7063" y="6230"/>
                    <a:pt x="7026" y="6210"/>
                    <a:pt x="6985" y="6184"/>
                  </a:cubicBezTo>
                  <a:cubicBezTo>
                    <a:pt x="7034" y="6095"/>
                    <a:pt x="7074" y="6012"/>
                    <a:pt x="7177" y="5955"/>
                  </a:cubicBezTo>
                  <a:cubicBezTo>
                    <a:pt x="7303" y="5886"/>
                    <a:pt x="7387" y="5763"/>
                    <a:pt x="7432" y="5622"/>
                  </a:cubicBezTo>
                  <a:cubicBezTo>
                    <a:pt x="7447" y="5585"/>
                    <a:pt x="7441" y="5539"/>
                    <a:pt x="7444" y="5496"/>
                  </a:cubicBezTo>
                  <a:cubicBezTo>
                    <a:pt x="7416" y="5483"/>
                    <a:pt x="7393" y="5478"/>
                    <a:pt x="7372" y="5478"/>
                  </a:cubicBezTo>
                  <a:cubicBezTo>
                    <a:pt x="7332" y="5478"/>
                    <a:pt x="7302" y="5498"/>
                    <a:pt x="7272" y="5522"/>
                  </a:cubicBezTo>
                  <a:cubicBezTo>
                    <a:pt x="7183" y="5599"/>
                    <a:pt x="7126" y="5697"/>
                    <a:pt x="7089" y="5806"/>
                  </a:cubicBezTo>
                  <a:cubicBezTo>
                    <a:pt x="7046" y="5935"/>
                    <a:pt x="7008" y="6063"/>
                    <a:pt x="6968" y="6192"/>
                  </a:cubicBezTo>
                  <a:cubicBezTo>
                    <a:pt x="6816" y="6310"/>
                    <a:pt x="6776" y="6485"/>
                    <a:pt x="6725" y="6651"/>
                  </a:cubicBezTo>
                  <a:cubicBezTo>
                    <a:pt x="6699" y="6731"/>
                    <a:pt x="6670" y="6808"/>
                    <a:pt x="6642" y="6886"/>
                  </a:cubicBezTo>
                  <a:cubicBezTo>
                    <a:pt x="6630" y="6883"/>
                    <a:pt x="6622" y="6880"/>
                    <a:pt x="6610" y="6877"/>
                  </a:cubicBezTo>
                  <a:cubicBezTo>
                    <a:pt x="6624" y="6754"/>
                    <a:pt x="6639" y="6628"/>
                    <a:pt x="6653" y="6505"/>
                  </a:cubicBezTo>
                  <a:cubicBezTo>
                    <a:pt x="6819" y="6370"/>
                    <a:pt x="6871" y="6026"/>
                    <a:pt x="6750" y="5900"/>
                  </a:cubicBezTo>
                  <a:cubicBezTo>
                    <a:pt x="6746" y="5900"/>
                    <a:pt x="6743" y="5900"/>
                    <a:pt x="6739" y="5900"/>
                  </a:cubicBezTo>
                  <a:cubicBezTo>
                    <a:pt x="6692" y="5900"/>
                    <a:pt x="6669" y="5932"/>
                    <a:pt x="6653" y="5972"/>
                  </a:cubicBezTo>
                  <a:cubicBezTo>
                    <a:pt x="6593" y="6121"/>
                    <a:pt x="6561" y="6270"/>
                    <a:pt x="6602" y="6433"/>
                  </a:cubicBezTo>
                  <a:cubicBezTo>
                    <a:pt x="6616" y="6502"/>
                    <a:pt x="6596" y="6576"/>
                    <a:pt x="6590" y="6651"/>
                  </a:cubicBezTo>
                  <a:cubicBezTo>
                    <a:pt x="6581" y="6786"/>
                    <a:pt x="6570" y="6920"/>
                    <a:pt x="6559" y="7055"/>
                  </a:cubicBezTo>
                  <a:cubicBezTo>
                    <a:pt x="6501" y="6986"/>
                    <a:pt x="6444" y="6533"/>
                    <a:pt x="6455" y="6233"/>
                  </a:cubicBezTo>
                  <a:cubicBezTo>
                    <a:pt x="6596" y="6015"/>
                    <a:pt x="6596" y="5725"/>
                    <a:pt x="6450" y="5628"/>
                  </a:cubicBezTo>
                  <a:cubicBezTo>
                    <a:pt x="6321" y="5723"/>
                    <a:pt x="6364" y="5872"/>
                    <a:pt x="6341" y="5992"/>
                  </a:cubicBezTo>
                  <a:cubicBezTo>
                    <a:pt x="6292" y="6003"/>
                    <a:pt x="6243" y="6015"/>
                    <a:pt x="6198" y="6023"/>
                  </a:cubicBezTo>
                  <a:cubicBezTo>
                    <a:pt x="6200" y="5688"/>
                    <a:pt x="6258" y="5359"/>
                    <a:pt x="6375" y="5041"/>
                  </a:cubicBezTo>
                  <a:cubicBezTo>
                    <a:pt x="6438" y="4877"/>
                    <a:pt x="6504" y="4717"/>
                    <a:pt x="6576" y="4562"/>
                  </a:cubicBezTo>
                  <a:cubicBezTo>
                    <a:pt x="6756" y="4175"/>
                    <a:pt x="6822" y="3771"/>
                    <a:pt x="6779" y="3347"/>
                  </a:cubicBezTo>
                  <a:cubicBezTo>
                    <a:pt x="6736" y="2941"/>
                    <a:pt x="6665" y="2542"/>
                    <a:pt x="6467" y="2176"/>
                  </a:cubicBezTo>
                  <a:cubicBezTo>
                    <a:pt x="6464" y="2170"/>
                    <a:pt x="6461" y="2161"/>
                    <a:pt x="6458" y="2147"/>
                  </a:cubicBezTo>
                  <a:cubicBezTo>
                    <a:pt x="6473" y="2027"/>
                    <a:pt x="6536" y="1918"/>
                    <a:pt x="6613" y="1817"/>
                  </a:cubicBezTo>
                  <a:cubicBezTo>
                    <a:pt x="6791" y="1591"/>
                    <a:pt x="7005" y="1411"/>
                    <a:pt x="7275" y="1305"/>
                  </a:cubicBezTo>
                  <a:cubicBezTo>
                    <a:pt x="7438" y="1242"/>
                    <a:pt x="7561" y="1147"/>
                    <a:pt x="7670" y="1015"/>
                  </a:cubicBezTo>
                  <a:cubicBezTo>
                    <a:pt x="7762" y="903"/>
                    <a:pt x="7859" y="792"/>
                    <a:pt x="7962" y="686"/>
                  </a:cubicBezTo>
                  <a:cubicBezTo>
                    <a:pt x="8163" y="480"/>
                    <a:pt x="8402" y="385"/>
                    <a:pt x="8675" y="385"/>
                  </a:cubicBezTo>
                  <a:close/>
                  <a:moveTo>
                    <a:pt x="7143" y="6943"/>
                  </a:moveTo>
                  <a:lnTo>
                    <a:pt x="7143" y="6943"/>
                  </a:lnTo>
                  <a:cubicBezTo>
                    <a:pt x="7069" y="7098"/>
                    <a:pt x="6948" y="7172"/>
                    <a:pt x="6793" y="7235"/>
                  </a:cubicBezTo>
                  <a:cubicBezTo>
                    <a:pt x="6856" y="7121"/>
                    <a:pt x="7028" y="6980"/>
                    <a:pt x="7143" y="6943"/>
                  </a:cubicBezTo>
                  <a:close/>
                  <a:moveTo>
                    <a:pt x="10324" y="4167"/>
                  </a:moveTo>
                  <a:cubicBezTo>
                    <a:pt x="10455" y="4167"/>
                    <a:pt x="10585" y="4185"/>
                    <a:pt x="10713" y="4213"/>
                  </a:cubicBezTo>
                  <a:cubicBezTo>
                    <a:pt x="11171" y="4313"/>
                    <a:pt x="11587" y="4502"/>
                    <a:pt x="11885" y="4880"/>
                  </a:cubicBezTo>
                  <a:cubicBezTo>
                    <a:pt x="12249" y="5339"/>
                    <a:pt x="12355" y="5851"/>
                    <a:pt x="12180" y="6416"/>
                  </a:cubicBezTo>
                  <a:cubicBezTo>
                    <a:pt x="12080" y="6737"/>
                    <a:pt x="11979" y="7058"/>
                    <a:pt x="11885" y="7384"/>
                  </a:cubicBezTo>
                  <a:cubicBezTo>
                    <a:pt x="11822" y="7608"/>
                    <a:pt x="11693" y="7783"/>
                    <a:pt x="11504" y="7906"/>
                  </a:cubicBezTo>
                  <a:cubicBezTo>
                    <a:pt x="11343" y="8006"/>
                    <a:pt x="11174" y="8101"/>
                    <a:pt x="10999" y="8175"/>
                  </a:cubicBezTo>
                  <a:cubicBezTo>
                    <a:pt x="10650" y="8321"/>
                    <a:pt x="10283" y="8413"/>
                    <a:pt x="9899" y="8433"/>
                  </a:cubicBezTo>
                  <a:cubicBezTo>
                    <a:pt x="9862" y="8435"/>
                    <a:pt x="9824" y="8435"/>
                    <a:pt x="9786" y="8435"/>
                  </a:cubicBezTo>
                  <a:cubicBezTo>
                    <a:pt x="9369" y="8435"/>
                    <a:pt x="8968" y="8334"/>
                    <a:pt x="8587" y="8158"/>
                  </a:cubicBezTo>
                  <a:cubicBezTo>
                    <a:pt x="8312" y="8032"/>
                    <a:pt x="8051" y="7883"/>
                    <a:pt x="7805" y="7708"/>
                  </a:cubicBezTo>
                  <a:cubicBezTo>
                    <a:pt x="7748" y="7665"/>
                    <a:pt x="7690" y="7625"/>
                    <a:pt x="7636" y="7585"/>
                  </a:cubicBezTo>
                  <a:cubicBezTo>
                    <a:pt x="7444" y="7447"/>
                    <a:pt x="7246" y="7321"/>
                    <a:pt x="7000" y="7275"/>
                  </a:cubicBezTo>
                  <a:cubicBezTo>
                    <a:pt x="7169" y="7147"/>
                    <a:pt x="7326" y="7026"/>
                    <a:pt x="7504" y="6889"/>
                  </a:cubicBezTo>
                  <a:cubicBezTo>
                    <a:pt x="7713" y="6851"/>
                    <a:pt x="7865" y="6688"/>
                    <a:pt x="7991" y="6502"/>
                  </a:cubicBezTo>
                  <a:cubicBezTo>
                    <a:pt x="8011" y="6473"/>
                    <a:pt x="8014" y="6419"/>
                    <a:pt x="8000" y="6390"/>
                  </a:cubicBezTo>
                  <a:cubicBezTo>
                    <a:pt x="7987" y="6367"/>
                    <a:pt x="7967" y="6358"/>
                    <a:pt x="7945" y="6358"/>
                  </a:cubicBezTo>
                  <a:cubicBezTo>
                    <a:pt x="7924" y="6358"/>
                    <a:pt x="7902" y="6366"/>
                    <a:pt x="7882" y="6376"/>
                  </a:cubicBezTo>
                  <a:cubicBezTo>
                    <a:pt x="7685" y="6479"/>
                    <a:pt x="7524" y="6616"/>
                    <a:pt x="7455" y="6851"/>
                  </a:cubicBezTo>
                  <a:cubicBezTo>
                    <a:pt x="7366" y="6923"/>
                    <a:pt x="7272" y="7003"/>
                    <a:pt x="7154" y="7098"/>
                  </a:cubicBezTo>
                  <a:cubicBezTo>
                    <a:pt x="7177" y="7006"/>
                    <a:pt x="7235" y="6949"/>
                    <a:pt x="7189" y="6863"/>
                  </a:cubicBezTo>
                  <a:lnTo>
                    <a:pt x="7189" y="6863"/>
                  </a:lnTo>
                  <a:cubicBezTo>
                    <a:pt x="7146" y="6869"/>
                    <a:pt x="7097" y="6871"/>
                    <a:pt x="7043" y="6877"/>
                  </a:cubicBezTo>
                  <a:cubicBezTo>
                    <a:pt x="7066" y="6851"/>
                    <a:pt x="7089" y="6828"/>
                    <a:pt x="7109" y="6806"/>
                  </a:cubicBezTo>
                  <a:cubicBezTo>
                    <a:pt x="7119" y="6807"/>
                    <a:pt x="7130" y="6807"/>
                    <a:pt x="7141" y="6807"/>
                  </a:cubicBezTo>
                  <a:cubicBezTo>
                    <a:pt x="7341" y="6807"/>
                    <a:pt x="7570" y="6613"/>
                    <a:pt x="7619" y="6399"/>
                  </a:cubicBezTo>
                  <a:cubicBezTo>
                    <a:pt x="7605" y="6363"/>
                    <a:pt x="7584" y="6345"/>
                    <a:pt x="7553" y="6345"/>
                  </a:cubicBezTo>
                  <a:cubicBezTo>
                    <a:pt x="7544" y="6345"/>
                    <a:pt x="7535" y="6347"/>
                    <a:pt x="7524" y="6350"/>
                  </a:cubicBezTo>
                  <a:cubicBezTo>
                    <a:pt x="7484" y="6364"/>
                    <a:pt x="7432" y="6370"/>
                    <a:pt x="7404" y="6399"/>
                  </a:cubicBezTo>
                  <a:cubicBezTo>
                    <a:pt x="7309" y="6485"/>
                    <a:pt x="7218" y="6573"/>
                    <a:pt x="7137" y="6674"/>
                  </a:cubicBezTo>
                  <a:cubicBezTo>
                    <a:pt x="7097" y="6728"/>
                    <a:pt x="7060" y="6777"/>
                    <a:pt x="7011" y="6823"/>
                  </a:cubicBezTo>
                  <a:cubicBezTo>
                    <a:pt x="6897" y="6920"/>
                    <a:pt x="6788" y="7023"/>
                    <a:pt x="6676" y="7126"/>
                  </a:cubicBezTo>
                  <a:cubicBezTo>
                    <a:pt x="6682" y="7135"/>
                    <a:pt x="6685" y="7144"/>
                    <a:pt x="6690" y="7152"/>
                  </a:cubicBezTo>
                  <a:cubicBezTo>
                    <a:pt x="6662" y="7141"/>
                    <a:pt x="6633" y="7129"/>
                    <a:pt x="6593" y="7112"/>
                  </a:cubicBezTo>
                  <a:cubicBezTo>
                    <a:pt x="6647" y="7000"/>
                    <a:pt x="6702" y="6894"/>
                    <a:pt x="6750" y="6791"/>
                  </a:cubicBezTo>
                  <a:cubicBezTo>
                    <a:pt x="6922" y="6754"/>
                    <a:pt x="6994" y="6625"/>
                    <a:pt x="7046" y="6488"/>
                  </a:cubicBezTo>
                  <a:cubicBezTo>
                    <a:pt x="7080" y="6402"/>
                    <a:pt x="7129" y="6333"/>
                    <a:pt x="7189" y="6267"/>
                  </a:cubicBezTo>
                  <a:cubicBezTo>
                    <a:pt x="7478" y="5943"/>
                    <a:pt x="7828" y="5694"/>
                    <a:pt x="8197" y="5470"/>
                  </a:cubicBezTo>
                  <a:cubicBezTo>
                    <a:pt x="8530" y="5270"/>
                    <a:pt x="8865" y="5069"/>
                    <a:pt x="9197" y="4866"/>
                  </a:cubicBezTo>
                  <a:cubicBezTo>
                    <a:pt x="9475" y="4691"/>
                    <a:pt x="9742" y="4505"/>
                    <a:pt x="9954" y="4247"/>
                  </a:cubicBezTo>
                  <a:cubicBezTo>
                    <a:pt x="9979" y="4215"/>
                    <a:pt x="10034" y="4198"/>
                    <a:pt x="10077" y="4190"/>
                  </a:cubicBezTo>
                  <a:cubicBezTo>
                    <a:pt x="10159" y="4174"/>
                    <a:pt x="10242" y="4167"/>
                    <a:pt x="10324" y="4167"/>
                  </a:cubicBezTo>
                  <a:close/>
                  <a:moveTo>
                    <a:pt x="3470" y="5305"/>
                  </a:moveTo>
                  <a:cubicBezTo>
                    <a:pt x="4118" y="5305"/>
                    <a:pt x="4691" y="5538"/>
                    <a:pt x="5223" y="5903"/>
                  </a:cubicBezTo>
                  <a:cubicBezTo>
                    <a:pt x="5564" y="6132"/>
                    <a:pt x="5842" y="6433"/>
                    <a:pt x="6106" y="6745"/>
                  </a:cubicBezTo>
                  <a:cubicBezTo>
                    <a:pt x="6192" y="6846"/>
                    <a:pt x="6275" y="6949"/>
                    <a:pt x="6364" y="7058"/>
                  </a:cubicBezTo>
                  <a:cubicBezTo>
                    <a:pt x="6306" y="7078"/>
                    <a:pt x="6252" y="7089"/>
                    <a:pt x="6203" y="7112"/>
                  </a:cubicBezTo>
                  <a:cubicBezTo>
                    <a:pt x="6054" y="7192"/>
                    <a:pt x="5900" y="7264"/>
                    <a:pt x="5762" y="7359"/>
                  </a:cubicBezTo>
                  <a:cubicBezTo>
                    <a:pt x="5444" y="7579"/>
                    <a:pt x="5146" y="7823"/>
                    <a:pt x="4877" y="8101"/>
                  </a:cubicBezTo>
                  <a:cubicBezTo>
                    <a:pt x="4622" y="8367"/>
                    <a:pt x="4329" y="8593"/>
                    <a:pt x="4006" y="8771"/>
                  </a:cubicBezTo>
                  <a:cubicBezTo>
                    <a:pt x="3553" y="9020"/>
                    <a:pt x="3075" y="9195"/>
                    <a:pt x="2553" y="9209"/>
                  </a:cubicBezTo>
                  <a:cubicBezTo>
                    <a:pt x="2542" y="9210"/>
                    <a:pt x="2530" y="9210"/>
                    <a:pt x="2518" y="9210"/>
                  </a:cubicBezTo>
                  <a:cubicBezTo>
                    <a:pt x="2333" y="9210"/>
                    <a:pt x="2149" y="9169"/>
                    <a:pt x="1963" y="9158"/>
                  </a:cubicBezTo>
                  <a:cubicBezTo>
                    <a:pt x="1867" y="9150"/>
                    <a:pt x="1772" y="9144"/>
                    <a:pt x="1676" y="9144"/>
                  </a:cubicBezTo>
                  <a:cubicBezTo>
                    <a:pt x="1629" y="9144"/>
                    <a:pt x="1581" y="9145"/>
                    <a:pt x="1533" y="9149"/>
                  </a:cubicBezTo>
                  <a:cubicBezTo>
                    <a:pt x="1483" y="9154"/>
                    <a:pt x="1433" y="9156"/>
                    <a:pt x="1384" y="9156"/>
                  </a:cubicBezTo>
                  <a:cubicBezTo>
                    <a:pt x="1008" y="9156"/>
                    <a:pt x="677" y="9028"/>
                    <a:pt x="396" y="8757"/>
                  </a:cubicBezTo>
                  <a:cubicBezTo>
                    <a:pt x="278" y="8645"/>
                    <a:pt x="204" y="8507"/>
                    <a:pt x="169" y="8350"/>
                  </a:cubicBezTo>
                  <a:cubicBezTo>
                    <a:pt x="144" y="8209"/>
                    <a:pt x="118" y="8066"/>
                    <a:pt x="101" y="7926"/>
                  </a:cubicBezTo>
                  <a:cubicBezTo>
                    <a:pt x="80" y="7788"/>
                    <a:pt x="95" y="7654"/>
                    <a:pt x="129" y="7522"/>
                  </a:cubicBezTo>
                  <a:cubicBezTo>
                    <a:pt x="192" y="7287"/>
                    <a:pt x="255" y="7052"/>
                    <a:pt x="318" y="6820"/>
                  </a:cubicBezTo>
                  <a:cubicBezTo>
                    <a:pt x="376" y="6614"/>
                    <a:pt x="473" y="6427"/>
                    <a:pt x="619" y="6273"/>
                  </a:cubicBezTo>
                  <a:cubicBezTo>
                    <a:pt x="934" y="5940"/>
                    <a:pt x="1284" y="5654"/>
                    <a:pt x="1705" y="5459"/>
                  </a:cubicBezTo>
                  <a:cubicBezTo>
                    <a:pt x="1914" y="5364"/>
                    <a:pt x="2131" y="5316"/>
                    <a:pt x="2359" y="5316"/>
                  </a:cubicBezTo>
                  <a:cubicBezTo>
                    <a:pt x="2365" y="5316"/>
                    <a:pt x="2372" y="5316"/>
                    <a:pt x="2378" y="5316"/>
                  </a:cubicBezTo>
                  <a:cubicBezTo>
                    <a:pt x="2556" y="5317"/>
                    <a:pt x="2735" y="5323"/>
                    <a:pt x="2911" y="5323"/>
                  </a:cubicBezTo>
                  <a:cubicBezTo>
                    <a:pt x="3028" y="5323"/>
                    <a:pt x="3143" y="5321"/>
                    <a:pt x="3258" y="5313"/>
                  </a:cubicBezTo>
                  <a:cubicBezTo>
                    <a:pt x="3330" y="5307"/>
                    <a:pt x="3400" y="5305"/>
                    <a:pt x="3470" y="5305"/>
                  </a:cubicBezTo>
                  <a:close/>
                  <a:moveTo>
                    <a:pt x="6400" y="7137"/>
                  </a:moveTo>
                  <a:cubicBezTo>
                    <a:pt x="6489" y="7137"/>
                    <a:pt x="6574" y="7169"/>
                    <a:pt x="6656" y="7224"/>
                  </a:cubicBezTo>
                  <a:cubicBezTo>
                    <a:pt x="6733" y="7278"/>
                    <a:pt x="6808" y="7341"/>
                    <a:pt x="6877" y="7407"/>
                  </a:cubicBezTo>
                  <a:cubicBezTo>
                    <a:pt x="6925" y="7453"/>
                    <a:pt x="6968" y="7505"/>
                    <a:pt x="7008" y="7556"/>
                  </a:cubicBezTo>
                  <a:cubicBezTo>
                    <a:pt x="7283" y="7909"/>
                    <a:pt x="7564" y="8261"/>
                    <a:pt x="7836" y="8616"/>
                  </a:cubicBezTo>
                  <a:cubicBezTo>
                    <a:pt x="8040" y="8886"/>
                    <a:pt x="8192" y="9181"/>
                    <a:pt x="8235" y="9522"/>
                  </a:cubicBezTo>
                  <a:cubicBezTo>
                    <a:pt x="8252" y="9653"/>
                    <a:pt x="8266" y="9785"/>
                    <a:pt x="8263" y="9917"/>
                  </a:cubicBezTo>
                  <a:cubicBezTo>
                    <a:pt x="8252" y="10370"/>
                    <a:pt x="8223" y="10820"/>
                    <a:pt x="8134" y="11267"/>
                  </a:cubicBezTo>
                  <a:cubicBezTo>
                    <a:pt x="8043" y="11742"/>
                    <a:pt x="7773" y="12095"/>
                    <a:pt x="7352" y="12330"/>
                  </a:cubicBezTo>
                  <a:cubicBezTo>
                    <a:pt x="7292" y="12364"/>
                    <a:pt x="7226" y="12390"/>
                    <a:pt x="7160" y="12413"/>
                  </a:cubicBezTo>
                  <a:cubicBezTo>
                    <a:pt x="7098" y="12437"/>
                    <a:pt x="7038" y="12448"/>
                    <a:pt x="6980" y="12448"/>
                  </a:cubicBezTo>
                  <a:cubicBezTo>
                    <a:pt x="6864" y="12448"/>
                    <a:pt x="6757" y="12403"/>
                    <a:pt x="6656" y="12321"/>
                  </a:cubicBezTo>
                  <a:cubicBezTo>
                    <a:pt x="6559" y="12241"/>
                    <a:pt x="6484" y="12140"/>
                    <a:pt x="6432" y="12026"/>
                  </a:cubicBezTo>
                  <a:cubicBezTo>
                    <a:pt x="6407" y="11971"/>
                    <a:pt x="6384" y="11917"/>
                    <a:pt x="6355" y="11865"/>
                  </a:cubicBezTo>
                  <a:cubicBezTo>
                    <a:pt x="6331" y="11823"/>
                    <a:pt x="6303" y="11801"/>
                    <a:pt x="6273" y="11801"/>
                  </a:cubicBezTo>
                  <a:cubicBezTo>
                    <a:pt x="6247" y="11801"/>
                    <a:pt x="6218" y="11818"/>
                    <a:pt x="6189" y="11851"/>
                  </a:cubicBezTo>
                  <a:cubicBezTo>
                    <a:pt x="6155" y="11888"/>
                    <a:pt x="6129" y="11934"/>
                    <a:pt x="6094" y="11971"/>
                  </a:cubicBezTo>
                  <a:cubicBezTo>
                    <a:pt x="6011" y="12063"/>
                    <a:pt x="5934" y="12163"/>
                    <a:pt x="5839" y="12244"/>
                  </a:cubicBezTo>
                  <a:cubicBezTo>
                    <a:pt x="5758" y="12314"/>
                    <a:pt x="5678" y="12349"/>
                    <a:pt x="5596" y="12349"/>
                  </a:cubicBezTo>
                  <a:cubicBezTo>
                    <a:pt x="5524" y="12349"/>
                    <a:pt x="5451" y="12323"/>
                    <a:pt x="5372" y="12272"/>
                  </a:cubicBezTo>
                  <a:cubicBezTo>
                    <a:pt x="5129" y="12117"/>
                    <a:pt x="4968" y="11891"/>
                    <a:pt x="4865" y="11625"/>
                  </a:cubicBezTo>
                  <a:cubicBezTo>
                    <a:pt x="4782" y="11416"/>
                    <a:pt x="4765" y="11198"/>
                    <a:pt x="4756" y="10977"/>
                  </a:cubicBezTo>
                  <a:cubicBezTo>
                    <a:pt x="4748" y="10828"/>
                    <a:pt x="4753" y="10682"/>
                    <a:pt x="4753" y="10536"/>
                  </a:cubicBezTo>
                  <a:lnTo>
                    <a:pt x="4768" y="10536"/>
                  </a:lnTo>
                  <a:cubicBezTo>
                    <a:pt x="4751" y="10229"/>
                    <a:pt x="4733" y="9926"/>
                    <a:pt x="4713" y="9622"/>
                  </a:cubicBezTo>
                  <a:cubicBezTo>
                    <a:pt x="4702" y="9436"/>
                    <a:pt x="4719" y="9252"/>
                    <a:pt x="4759" y="9075"/>
                  </a:cubicBezTo>
                  <a:cubicBezTo>
                    <a:pt x="4837" y="8717"/>
                    <a:pt x="4954" y="8370"/>
                    <a:pt x="5160" y="8066"/>
                  </a:cubicBezTo>
                  <a:cubicBezTo>
                    <a:pt x="5430" y="7668"/>
                    <a:pt x="5788" y="7370"/>
                    <a:pt x="6229" y="7175"/>
                  </a:cubicBezTo>
                  <a:cubicBezTo>
                    <a:pt x="6288" y="7149"/>
                    <a:pt x="6345" y="7137"/>
                    <a:pt x="6400" y="7137"/>
                  </a:cubicBezTo>
                  <a:close/>
                  <a:moveTo>
                    <a:pt x="3919" y="0"/>
                  </a:moveTo>
                  <a:cubicBezTo>
                    <a:pt x="3623" y="0"/>
                    <a:pt x="3403" y="154"/>
                    <a:pt x="3318" y="485"/>
                  </a:cubicBezTo>
                  <a:cubicBezTo>
                    <a:pt x="3258" y="720"/>
                    <a:pt x="3255" y="958"/>
                    <a:pt x="3295" y="1196"/>
                  </a:cubicBezTo>
                  <a:cubicBezTo>
                    <a:pt x="3327" y="1393"/>
                    <a:pt x="3289" y="1568"/>
                    <a:pt x="3155" y="1717"/>
                  </a:cubicBezTo>
                  <a:cubicBezTo>
                    <a:pt x="3080" y="1797"/>
                    <a:pt x="3009" y="1875"/>
                    <a:pt x="2937" y="1952"/>
                  </a:cubicBezTo>
                  <a:cubicBezTo>
                    <a:pt x="2848" y="2047"/>
                    <a:pt x="2757" y="2135"/>
                    <a:pt x="2671" y="2230"/>
                  </a:cubicBezTo>
                  <a:cubicBezTo>
                    <a:pt x="2427" y="2496"/>
                    <a:pt x="2318" y="2812"/>
                    <a:pt x="2312" y="3167"/>
                  </a:cubicBezTo>
                  <a:cubicBezTo>
                    <a:pt x="2301" y="3708"/>
                    <a:pt x="2496" y="4173"/>
                    <a:pt x="2868" y="4562"/>
                  </a:cubicBezTo>
                  <a:cubicBezTo>
                    <a:pt x="3123" y="4826"/>
                    <a:pt x="3433" y="5009"/>
                    <a:pt x="3751" y="5178"/>
                  </a:cubicBezTo>
                  <a:cubicBezTo>
                    <a:pt x="3785" y="5195"/>
                    <a:pt x="3819" y="5215"/>
                    <a:pt x="3854" y="5233"/>
                  </a:cubicBezTo>
                  <a:cubicBezTo>
                    <a:pt x="3817" y="5250"/>
                    <a:pt x="3785" y="5250"/>
                    <a:pt x="3756" y="5250"/>
                  </a:cubicBezTo>
                  <a:cubicBezTo>
                    <a:pt x="3576" y="5247"/>
                    <a:pt x="3395" y="5238"/>
                    <a:pt x="3215" y="5238"/>
                  </a:cubicBezTo>
                  <a:cubicBezTo>
                    <a:pt x="3035" y="5240"/>
                    <a:pt x="2855" y="5248"/>
                    <a:pt x="2675" y="5248"/>
                  </a:cubicBezTo>
                  <a:cubicBezTo>
                    <a:pt x="2606" y="5248"/>
                    <a:pt x="2536" y="5247"/>
                    <a:pt x="2467" y="5244"/>
                  </a:cubicBezTo>
                  <a:cubicBezTo>
                    <a:pt x="2438" y="5243"/>
                    <a:pt x="2409" y="5242"/>
                    <a:pt x="2380" y="5242"/>
                  </a:cubicBezTo>
                  <a:cubicBezTo>
                    <a:pt x="2129" y="5242"/>
                    <a:pt x="1891" y="5288"/>
                    <a:pt x="1662" y="5396"/>
                  </a:cubicBezTo>
                  <a:cubicBezTo>
                    <a:pt x="1235" y="5594"/>
                    <a:pt x="877" y="5886"/>
                    <a:pt x="559" y="6227"/>
                  </a:cubicBezTo>
                  <a:cubicBezTo>
                    <a:pt x="416" y="6382"/>
                    <a:pt x="315" y="6565"/>
                    <a:pt x="255" y="6771"/>
                  </a:cubicBezTo>
                  <a:cubicBezTo>
                    <a:pt x="189" y="7009"/>
                    <a:pt x="123" y="7244"/>
                    <a:pt x="63" y="7485"/>
                  </a:cubicBezTo>
                  <a:cubicBezTo>
                    <a:pt x="29" y="7622"/>
                    <a:pt x="0" y="7763"/>
                    <a:pt x="23" y="7909"/>
                  </a:cubicBezTo>
                  <a:cubicBezTo>
                    <a:pt x="35" y="7995"/>
                    <a:pt x="52" y="8083"/>
                    <a:pt x="60" y="8169"/>
                  </a:cubicBezTo>
                  <a:cubicBezTo>
                    <a:pt x="109" y="8625"/>
                    <a:pt x="361" y="8923"/>
                    <a:pt x="771" y="9101"/>
                  </a:cubicBezTo>
                  <a:cubicBezTo>
                    <a:pt x="964" y="9183"/>
                    <a:pt x="1163" y="9231"/>
                    <a:pt x="1367" y="9231"/>
                  </a:cubicBezTo>
                  <a:cubicBezTo>
                    <a:pt x="1433" y="9231"/>
                    <a:pt x="1500" y="9226"/>
                    <a:pt x="1567" y="9215"/>
                  </a:cubicBezTo>
                  <a:cubicBezTo>
                    <a:pt x="1619" y="9208"/>
                    <a:pt x="1670" y="9204"/>
                    <a:pt x="1721" y="9204"/>
                  </a:cubicBezTo>
                  <a:cubicBezTo>
                    <a:pt x="1825" y="9204"/>
                    <a:pt x="1927" y="9218"/>
                    <a:pt x="2029" y="9235"/>
                  </a:cubicBezTo>
                  <a:cubicBezTo>
                    <a:pt x="2197" y="9264"/>
                    <a:pt x="2365" y="9286"/>
                    <a:pt x="2533" y="9286"/>
                  </a:cubicBezTo>
                  <a:cubicBezTo>
                    <a:pt x="2631" y="9286"/>
                    <a:pt x="2729" y="9279"/>
                    <a:pt x="2828" y="9261"/>
                  </a:cubicBezTo>
                  <a:cubicBezTo>
                    <a:pt x="3384" y="9155"/>
                    <a:pt x="3903" y="8960"/>
                    <a:pt x="4364" y="8628"/>
                  </a:cubicBezTo>
                  <a:cubicBezTo>
                    <a:pt x="4599" y="8459"/>
                    <a:pt x="4817" y="8273"/>
                    <a:pt x="5014" y="8066"/>
                  </a:cubicBezTo>
                  <a:cubicBezTo>
                    <a:pt x="5046" y="8035"/>
                    <a:pt x="5072" y="7995"/>
                    <a:pt x="5132" y="7975"/>
                  </a:cubicBezTo>
                  <a:lnTo>
                    <a:pt x="5132" y="7975"/>
                  </a:lnTo>
                  <a:cubicBezTo>
                    <a:pt x="5069" y="8089"/>
                    <a:pt x="5011" y="8184"/>
                    <a:pt x="4963" y="8284"/>
                  </a:cubicBezTo>
                  <a:cubicBezTo>
                    <a:pt x="4731" y="8757"/>
                    <a:pt x="4607" y="9252"/>
                    <a:pt x="4653" y="9785"/>
                  </a:cubicBezTo>
                  <a:cubicBezTo>
                    <a:pt x="4676" y="10026"/>
                    <a:pt x="4679" y="10269"/>
                    <a:pt x="4679" y="10513"/>
                  </a:cubicBezTo>
                  <a:cubicBezTo>
                    <a:pt x="4676" y="10854"/>
                    <a:pt x="4670" y="11198"/>
                    <a:pt x="4759" y="11530"/>
                  </a:cubicBezTo>
                  <a:cubicBezTo>
                    <a:pt x="4851" y="11865"/>
                    <a:pt x="5037" y="12138"/>
                    <a:pt x="5327" y="12330"/>
                  </a:cubicBezTo>
                  <a:cubicBezTo>
                    <a:pt x="5419" y="12391"/>
                    <a:pt x="5509" y="12423"/>
                    <a:pt x="5597" y="12423"/>
                  </a:cubicBezTo>
                  <a:cubicBezTo>
                    <a:pt x="5695" y="12423"/>
                    <a:pt x="5791" y="12383"/>
                    <a:pt x="5885" y="12301"/>
                  </a:cubicBezTo>
                  <a:cubicBezTo>
                    <a:pt x="5994" y="12206"/>
                    <a:pt x="6083" y="12086"/>
                    <a:pt x="6183" y="11977"/>
                  </a:cubicBezTo>
                  <a:cubicBezTo>
                    <a:pt x="6209" y="11946"/>
                    <a:pt x="6235" y="11911"/>
                    <a:pt x="6272" y="11865"/>
                  </a:cubicBezTo>
                  <a:cubicBezTo>
                    <a:pt x="6301" y="11920"/>
                    <a:pt x="6318" y="11960"/>
                    <a:pt x="6341" y="11997"/>
                  </a:cubicBezTo>
                  <a:cubicBezTo>
                    <a:pt x="6392" y="12089"/>
                    <a:pt x="6438" y="12189"/>
                    <a:pt x="6504" y="12269"/>
                  </a:cubicBezTo>
                  <a:cubicBezTo>
                    <a:pt x="6640" y="12436"/>
                    <a:pt x="6798" y="12520"/>
                    <a:pt x="6975" y="12520"/>
                  </a:cubicBezTo>
                  <a:cubicBezTo>
                    <a:pt x="7066" y="12520"/>
                    <a:pt x="7162" y="12498"/>
                    <a:pt x="7263" y="12453"/>
                  </a:cubicBezTo>
                  <a:cubicBezTo>
                    <a:pt x="7633" y="12289"/>
                    <a:pt x="7914" y="12029"/>
                    <a:pt x="8086" y="11659"/>
                  </a:cubicBezTo>
                  <a:cubicBezTo>
                    <a:pt x="8195" y="11421"/>
                    <a:pt x="8235" y="11166"/>
                    <a:pt x="8260" y="10911"/>
                  </a:cubicBezTo>
                  <a:cubicBezTo>
                    <a:pt x="8286" y="10696"/>
                    <a:pt x="8306" y="10479"/>
                    <a:pt x="8321" y="10264"/>
                  </a:cubicBezTo>
                  <a:cubicBezTo>
                    <a:pt x="8338" y="9957"/>
                    <a:pt x="8341" y="9653"/>
                    <a:pt x="8275" y="9353"/>
                  </a:cubicBezTo>
                  <a:cubicBezTo>
                    <a:pt x="8197" y="9003"/>
                    <a:pt x="8011" y="8711"/>
                    <a:pt x="7793" y="8433"/>
                  </a:cubicBezTo>
                  <a:cubicBezTo>
                    <a:pt x="7621" y="8218"/>
                    <a:pt x="7452" y="8000"/>
                    <a:pt x="7281" y="7783"/>
                  </a:cubicBezTo>
                  <a:cubicBezTo>
                    <a:pt x="7177" y="7654"/>
                    <a:pt x="7074" y="7525"/>
                    <a:pt x="6971" y="7396"/>
                  </a:cubicBezTo>
                  <a:cubicBezTo>
                    <a:pt x="6957" y="7379"/>
                    <a:pt x="6948" y="7359"/>
                    <a:pt x="6928" y="7330"/>
                  </a:cubicBezTo>
                  <a:lnTo>
                    <a:pt x="6928" y="7330"/>
                  </a:lnTo>
                  <a:cubicBezTo>
                    <a:pt x="7120" y="7364"/>
                    <a:pt x="7281" y="7436"/>
                    <a:pt x="7427" y="7536"/>
                  </a:cubicBezTo>
                  <a:cubicBezTo>
                    <a:pt x="7599" y="7657"/>
                    <a:pt x="7768" y="7783"/>
                    <a:pt x="7945" y="7891"/>
                  </a:cubicBezTo>
                  <a:cubicBezTo>
                    <a:pt x="8083" y="7977"/>
                    <a:pt x="8197" y="8081"/>
                    <a:pt x="8292" y="8209"/>
                  </a:cubicBezTo>
                  <a:cubicBezTo>
                    <a:pt x="8312" y="8235"/>
                    <a:pt x="8332" y="8261"/>
                    <a:pt x="8352" y="8287"/>
                  </a:cubicBezTo>
                  <a:cubicBezTo>
                    <a:pt x="9097" y="9192"/>
                    <a:pt x="9687" y="10186"/>
                    <a:pt x="10091" y="11289"/>
                  </a:cubicBezTo>
                  <a:cubicBezTo>
                    <a:pt x="10421" y="12198"/>
                    <a:pt x="10601" y="13135"/>
                    <a:pt x="10630" y="14103"/>
                  </a:cubicBezTo>
                  <a:cubicBezTo>
                    <a:pt x="10641" y="14533"/>
                    <a:pt x="10616" y="14963"/>
                    <a:pt x="10564" y="15389"/>
                  </a:cubicBezTo>
                  <a:cubicBezTo>
                    <a:pt x="10515" y="15819"/>
                    <a:pt x="10469" y="16252"/>
                    <a:pt x="10398" y="16679"/>
                  </a:cubicBezTo>
                  <a:cubicBezTo>
                    <a:pt x="10283" y="17398"/>
                    <a:pt x="10114" y="18106"/>
                    <a:pt x="9931" y="18808"/>
                  </a:cubicBezTo>
                  <a:cubicBezTo>
                    <a:pt x="9716" y="19627"/>
                    <a:pt x="9515" y="20446"/>
                    <a:pt x="9452" y="21294"/>
                  </a:cubicBezTo>
                  <a:cubicBezTo>
                    <a:pt x="9415" y="21747"/>
                    <a:pt x="9429" y="22197"/>
                    <a:pt x="9515" y="22644"/>
                  </a:cubicBezTo>
                  <a:cubicBezTo>
                    <a:pt x="9607" y="23117"/>
                    <a:pt x="9750" y="23578"/>
                    <a:pt x="9891" y="24036"/>
                  </a:cubicBezTo>
                  <a:cubicBezTo>
                    <a:pt x="10022" y="24472"/>
                    <a:pt x="10163" y="24907"/>
                    <a:pt x="10275" y="25349"/>
                  </a:cubicBezTo>
                  <a:cubicBezTo>
                    <a:pt x="10472" y="26128"/>
                    <a:pt x="10532" y="26927"/>
                    <a:pt x="10561" y="27729"/>
                  </a:cubicBezTo>
                  <a:cubicBezTo>
                    <a:pt x="10581" y="28225"/>
                    <a:pt x="10590" y="28724"/>
                    <a:pt x="10604" y="29219"/>
                  </a:cubicBezTo>
                  <a:lnTo>
                    <a:pt x="10670" y="29219"/>
                  </a:lnTo>
                  <a:cubicBezTo>
                    <a:pt x="10661" y="28907"/>
                    <a:pt x="10661" y="28595"/>
                    <a:pt x="10647" y="28282"/>
                  </a:cubicBezTo>
                  <a:cubicBezTo>
                    <a:pt x="10621" y="27747"/>
                    <a:pt x="10595" y="27208"/>
                    <a:pt x="10558" y="26675"/>
                  </a:cubicBezTo>
                  <a:cubicBezTo>
                    <a:pt x="10512" y="26079"/>
                    <a:pt x="10401" y="25495"/>
                    <a:pt x="10234" y="24922"/>
                  </a:cubicBezTo>
                  <a:cubicBezTo>
                    <a:pt x="10080" y="24389"/>
                    <a:pt x="9908" y="23862"/>
                    <a:pt x="9750" y="23329"/>
                  </a:cubicBezTo>
                  <a:cubicBezTo>
                    <a:pt x="9558" y="22664"/>
                    <a:pt x="9447" y="21991"/>
                    <a:pt x="9518" y="21294"/>
                  </a:cubicBezTo>
                  <a:cubicBezTo>
                    <a:pt x="9567" y="20830"/>
                    <a:pt x="9624" y="20366"/>
                    <a:pt x="9733" y="19911"/>
                  </a:cubicBezTo>
                  <a:cubicBezTo>
                    <a:pt x="9873" y="19318"/>
                    <a:pt x="10025" y="18727"/>
                    <a:pt x="10171" y="18137"/>
                  </a:cubicBezTo>
                  <a:cubicBezTo>
                    <a:pt x="10438" y="17057"/>
                    <a:pt x="10610" y="15962"/>
                    <a:pt x="10684" y="14854"/>
                  </a:cubicBezTo>
                  <a:cubicBezTo>
                    <a:pt x="10727" y="14215"/>
                    <a:pt x="10696" y="13582"/>
                    <a:pt x="10595" y="12951"/>
                  </a:cubicBezTo>
                  <a:cubicBezTo>
                    <a:pt x="10446" y="12000"/>
                    <a:pt x="10146" y="11098"/>
                    <a:pt x="9716" y="10235"/>
                  </a:cubicBezTo>
                  <a:cubicBezTo>
                    <a:pt x="9366" y="9527"/>
                    <a:pt x="8928" y="8874"/>
                    <a:pt x="8432" y="8261"/>
                  </a:cubicBezTo>
                  <a:cubicBezTo>
                    <a:pt x="8407" y="8230"/>
                    <a:pt x="8381" y="8195"/>
                    <a:pt x="8358" y="8161"/>
                  </a:cubicBezTo>
                  <a:cubicBezTo>
                    <a:pt x="8361" y="8155"/>
                    <a:pt x="8366" y="8149"/>
                    <a:pt x="8372" y="8144"/>
                  </a:cubicBezTo>
                  <a:cubicBezTo>
                    <a:pt x="8415" y="8164"/>
                    <a:pt x="8455" y="8181"/>
                    <a:pt x="8498" y="8201"/>
                  </a:cubicBezTo>
                  <a:cubicBezTo>
                    <a:pt x="8808" y="8350"/>
                    <a:pt x="9131" y="8453"/>
                    <a:pt x="9475" y="8493"/>
                  </a:cubicBezTo>
                  <a:cubicBezTo>
                    <a:pt x="9574" y="8504"/>
                    <a:pt x="9673" y="8510"/>
                    <a:pt x="9770" y="8510"/>
                  </a:cubicBezTo>
                  <a:cubicBezTo>
                    <a:pt x="10069" y="8510"/>
                    <a:pt x="10362" y="8460"/>
                    <a:pt x="10653" y="8376"/>
                  </a:cubicBezTo>
                  <a:cubicBezTo>
                    <a:pt x="10956" y="8287"/>
                    <a:pt x="11252" y="8172"/>
                    <a:pt x="11515" y="7992"/>
                  </a:cubicBezTo>
                  <a:cubicBezTo>
                    <a:pt x="11736" y="7843"/>
                    <a:pt x="11891" y="7651"/>
                    <a:pt x="11962" y="7387"/>
                  </a:cubicBezTo>
                  <a:cubicBezTo>
                    <a:pt x="12045" y="7078"/>
                    <a:pt x="12140" y="6771"/>
                    <a:pt x="12243" y="6470"/>
                  </a:cubicBezTo>
                  <a:cubicBezTo>
                    <a:pt x="12458" y="5840"/>
                    <a:pt x="12292" y="5055"/>
                    <a:pt x="11684" y="4574"/>
                  </a:cubicBezTo>
                  <a:cubicBezTo>
                    <a:pt x="11277" y="4256"/>
                    <a:pt x="10813" y="4103"/>
                    <a:pt x="10300" y="4103"/>
                  </a:cubicBezTo>
                  <a:cubicBezTo>
                    <a:pt x="10286" y="4103"/>
                    <a:pt x="10272" y="4104"/>
                    <a:pt x="10257" y="4104"/>
                  </a:cubicBezTo>
                  <a:cubicBezTo>
                    <a:pt x="10237" y="4105"/>
                    <a:pt x="10217" y="4105"/>
                    <a:pt x="10196" y="4105"/>
                  </a:cubicBezTo>
                  <a:cubicBezTo>
                    <a:pt x="10154" y="4105"/>
                    <a:pt x="10110" y="4104"/>
                    <a:pt x="10063" y="4104"/>
                  </a:cubicBezTo>
                  <a:cubicBezTo>
                    <a:pt x="10077" y="4078"/>
                    <a:pt x="10083" y="4061"/>
                    <a:pt x="10094" y="4046"/>
                  </a:cubicBezTo>
                  <a:cubicBezTo>
                    <a:pt x="10329" y="3668"/>
                    <a:pt x="10475" y="3261"/>
                    <a:pt x="10521" y="2817"/>
                  </a:cubicBezTo>
                  <a:cubicBezTo>
                    <a:pt x="10575" y="2273"/>
                    <a:pt x="10507" y="1743"/>
                    <a:pt x="10286" y="1244"/>
                  </a:cubicBezTo>
                  <a:cubicBezTo>
                    <a:pt x="10091" y="806"/>
                    <a:pt x="9765" y="499"/>
                    <a:pt x="9283" y="388"/>
                  </a:cubicBezTo>
                  <a:cubicBezTo>
                    <a:pt x="9151" y="359"/>
                    <a:pt x="9017" y="336"/>
                    <a:pt x="8882" y="319"/>
                  </a:cubicBezTo>
                  <a:cubicBezTo>
                    <a:pt x="8825" y="313"/>
                    <a:pt x="8769" y="310"/>
                    <a:pt x="8714" y="310"/>
                  </a:cubicBezTo>
                  <a:cubicBezTo>
                    <a:pt x="8401" y="310"/>
                    <a:pt x="8119" y="411"/>
                    <a:pt x="7888" y="657"/>
                  </a:cubicBezTo>
                  <a:cubicBezTo>
                    <a:pt x="7802" y="752"/>
                    <a:pt x="7713" y="846"/>
                    <a:pt x="7633" y="946"/>
                  </a:cubicBezTo>
                  <a:cubicBezTo>
                    <a:pt x="7527" y="1084"/>
                    <a:pt x="7398" y="1178"/>
                    <a:pt x="7235" y="1247"/>
                  </a:cubicBezTo>
                  <a:cubicBezTo>
                    <a:pt x="6934" y="1368"/>
                    <a:pt x="6693" y="1571"/>
                    <a:pt x="6513" y="1840"/>
                  </a:cubicBezTo>
                  <a:cubicBezTo>
                    <a:pt x="6470" y="1906"/>
                    <a:pt x="6438" y="1984"/>
                    <a:pt x="6410" y="2041"/>
                  </a:cubicBezTo>
                  <a:cubicBezTo>
                    <a:pt x="6344" y="1984"/>
                    <a:pt x="6281" y="1921"/>
                    <a:pt x="6212" y="1869"/>
                  </a:cubicBezTo>
                  <a:cubicBezTo>
                    <a:pt x="6137" y="1815"/>
                    <a:pt x="6054" y="1772"/>
                    <a:pt x="5974" y="1729"/>
                  </a:cubicBezTo>
                  <a:cubicBezTo>
                    <a:pt x="5888" y="1677"/>
                    <a:pt x="5825" y="1608"/>
                    <a:pt x="5785" y="1519"/>
                  </a:cubicBezTo>
                  <a:cubicBezTo>
                    <a:pt x="5616" y="1121"/>
                    <a:pt x="5329" y="812"/>
                    <a:pt x="5037" y="505"/>
                  </a:cubicBezTo>
                  <a:cubicBezTo>
                    <a:pt x="4765" y="222"/>
                    <a:pt x="4433" y="64"/>
                    <a:pt x="4049" y="10"/>
                  </a:cubicBezTo>
                  <a:cubicBezTo>
                    <a:pt x="4004" y="3"/>
                    <a:pt x="3961" y="0"/>
                    <a:pt x="39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513080" y="2285353"/>
              <a:ext cx="472709" cy="105882"/>
            </a:xfrm>
            <a:custGeom>
              <a:rect b="b" l="l" r="r" t="t"/>
              <a:pathLst>
                <a:path extrusionOk="0" h="1154" w="5152">
                  <a:moveTo>
                    <a:pt x="4876" y="1"/>
                  </a:moveTo>
                  <a:cubicBezTo>
                    <a:pt x="4710" y="1"/>
                    <a:pt x="4546" y="21"/>
                    <a:pt x="4384" y="45"/>
                  </a:cubicBezTo>
                  <a:cubicBezTo>
                    <a:pt x="4003" y="105"/>
                    <a:pt x="3630" y="200"/>
                    <a:pt x="3264" y="317"/>
                  </a:cubicBezTo>
                  <a:cubicBezTo>
                    <a:pt x="2768" y="478"/>
                    <a:pt x="2275" y="644"/>
                    <a:pt x="1777" y="796"/>
                  </a:cubicBezTo>
                  <a:cubicBezTo>
                    <a:pt x="1436" y="902"/>
                    <a:pt x="1086" y="991"/>
                    <a:pt x="728" y="1037"/>
                  </a:cubicBezTo>
                  <a:cubicBezTo>
                    <a:pt x="539" y="1059"/>
                    <a:pt x="350" y="1077"/>
                    <a:pt x="161" y="1100"/>
                  </a:cubicBezTo>
                  <a:cubicBezTo>
                    <a:pt x="106" y="1105"/>
                    <a:pt x="55" y="1120"/>
                    <a:pt x="0" y="1128"/>
                  </a:cubicBezTo>
                  <a:cubicBezTo>
                    <a:pt x="0" y="1137"/>
                    <a:pt x="3" y="1145"/>
                    <a:pt x="6" y="1154"/>
                  </a:cubicBezTo>
                  <a:cubicBezTo>
                    <a:pt x="89" y="1148"/>
                    <a:pt x="172" y="1145"/>
                    <a:pt x="255" y="1137"/>
                  </a:cubicBezTo>
                  <a:cubicBezTo>
                    <a:pt x="482" y="1111"/>
                    <a:pt x="708" y="1094"/>
                    <a:pt x="931" y="1057"/>
                  </a:cubicBezTo>
                  <a:cubicBezTo>
                    <a:pt x="1378" y="979"/>
                    <a:pt x="1814" y="847"/>
                    <a:pt x="2247" y="704"/>
                  </a:cubicBezTo>
                  <a:cubicBezTo>
                    <a:pt x="2757" y="535"/>
                    <a:pt x="3264" y="346"/>
                    <a:pt x="3788" y="217"/>
                  </a:cubicBezTo>
                  <a:cubicBezTo>
                    <a:pt x="4205" y="114"/>
                    <a:pt x="4625" y="25"/>
                    <a:pt x="5060" y="25"/>
                  </a:cubicBezTo>
                  <a:cubicBezTo>
                    <a:pt x="5073" y="25"/>
                    <a:pt x="5087" y="25"/>
                    <a:pt x="5100" y="25"/>
                  </a:cubicBezTo>
                  <a:cubicBezTo>
                    <a:pt x="5104" y="26"/>
                    <a:pt x="5107" y="26"/>
                    <a:pt x="5111" y="26"/>
                  </a:cubicBezTo>
                  <a:cubicBezTo>
                    <a:pt x="5124" y="26"/>
                    <a:pt x="5138" y="22"/>
                    <a:pt x="5152" y="22"/>
                  </a:cubicBezTo>
                  <a:cubicBezTo>
                    <a:pt x="5059" y="7"/>
                    <a:pt x="4967" y="1"/>
                    <a:pt x="4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826141" y="1746309"/>
              <a:ext cx="139189" cy="413345"/>
            </a:xfrm>
            <a:custGeom>
              <a:rect b="b" l="l" r="r" t="t"/>
              <a:pathLst>
                <a:path extrusionOk="0" h="4505" w="1517">
                  <a:moveTo>
                    <a:pt x="26" y="1"/>
                  </a:moveTo>
                  <a:cubicBezTo>
                    <a:pt x="18" y="1"/>
                    <a:pt x="9" y="4"/>
                    <a:pt x="1" y="4"/>
                  </a:cubicBezTo>
                  <a:cubicBezTo>
                    <a:pt x="26" y="264"/>
                    <a:pt x="41" y="525"/>
                    <a:pt x="84" y="780"/>
                  </a:cubicBezTo>
                  <a:cubicBezTo>
                    <a:pt x="144" y="1144"/>
                    <a:pt x="216" y="1508"/>
                    <a:pt x="299" y="1869"/>
                  </a:cubicBezTo>
                  <a:cubicBezTo>
                    <a:pt x="451" y="2542"/>
                    <a:pt x="680" y="3187"/>
                    <a:pt x="1035" y="3780"/>
                  </a:cubicBezTo>
                  <a:cubicBezTo>
                    <a:pt x="1181" y="4026"/>
                    <a:pt x="1339" y="4264"/>
                    <a:pt x="1493" y="4505"/>
                  </a:cubicBezTo>
                  <a:cubicBezTo>
                    <a:pt x="1502" y="4499"/>
                    <a:pt x="1508" y="4496"/>
                    <a:pt x="1516" y="4493"/>
                  </a:cubicBezTo>
                  <a:cubicBezTo>
                    <a:pt x="1445" y="4373"/>
                    <a:pt x="1376" y="4253"/>
                    <a:pt x="1301" y="4138"/>
                  </a:cubicBezTo>
                  <a:cubicBezTo>
                    <a:pt x="657" y="3155"/>
                    <a:pt x="345" y="2052"/>
                    <a:pt x="158" y="906"/>
                  </a:cubicBezTo>
                  <a:cubicBezTo>
                    <a:pt x="121" y="674"/>
                    <a:pt x="98" y="442"/>
                    <a:pt x="67" y="210"/>
                  </a:cubicBezTo>
                  <a:cubicBezTo>
                    <a:pt x="55" y="138"/>
                    <a:pt x="41" y="70"/>
                    <a:pt x="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1069836" y="1802094"/>
              <a:ext cx="182037" cy="382333"/>
            </a:xfrm>
            <a:custGeom>
              <a:rect b="b" l="l" r="r" t="t"/>
              <a:pathLst>
                <a:path extrusionOk="0" h="4167" w="1984">
                  <a:moveTo>
                    <a:pt x="1983" y="0"/>
                  </a:moveTo>
                  <a:cubicBezTo>
                    <a:pt x="1963" y="29"/>
                    <a:pt x="1955" y="55"/>
                    <a:pt x="1949" y="83"/>
                  </a:cubicBezTo>
                  <a:cubicBezTo>
                    <a:pt x="1892" y="439"/>
                    <a:pt x="1780" y="774"/>
                    <a:pt x="1642" y="1100"/>
                  </a:cubicBezTo>
                  <a:cubicBezTo>
                    <a:pt x="1416" y="1648"/>
                    <a:pt x="1118" y="2152"/>
                    <a:pt x="811" y="2653"/>
                  </a:cubicBezTo>
                  <a:cubicBezTo>
                    <a:pt x="574" y="3037"/>
                    <a:pt x="339" y="3424"/>
                    <a:pt x="147" y="3834"/>
                  </a:cubicBezTo>
                  <a:cubicBezTo>
                    <a:pt x="98" y="3940"/>
                    <a:pt x="49" y="4052"/>
                    <a:pt x="1" y="4160"/>
                  </a:cubicBezTo>
                  <a:cubicBezTo>
                    <a:pt x="6" y="4163"/>
                    <a:pt x="12" y="4163"/>
                    <a:pt x="18" y="4166"/>
                  </a:cubicBezTo>
                  <a:cubicBezTo>
                    <a:pt x="32" y="4143"/>
                    <a:pt x="46" y="4120"/>
                    <a:pt x="61" y="4095"/>
                  </a:cubicBezTo>
                  <a:cubicBezTo>
                    <a:pt x="276" y="3659"/>
                    <a:pt x="514" y="3238"/>
                    <a:pt x="769" y="2825"/>
                  </a:cubicBezTo>
                  <a:cubicBezTo>
                    <a:pt x="938" y="2550"/>
                    <a:pt x="1101" y="2272"/>
                    <a:pt x="1261" y="1992"/>
                  </a:cubicBezTo>
                  <a:cubicBezTo>
                    <a:pt x="1548" y="1482"/>
                    <a:pt x="1791" y="951"/>
                    <a:pt x="1926" y="378"/>
                  </a:cubicBezTo>
                  <a:cubicBezTo>
                    <a:pt x="1935" y="335"/>
                    <a:pt x="1946" y="293"/>
                    <a:pt x="1955" y="250"/>
                  </a:cubicBezTo>
                  <a:cubicBezTo>
                    <a:pt x="1963" y="207"/>
                    <a:pt x="1972" y="164"/>
                    <a:pt x="1978" y="121"/>
                  </a:cubicBezTo>
                  <a:cubicBezTo>
                    <a:pt x="1980" y="81"/>
                    <a:pt x="1980" y="4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1209484" y="2188830"/>
              <a:ext cx="335447" cy="41289"/>
            </a:xfrm>
            <a:custGeom>
              <a:rect b="b" l="l" r="r" t="t"/>
              <a:pathLst>
                <a:path extrusionOk="0" h="450" w="3656">
                  <a:moveTo>
                    <a:pt x="1907" y="0"/>
                  </a:moveTo>
                  <a:cubicBezTo>
                    <a:pt x="1269" y="0"/>
                    <a:pt x="633" y="142"/>
                    <a:pt x="0" y="430"/>
                  </a:cubicBezTo>
                  <a:cubicBezTo>
                    <a:pt x="3" y="435"/>
                    <a:pt x="6" y="444"/>
                    <a:pt x="9" y="450"/>
                  </a:cubicBezTo>
                  <a:cubicBezTo>
                    <a:pt x="26" y="444"/>
                    <a:pt x="43" y="441"/>
                    <a:pt x="60" y="435"/>
                  </a:cubicBezTo>
                  <a:cubicBezTo>
                    <a:pt x="547" y="235"/>
                    <a:pt x="1054" y="114"/>
                    <a:pt x="1579" y="63"/>
                  </a:cubicBezTo>
                  <a:cubicBezTo>
                    <a:pt x="1677" y="53"/>
                    <a:pt x="1774" y="49"/>
                    <a:pt x="1872" y="49"/>
                  </a:cubicBezTo>
                  <a:cubicBezTo>
                    <a:pt x="2094" y="49"/>
                    <a:pt x="2314" y="71"/>
                    <a:pt x="2533" y="103"/>
                  </a:cubicBezTo>
                  <a:cubicBezTo>
                    <a:pt x="2868" y="149"/>
                    <a:pt x="3192" y="238"/>
                    <a:pt x="3513" y="341"/>
                  </a:cubicBezTo>
                  <a:cubicBezTo>
                    <a:pt x="3559" y="355"/>
                    <a:pt x="3607" y="364"/>
                    <a:pt x="3653" y="375"/>
                  </a:cubicBezTo>
                  <a:cubicBezTo>
                    <a:pt x="3653" y="367"/>
                    <a:pt x="3656" y="355"/>
                    <a:pt x="3656" y="347"/>
                  </a:cubicBezTo>
                  <a:cubicBezTo>
                    <a:pt x="3070" y="117"/>
                    <a:pt x="2487"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909269" y="1758420"/>
              <a:ext cx="85789" cy="318748"/>
            </a:xfrm>
            <a:custGeom>
              <a:rect b="b" l="l" r="r" t="t"/>
              <a:pathLst>
                <a:path extrusionOk="0" h="3474" w="935">
                  <a:moveTo>
                    <a:pt x="0" y="1"/>
                  </a:moveTo>
                  <a:lnTo>
                    <a:pt x="0" y="1"/>
                  </a:lnTo>
                  <a:cubicBezTo>
                    <a:pt x="304" y="525"/>
                    <a:pt x="530" y="1084"/>
                    <a:pt x="691" y="1671"/>
                  </a:cubicBezTo>
                  <a:cubicBezTo>
                    <a:pt x="851" y="2261"/>
                    <a:pt x="905" y="2863"/>
                    <a:pt x="862" y="3473"/>
                  </a:cubicBezTo>
                  <a:cubicBezTo>
                    <a:pt x="934" y="3015"/>
                    <a:pt x="926" y="2553"/>
                    <a:pt x="840" y="2098"/>
                  </a:cubicBezTo>
                  <a:cubicBezTo>
                    <a:pt x="696" y="1347"/>
                    <a:pt x="447" y="634"/>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1056716" y="2308933"/>
              <a:ext cx="55786" cy="304710"/>
            </a:xfrm>
            <a:custGeom>
              <a:rect b="b" l="l" r="r" t="t"/>
              <a:pathLst>
                <a:path extrusionOk="0" h="3321" w="608">
                  <a:moveTo>
                    <a:pt x="6" y="0"/>
                  </a:moveTo>
                  <a:cubicBezTo>
                    <a:pt x="0" y="37"/>
                    <a:pt x="15" y="66"/>
                    <a:pt x="26" y="98"/>
                  </a:cubicBezTo>
                  <a:cubicBezTo>
                    <a:pt x="106" y="318"/>
                    <a:pt x="198" y="533"/>
                    <a:pt x="264" y="759"/>
                  </a:cubicBezTo>
                  <a:cubicBezTo>
                    <a:pt x="447" y="1387"/>
                    <a:pt x="562" y="2026"/>
                    <a:pt x="542" y="2685"/>
                  </a:cubicBezTo>
                  <a:cubicBezTo>
                    <a:pt x="536" y="2862"/>
                    <a:pt x="542" y="3040"/>
                    <a:pt x="542" y="3215"/>
                  </a:cubicBezTo>
                  <a:cubicBezTo>
                    <a:pt x="542" y="3249"/>
                    <a:pt x="545" y="3284"/>
                    <a:pt x="548" y="3321"/>
                  </a:cubicBezTo>
                  <a:lnTo>
                    <a:pt x="568" y="3321"/>
                  </a:lnTo>
                  <a:cubicBezTo>
                    <a:pt x="573" y="3287"/>
                    <a:pt x="579" y="3252"/>
                    <a:pt x="579" y="3221"/>
                  </a:cubicBezTo>
                  <a:cubicBezTo>
                    <a:pt x="582" y="3100"/>
                    <a:pt x="576" y="2983"/>
                    <a:pt x="585" y="2865"/>
                  </a:cubicBezTo>
                  <a:cubicBezTo>
                    <a:pt x="608" y="2447"/>
                    <a:pt x="588" y="2032"/>
                    <a:pt x="516" y="1616"/>
                  </a:cubicBezTo>
                  <a:cubicBezTo>
                    <a:pt x="439" y="1175"/>
                    <a:pt x="333" y="742"/>
                    <a:pt x="161" y="330"/>
                  </a:cubicBezTo>
                  <a:cubicBezTo>
                    <a:pt x="115" y="215"/>
                    <a:pt x="58" y="109"/>
                    <a:pt x="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1094793" y="2304162"/>
              <a:ext cx="326364" cy="78724"/>
            </a:xfrm>
            <a:custGeom>
              <a:rect b="b" l="l" r="r" t="t"/>
              <a:pathLst>
                <a:path extrusionOk="0" h="858" w="3557">
                  <a:moveTo>
                    <a:pt x="644" y="0"/>
                  </a:moveTo>
                  <a:cubicBezTo>
                    <a:pt x="534" y="0"/>
                    <a:pt x="425" y="3"/>
                    <a:pt x="316" y="6"/>
                  </a:cubicBezTo>
                  <a:cubicBezTo>
                    <a:pt x="210" y="6"/>
                    <a:pt x="107" y="24"/>
                    <a:pt x="1" y="32"/>
                  </a:cubicBezTo>
                  <a:cubicBezTo>
                    <a:pt x="4" y="38"/>
                    <a:pt x="4" y="44"/>
                    <a:pt x="4" y="49"/>
                  </a:cubicBezTo>
                  <a:cubicBezTo>
                    <a:pt x="110" y="41"/>
                    <a:pt x="213" y="26"/>
                    <a:pt x="316" y="26"/>
                  </a:cubicBezTo>
                  <a:cubicBezTo>
                    <a:pt x="511" y="29"/>
                    <a:pt x="709" y="29"/>
                    <a:pt x="900" y="49"/>
                  </a:cubicBezTo>
                  <a:cubicBezTo>
                    <a:pt x="1138" y="72"/>
                    <a:pt x="1376" y="98"/>
                    <a:pt x="1605" y="150"/>
                  </a:cubicBezTo>
                  <a:cubicBezTo>
                    <a:pt x="2236" y="293"/>
                    <a:pt x="2837" y="511"/>
                    <a:pt x="3416" y="794"/>
                  </a:cubicBezTo>
                  <a:cubicBezTo>
                    <a:pt x="3462" y="817"/>
                    <a:pt x="3511" y="834"/>
                    <a:pt x="3556" y="857"/>
                  </a:cubicBezTo>
                  <a:cubicBezTo>
                    <a:pt x="3554" y="834"/>
                    <a:pt x="3548" y="826"/>
                    <a:pt x="3539" y="820"/>
                  </a:cubicBezTo>
                  <a:cubicBezTo>
                    <a:pt x="3505" y="800"/>
                    <a:pt x="3468" y="780"/>
                    <a:pt x="3433" y="763"/>
                  </a:cubicBezTo>
                  <a:cubicBezTo>
                    <a:pt x="2637" y="382"/>
                    <a:pt x="1823" y="64"/>
                    <a:pt x="932" y="9"/>
                  </a:cubicBezTo>
                  <a:cubicBezTo>
                    <a:pt x="836" y="3"/>
                    <a:pt x="740" y="0"/>
                    <a:pt x="6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923399" y="2307832"/>
              <a:ext cx="82944" cy="334988"/>
            </a:xfrm>
            <a:custGeom>
              <a:rect b="b" l="l" r="r" t="t"/>
              <a:pathLst>
                <a:path extrusionOk="0" h="3651" w="904">
                  <a:moveTo>
                    <a:pt x="903" y="1"/>
                  </a:moveTo>
                  <a:lnTo>
                    <a:pt x="903" y="1"/>
                  </a:lnTo>
                  <a:cubicBezTo>
                    <a:pt x="677" y="187"/>
                    <a:pt x="537" y="431"/>
                    <a:pt x="428" y="694"/>
                  </a:cubicBezTo>
                  <a:cubicBezTo>
                    <a:pt x="207" y="1218"/>
                    <a:pt x="98" y="1771"/>
                    <a:pt x="35" y="2336"/>
                  </a:cubicBezTo>
                  <a:cubicBezTo>
                    <a:pt x="1" y="2642"/>
                    <a:pt x="1" y="2952"/>
                    <a:pt x="35" y="3258"/>
                  </a:cubicBezTo>
                  <a:cubicBezTo>
                    <a:pt x="49" y="3390"/>
                    <a:pt x="72" y="3519"/>
                    <a:pt x="92" y="3651"/>
                  </a:cubicBezTo>
                  <a:lnTo>
                    <a:pt x="107" y="3651"/>
                  </a:lnTo>
                  <a:cubicBezTo>
                    <a:pt x="107" y="3639"/>
                    <a:pt x="110" y="3628"/>
                    <a:pt x="107" y="3617"/>
                  </a:cubicBezTo>
                  <a:cubicBezTo>
                    <a:pt x="44" y="3213"/>
                    <a:pt x="24" y="2809"/>
                    <a:pt x="64" y="2399"/>
                  </a:cubicBezTo>
                  <a:cubicBezTo>
                    <a:pt x="101" y="2012"/>
                    <a:pt x="173" y="1631"/>
                    <a:pt x="282" y="1259"/>
                  </a:cubicBezTo>
                  <a:cubicBezTo>
                    <a:pt x="410" y="817"/>
                    <a:pt x="574" y="393"/>
                    <a:pt x="883" y="44"/>
                  </a:cubicBezTo>
                  <a:cubicBezTo>
                    <a:pt x="892" y="32"/>
                    <a:pt x="898" y="15"/>
                    <a:pt x="90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
            <p:cNvSpPr/>
            <p:nvPr/>
          </p:nvSpPr>
          <p:spPr>
            <a:xfrm>
              <a:off x="546203" y="2209566"/>
              <a:ext cx="303150" cy="50831"/>
            </a:xfrm>
            <a:custGeom>
              <a:rect b="b" l="l" r="r" t="t"/>
              <a:pathLst>
                <a:path extrusionOk="0" h="554" w="3304">
                  <a:moveTo>
                    <a:pt x="0" y="0"/>
                  </a:moveTo>
                  <a:cubicBezTo>
                    <a:pt x="565" y="278"/>
                    <a:pt x="2151" y="554"/>
                    <a:pt x="2936" y="554"/>
                  </a:cubicBezTo>
                  <a:cubicBezTo>
                    <a:pt x="3098" y="554"/>
                    <a:pt x="3226" y="542"/>
                    <a:pt x="3304" y="516"/>
                  </a:cubicBezTo>
                  <a:lnTo>
                    <a:pt x="3080" y="516"/>
                  </a:lnTo>
                  <a:cubicBezTo>
                    <a:pt x="3064" y="516"/>
                    <a:pt x="3048" y="516"/>
                    <a:pt x="3031" y="516"/>
                  </a:cubicBezTo>
                  <a:cubicBezTo>
                    <a:pt x="2724" y="516"/>
                    <a:pt x="2419" y="491"/>
                    <a:pt x="2115" y="450"/>
                  </a:cubicBezTo>
                  <a:cubicBezTo>
                    <a:pt x="1866" y="416"/>
                    <a:pt x="1613" y="396"/>
                    <a:pt x="1367" y="344"/>
                  </a:cubicBezTo>
                  <a:cubicBezTo>
                    <a:pt x="1015" y="270"/>
                    <a:pt x="671" y="169"/>
                    <a:pt x="321" y="80"/>
                  </a:cubicBezTo>
                  <a:cubicBezTo>
                    <a:pt x="215" y="55"/>
                    <a:pt x="106" y="29"/>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
            <p:cNvSpPr/>
            <p:nvPr/>
          </p:nvSpPr>
          <p:spPr>
            <a:xfrm>
              <a:off x="1151038" y="2084416"/>
              <a:ext cx="283240" cy="133133"/>
            </a:xfrm>
            <a:custGeom>
              <a:rect b="b" l="l" r="r" t="t"/>
              <a:pathLst>
                <a:path extrusionOk="0" h="1451" w="3087">
                  <a:moveTo>
                    <a:pt x="3087" y="0"/>
                  </a:moveTo>
                  <a:lnTo>
                    <a:pt x="3087" y="0"/>
                  </a:lnTo>
                  <a:cubicBezTo>
                    <a:pt x="3061" y="3"/>
                    <a:pt x="3035" y="3"/>
                    <a:pt x="3009" y="6"/>
                  </a:cubicBezTo>
                  <a:cubicBezTo>
                    <a:pt x="2305" y="129"/>
                    <a:pt x="1643" y="370"/>
                    <a:pt x="1021" y="717"/>
                  </a:cubicBezTo>
                  <a:cubicBezTo>
                    <a:pt x="700" y="897"/>
                    <a:pt x="388" y="1092"/>
                    <a:pt x="113" y="1338"/>
                  </a:cubicBezTo>
                  <a:cubicBezTo>
                    <a:pt x="75" y="1376"/>
                    <a:pt x="38" y="1413"/>
                    <a:pt x="1" y="1450"/>
                  </a:cubicBezTo>
                  <a:cubicBezTo>
                    <a:pt x="909" y="702"/>
                    <a:pt x="1944" y="235"/>
                    <a:pt x="30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1149019" y="1919354"/>
              <a:ext cx="195341" cy="215068"/>
            </a:xfrm>
            <a:custGeom>
              <a:rect b="b" l="l" r="r" t="t"/>
              <a:pathLst>
                <a:path extrusionOk="0" h="2344" w="2129">
                  <a:moveTo>
                    <a:pt x="2129" y="0"/>
                  </a:moveTo>
                  <a:lnTo>
                    <a:pt x="2129" y="0"/>
                  </a:lnTo>
                  <a:cubicBezTo>
                    <a:pt x="2009" y="206"/>
                    <a:pt x="1911" y="396"/>
                    <a:pt x="1796" y="573"/>
                  </a:cubicBezTo>
                  <a:cubicBezTo>
                    <a:pt x="1679" y="751"/>
                    <a:pt x="1547" y="920"/>
                    <a:pt x="1413" y="1083"/>
                  </a:cubicBezTo>
                  <a:cubicBezTo>
                    <a:pt x="1278" y="1246"/>
                    <a:pt x="1132" y="1404"/>
                    <a:pt x="983" y="1553"/>
                  </a:cubicBezTo>
                  <a:cubicBezTo>
                    <a:pt x="831" y="1705"/>
                    <a:pt x="670" y="1845"/>
                    <a:pt x="504" y="1980"/>
                  </a:cubicBezTo>
                  <a:cubicBezTo>
                    <a:pt x="344" y="2109"/>
                    <a:pt x="169" y="2223"/>
                    <a:pt x="0" y="2344"/>
                  </a:cubicBezTo>
                  <a:cubicBezTo>
                    <a:pt x="845" y="1905"/>
                    <a:pt x="1799" y="877"/>
                    <a:pt x="21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686860" y="1874120"/>
              <a:ext cx="151483" cy="241951"/>
            </a:xfrm>
            <a:custGeom>
              <a:rect b="b" l="l" r="r" t="t"/>
              <a:pathLst>
                <a:path extrusionOk="0" h="2637" w="1651">
                  <a:moveTo>
                    <a:pt x="0" y="0"/>
                  </a:moveTo>
                  <a:cubicBezTo>
                    <a:pt x="86" y="699"/>
                    <a:pt x="1034" y="2215"/>
                    <a:pt x="1650" y="2636"/>
                  </a:cubicBezTo>
                  <a:cubicBezTo>
                    <a:pt x="1625" y="2608"/>
                    <a:pt x="1616" y="2596"/>
                    <a:pt x="1608" y="2588"/>
                  </a:cubicBezTo>
                  <a:cubicBezTo>
                    <a:pt x="1456" y="2421"/>
                    <a:pt x="1295" y="2264"/>
                    <a:pt x="1158" y="2089"/>
                  </a:cubicBezTo>
                  <a:cubicBezTo>
                    <a:pt x="840" y="1688"/>
                    <a:pt x="533" y="1278"/>
                    <a:pt x="324" y="808"/>
                  </a:cubicBezTo>
                  <a:cubicBezTo>
                    <a:pt x="227" y="591"/>
                    <a:pt x="149" y="364"/>
                    <a:pt x="63" y="141"/>
                  </a:cubicBezTo>
                  <a:cubicBezTo>
                    <a:pt x="43" y="95"/>
                    <a:pt x="23" y="4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609512" y="2417476"/>
              <a:ext cx="219655" cy="70282"/>
            </a:xfrm>
            <a:custGeom>
              <a:rect b="b" l="l" r="r" t="t"/>
              <a:pathLst>
                <a:path extrusionOk="0" h="766" w="2394">
                  <a:moveTo>
                    <a:pt x="2393" y="1"/>
                  </a:moveTo>
                  <a:lnTo>
                    <a:pt x="2393" y="1"/>
                  </a:lnTo>
                  <a:cubicBezTo>
                    <a:pt x="1622" y="333"/>
                    <a:pt x="835" y="605"/>
                    <a:pt x="1" y="728"/>
                  </a:cubicBezTo>
                  <a:cubicBezTo>
                    <a:pt x="7" y="740"/>
                    <a:pt x="9" y="751"/>
                    <a:pt x="12" y="765"/>
                  </a:cubicBezTo>
                  <a:cubicBezTo>
                    <a:pt x="164" y="740"/>
                    <a:pt x="316" y="720"/>
                    <a:pt x="468" y="691"/>
                  </a:cubicBezTo>
                  <a:cubicBezTo>
                    <a:pt x="1121" y="571"/>
                    <a:pt x="1737" y="336"/>
                    <a:pt x="2330" y="43"/>
                  </a:cubicBezTo>
                  <a:cubicBezTo>
                    <a:pt x="2353" y="32"/>
                    <a:pt x="2373" y="15"/>
                    <a:pt x="23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
            <p:cNvSpPr/>
            <p:nvPr/>
          </p:nvSpPr>
          <p:spPr>
            <a:xfrm>
              <a:off x="1181591" y="1743740"/>
              <a:ext cx="107901" cy="262963"/>
            </a:xfrm>
            <a:custGeom>
              <a:rect b="b" l="l" r="r" t="t"/>
              <a:pathLst>
                <a:path extrusionOk="0" h="2866" w="1176">
                  <a:moveTo>
                    <a:pt x="1175" y="0"/>
                  </a:moveTo>
                  <a:cubicBezTo>
                    <a:pt x="1161" y="95"/>
                    <a:pt x="1144" y="186"/>
                    <a:pt x="1126" y="281"/>
                  </a:cubicBezTo>
                  <a:cubicBezTo>
                    <a:pt x="1017" y="934"/>
                    <a:pt x="800" y="1547"/>
                    <a:pt x="467" y="2120"/>
                  </a:cubicBezTo>
                  <a:cubicBezTo>
                    <a:pt x="338" y="2344"/>
                    <a:pt x="192" y="2556"/>
                    <a:pt x="52" y="2771"/>
                  </a:cubicBezTo>
                  <a:cubicBezTo>
                    <a:pt x="43" y="2788"/>
                    <a:pt x="32" y="2802"/>
                    <a:pt x="23" y="2817"/>
                  </a:cubicBezTo>
                  <a:cubicBezTo>
                    <a:pt x="15" y="2834"/>
                    <a:pt x="9" y="2851"/>
                    <a:pt x="0" y="2865"/>
                  </a:cubicBezTo>
                  <a:cubicBezTo>
                    <a:pt x="679" y="2026"/>
                    <a:pt x="1075" y="1075"/>
                    <a:pt x="11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
            <p:cNvSpPr/>
            <p:nvPr/>
          </p:nvSpPr>
          <p:spPr>
            <a:xfrm>
              <a:off x="1091674" y="1769706"/>
              <a:ext cx="47711" cy="243052"/>
            </a:xfrm>
            <a:custGeom>
              <a:rect b="b" l="l" r="r" t="t"/>
              <a:pathLst>
                <a:path extrusionOk="0" h="2649" w="520">
                  <a:moveTo>
                    <a:pt x="387" y="1"/>
                  </a:moveTo>
                  <a:cubicBezTo>
                    <a:pt x="436" y="912"/>
                    <a:pt x="327" y="1797"/>
                    <a:pt x="0" y="2648"/>
                  </a:cubicBezTo>
                  <a:cubicBezTo>
                    <a:pt x="364" y="2038"/>
                    <a:pt x="519" y="525"/>
                    <a:pt x="3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733103" y="2174975"/>
              <a:ext cx="184331" cy="46519"/>
            </a:xfrm>
            <a:custGeom>
              <a:rect b="b" l="l" r="r" t="t"/>
              <a:pathLst>
                <a:path extrusionOk="0" h="507" w="2009">
                  <a:moveTo>
                    <a:pt x="153" y="0"/>
                  </a:moveTo>
                  <a:cubicBezTo>
                    <a:pt x="98" y="0"/>
                    <a:pt x="47" y="3"/>
                    <a:pt x="0" y="8"/>
                  </a:cubicBezTo>
                  <a:cubicBezTo>
                    <a:pt x="29" y="13"/>
                    <a:pt x="58" y="19"/>
                    <a:pt x="84" y="22"/>
                  </a:cubicBezTo>
                  <a:cubicBezTo>
                    <a:pt x="324" y="56"/>
                    <a:pt x="565" y="85"/>
                    <a:pt x="803" y="125"/>
                  </a:cubicBezTo>
                  <a:cubicBezTo>
                    <a:pt x="1187" y="191"/>
                    <a:pt x="1550" y="326"/>
                    <a:pt x="1911" y="469"/>
                  </a:cubicBezTo>
                  <a:cubicBezTo>
                    <a:pt x="1943" y="483"/>
                    <a:pt x="1977" y="495"/>
                    <a:pt x="2009" y="506"/>
                  </a:cubicBezTo>
                  <a:cubicBezTo>
                    <a:pt x="1635" y="245"/>
                    <a:pt x="714" y="0"/>
                    <a:pt x="1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1157369" y="2253607"/>
              <a:ext cx="219839" cy="20736"/>
            </a:xfrm>
            <a:custGeom>
              <a:rect b="b" l="l" r="r" t="t"/>
              <a:pathLst>
                <a:path extrusionOk="0" h="226" w="2396">
                  <a:moveTo>
                    <a:pt x="1420" y="0"/>
                  </a:moveTo>
                  <a:cubicBezTo>
                    <a:pt x="944" y="0"/>
                    <a:pt x="471" y="77"/>
                    <a:pt x="1" y="225"/>
                  </a:cubicBezTo>
                  <a:cubicBezTo>
                    <a:pt x="267" y="173"/>
                    <a:pt x="531" y="108"/>
                    <a:pt x="797" y="79"/>
                  </a:cubicBezTo>
                  <a:cubicBezTo>
                    <a:pt x="1011" y="53"/>
                    <a:pt x="1228" y="43"/>
                    <a:pt x="1445" y="43"/>
                  </a:cubicBezTo>
                  <a:cubicBezTo>
                    <a:pt x="1496" y="43"/>
                    <a:pt x="1546" y="43"/>
                    <a:pt x="1597" y="45"/>
                  </a:cubicBezTo>
                  <a:cubicBezTo>
                    <a:pt x="1863" y="50"/>
                    <a:pt x="2130" y="85"/>
                    <a:pt x="2396" y="108"/>
                  </a:cubicBezTo>
                  <a:cubicBezTo>
                    <a:pt x="2069" y="36"/>
                    <a:pt x="1744" y="0"/>
                    <a:pt x="14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1015702" y="2549416"/>
              <a:ext cx="18993" cy="186992"/>
            </a:xfrm>
            <a:custGeom>
              <a:rect b="b" l="l" r="r" t="t"/>
              <a:pathLst>
                <a:path extrusionOk="0" h="2038" w="207">
                  <a:moveTo>
                    <a:pt x="207" y="1"/>
                  </a:moveTo>
                  <a:cubicBezTo>
                    <a:pt x="23" y="671"/>
                    <a:pt x="0" y="1350"/>
                    <a:pt x="89" y="2038"/>
                  </a:cubicBezTo>
                  <a:cubicBezTo>
                    <a:pt x="46" y="1353"/>
                    <a:pt x="69" y="674"/>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1143697" y="2568133"/>
              <a:ext cx="33214" cy="185615"/>
            </a:xfrm>
            <a:custGeom>
              <a:rect b="b" l="l" r="r" t="t"/>
              <a:pathLst>
                <a:path extrusionOk="0" h="2023" w="362">
                  <a:moveTo>
                    <a:pt x="330" y="0"/>
                  </a:moveTo>
                  <a:lnTo>
                    <a:pt x="330" y="0"/>
                  </a:lnTo>
                  <a:cubicBezTo>
                    <a:pt x="325" y="691"/>
                    <a:pt x="196" y="1361"/>
                    <a:pt x="1" y="2023"/>
                  </a:cubicBezTo>
                  <a:cubicBezTo>
                    <a:pt x="250" y="1373"/>
                    <a:pt x="362" y="696"/>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1339039" y="2069093"/>
              <a:ext cx="154144" cy="31930"/>
            </a:xfrm>
            <a:custGeom>
              <a:rect b="b" l="l" r="r" t="t"/>
              <a:pathLst>
                <a:path extrusionOk="0" h="348" w="1680">
                  <a:moveTo>
                    <a:pt x="1393" y="0"/>
                  </a:moveTo>
                  <a:cubicBezTo>
                    <a:pt x="1225" y="0"/>
                    <a:pt x="1059" y="26"/>
                    <a:pt x="894" y="64"/>
                  </a:cubicBezTo>
                  <a:cubicBezTo>
                    <a:pt x="588" y="133"/>
                    <a:pt x="281" y="208"/>
                    <a:pt x="1" y="348"/>
                  </a:cubicBezTo>
                  <a:cubicBezTo>
                    <a:pt x="521" y="182"/>
                    <a:pt x="1044" y="26"/>
                    <a:pt x="1595" y="26"/>
                  </a:cubicBezTo>
                  <a:cubicBezTo>
                    <a:pt x="1623" y="26"/>
                    <a:pt x="1651" y="26"/>
                    <a:pt x="1680" y="27"/>
                  </a:cubicBezTo>
                  <a:cubicBezTo>
                    <a:pt x="1583" y="8"/>
                    <a:pt x="1488"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829536" y="1855402"/>
              <a:ext cx="34591" cy="133408"/>
            </a:xfrm>
            <a:custGeom>
              <a:rect b="b" l="l" r="r" t="t"/>
              <a:pathLst>
                <a:path extrusionOk="0" h="1454" w="377">
                  <a:moveTo>
                    <a:pt x="1" y="1"/>
                  </a:moveTo>
                  <a:lnTo>
                    <a:pt x="1" y="1"/>
                  </a:lnTo>
                  <a:cubicBezTo>
                    <a:pt x="53" y="505"/>
                    <a:pt x="141" y="998"/>
                    <a:pt x="376" y="1454"/>
                  </a:cubicBezTo>
                  <a:cubicBezTo>
                    <a:pt x="181" y="986"/>
                    <a:pt x="116" y="485"/>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969734" y="1833657"/>
              <a:ext cx="34499" cy="130197"/>
            </a:xfrm>
            <a:custGeom>
              <a:rect b="b" l="l" r="r" t="t"/>
              <a:pathLst>
                <a:path extrusionOk="0" h="1419" w="376">
                  <a:moveTo>
                    <a:pt x="0" y="0"/>
                  </a:moveTo>
                  <a:lnTo>
                    <a:pt x="0" y="0"/>
                  </a:lnTo>
                  <a:cubicBezTo>
                    <a:pt x="149" y="464"/>
                    <a:pt x="330" y="923"/>
                    <a:pt x="367" y="1418"/>
                  </a:cubicBezTo>
                  <a:cubicBezTo>
                    <a:pt x="375" y="911"/>
                    <a:pt x="195" y="45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934501" y="2435092"/>
              <a:ext cx="21103" cy="134693"/>
            </a:xfrm>
            <a:custGeom>
              <a:rect b="b" l="l" r="r" t="t"/>
              <a:pathLst>
                <a:path extrusionOk="0" h="1468" w="230">
                  <a:moveTo>
                    <a:pt x="229" y="0"/>
                  </a:moveTo>
                  <a:lnTo>
                    <a:pt x="229" y="0"/>
                  </a:lnTo>
                  <a:cubicBezTo>
                    <a:pt x="37" y="465"/>
                    <a:pt x="0" y="952"/>
                    <a:pt x="26" y="1467"/>
                  </a:cubicBezTo>
                  <a:cubicBezTo>
                    <a:pt x="46" y="1198"/>
                    <a:pt x="52" y="949"/>
                    <a:pt x="86" y="708"/>
                  </a:cubicBezTo>
                  <a:cubicBezTo>
                    <a:pt x="120" y="470"/>
                    <a:pt x="181" y="235"/>
                    <a:pt x="2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1032493" y="2644379"/>
              <a:ext cx="10368" cy="124141"/>
            </a:xfrm>
            <a:custGeom>
              <a:rect b="b" l="l" r="r" t="t"/>
              <a:pathLst>
                <a:path extrusionOk="0" h="1353" w="113">
                  <a:moveTo>
                    <a:pt x="101" y="0"/>
                  </a:moveTo>
                  <a:cubicBezTo>
                    <a:pt x="24" y="453"/>
                    <a:pt x="1" y="903"/>
                    <a:pt x="113" y="1352"/>
                  </a:cubicBezTo>
                  <a:cubicBezTo>
                    <a:pt x="55" y="903"/>
                    <a:pt x="55" y="45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548038" y="2184426"/>
              <a:ext cx="98175" cy="28352"/>
            </a:xfrm>
            <a:custGeom>
              <a:rect b="b" l="l" r="r" t="t"/>
              <a:pathLst>
                <a:path extrusionOk="0" h="309" w="1070">
                  <a:moveTo>
                    <a:pt x="27" y="0"/>
                  </a:moveTo>
                  <a:cubicBezTo>
                    <a:pt x="18" y="0"/>
                    <a:pt x="9" y="1"/>
                    <a:pt x="0" y="2"/>
                  </a:cubicBezTo>
                  <a:cubicBezTo>
                    <a:pt x="341" y="157"/>
                    <a:pt x="697" y="271"/>
                    <a:pt x="1069" y="309"/>
                  </a:cubicBezTo>
                  <a:cubicBezTo>
                    <a:pt x="977" y="286"/>
                    <a:pt x="886" y="263"/>
                    <a:pt x="794" y="237"/>
                  </a:cubicBezTo>
                  <a:cubicBezTo>
                    <a:pt x="705" y="214"/>
                    <a:pt x="619" y="188"/>
                    <a:pt x="530" y="162"/>
                  </a:cubicBezTo>
                  <a:cubicBezTo>
                    <a:pt x="442" y="134"/>
                    <a:pt x="353" y="97"/>
                    <a:pt x="261" y="71"/>
                  </a:cubicBezTo>
                  <a:cubicBezTo>
                    <a:pt x="183" y="47"/>
                    <a:pt x="112"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1112134" y="2450599"/>
              <a:ext cx="8808" cy="102855"/>
            </a:xfrm>
            <a:custGeom>
              <a:rect b="b" l="l" r="r" t="t"/>
              <a:pathLst>
                <a:path extrusionOk="0" h="1121" w="96">
                  <a:moveTo>
                    <a:pt x="1" y="1"/>
                  </a:moveTo>
                  <a:cubicBezTo>
                    <a:pt x="21" y="379"/>
                    <a:pt x="41" y="751"/>
                    <a:pt x="61" y="1121"/>
                  </a:cubicBezTo>
                  <a:cubicBezTo>
                    <a:pt x="90" y="745"/>
                    <a:pt x="95" y="373"/>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1248112" y="2300400"/>
              <a:ext cx="89734" cy="25966"/>
            </a:xfrm>
            <a:custGeom>
              <a:rect b="b" l="l" r="r" t="t"/>
              <a:pathLst>
                <a:path extrusionOk="0" h="283" w="978">
                  <a:moveTo>
                    <a:pt x="41" y="1"/>
                  </a:moveTo>
                  <a:cubicBezTo>
                    <a:pt x="25" y="1"/>
                    <a:pt x="11" y="2"/>
                    <a:pt x="0" y="4"/>
                  </a:cubicBezTo>
                  <a:cubicBezTo>
                    <a:pt x="315" y="93"/>
                    <a:pt x="645" y="188"/>
                    <a:pt x="977" y="282"/>
                  </a:cubicBezTo>
                  <a:cubicBezTo>
                    <a:pt x="751" y="145"/>
                    <a:pt x="228"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597676" y="2370132"/>
              <a:ext cx="105057" cy="27159"/>
            </a:xfrm>
            <a:custGeom>
              <a:rect b="b" l="l" r="r" t="t"/>
              <a:pathLst>
                <a:path extrusionOk="0" h="296" w="1145">
                  <a:moveTo>
                    <a:pt x="1144" y="1"/>
                  </a:moveTo>
                  <a:cubicBezTo>
                    <a:pt x="763" y="101"/>
                    <a:pt x="382" y="198"/>
                    <a:pt x="1" y="296"/>
                  </a:cubicBezTo>
                  <a:cubicBezTo>
                    <a:pt x="396" y="250"/>
                    <a:pt x="780" y="164"/>
                    <a:pt x="1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676033" y="1902196"/>
              <a:ext cx="40371" cy="88725"/>
            </a:xfrm>
            <a:custGeom>
              <a:rect b="b" l="l" r="r" t="t"/>
              <a:pathLst>
                <a:path extrusionOk="0" h="967" w="440">
                  <a:moveTo>
                    <a:pt x="4" y="1"/>
                  </a:moveTo>
                  <a:lnTo>
                    <a:pt x="4" y="1"/>
                  </a:lnTo>
                  <a:cubicBezTo>
                    <a:pt x="1" y="207"/>
                    <a:pt x="247" y="757"/>
                    <a:pt x="439" y="966"/>
                  </a:cubicBezTo>
                  <a:cubicBezTo>
                    <a:pt x="259" y="660"/>
                    <a:pt x="121" y="336"/>
                    <a:pt x="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1375282" y="2178003"/>
              <a:ext cx="82944" cy="10368"/>
            </a:xfrm>
            <a:custGeom>
              <a:rect b="b" l="l" r="r" t="t"/>
              <a:pathLst>
                <a:path extrusionOk="0" h="113" w="904">
                  <a:moveTo>
                    <a:pt x="291" y="1"/>
                  </a:moveTo>
                  <a:cubicBezTo>
                    <a:pt x="167" y="1"/>
                    <a:pt x="60" y="16"/>
                    <a:pt x="1" y="52"/>
                  </a:cubicBezTo>
                  <a:cubicBezTo>
                    <a:pt x="78" y="38"/>
                    <a:pt x="154" y="32"/>
                    <a:pt x="228" y="32"/>
                  </a:cubicBezTo>
                  <a:cubicBezTo>
                    <a:pt x="459" y="32"/>
                    <a:pt x="680" y="86"/>
                    <a:pt x="903" y="112"/>
                  </a:cubicBezTo>
                  <a:cubicBezTo>
                    <a:pt x="765" y="47"/>
                    <a:pt x="504" y="1"/>
                    <a:pt x="2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1104060" y="1774477"/>
              <a:ext cx="7157" cy="84963"/>
            </a:xfrm>
            <a:custGeom>
              <a:rect b="b" l="l" r="r" t="t"/>
              <a:pathLst>
                <a:path extrusionOk="0" h="926" w="78">
                  <a:moveTo>
                    <a:pt x="0" y="0"/>
                  </a:moveTo>
                  <a:cubicBezTo>
                    <a:pt x="12" y="307"/>
                    <a:pt x="29" y="616"/>
                    <a:pt x="43" y="926"/>
                  </a:cubicBezTo>
                  <a:cubicBezTo>
                    <a:pt x="77" y="614"/>
                    <a:pt x="72" y="30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718606" y="1828335"/>
              <a:ext cx="25324" cy="55051"/>
            </a:xfrm>
            <a:custGeom>
              <a:rect b="b" l="l" r="r" t="t"/>
              <a:pathLst>
                <a:path extrusionOk="0" h="600" w="276">
                  <a:moveTo>
                    <a:pt x="18" y="1"/>
                  </a:moveTo>
                  <a:cubicBezTo>
                    <a:pt x="12" y="4"/>
                    <a:pt x="7" y="7"/>
                    <a:pt x="1" y="9"/>
                  </a:cubicBezTo>
                  <a:cubicBezTo>
                    <a:pt x="64" y="219"/>
                    <a:pt x="141" y="422"/>
                    <a:pt x="276" y="600"/>
                  </a:cubicBezTo>
                  <a:cubicBezTo>
                    <a:pt x="199" y="413"/>
                    <a:pt x="124" y="230"/>
                    <a:pt x="47" y="44"/>
                  </a:cubicBezTo>
                  <a:cubicBezTo>
                    <a:pt x="38" y="29"/>
                    <a:pt x="30" y="15"/>
                    <a:pt x="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
            <p:cNvSpPr/>
            <p:nvPr/>
          </p:nvSpPr>
          <p:spPr>
            <a:xfrm>
              <a:off x="1266738" y="1971928"/>
              <a:ext cx="37435" cy="43399"/>
            </a:xfrm>
            <a:custGeom>
              <a:rect b="b" l="l" r="r" t="t"/>
              <a:pathLst>
                <a:path extrusionOk="0" h="473" w="408">
                  <a:moveTo>
                    <a:pt x="387" y="0"/>
                  </a:moveTo>
                  <a:cubicBezTo>
                    <a:pt x="324" y="80"/>
                    <a:pt x="261" y="161"/>
                    <a:pt x="198" y="241"/>
                  </a:cubicBezTo>
                  <a:cubicBezTo>
                    <a:pt x="132" y="318"/>
                    <a:pt x="67" y="396"/>
                    <a:pt x="1" y="473"/>
                  </a:cubicBezTo>
                  <a:cubicBezTo>
                    <a:pt x="184" y="358"/>
                    <a:pt x="299" y="189"/>
                    <a:pt x="407" y="14"/>
                  </a:cubicBezTo>
                  <a:cubicBezTo>
                    <a:pt x="402" y="9"/>
                    <a:pt x="393" y="6"/>
                    <a:pt x="3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
            <p:cNvSpPr/>
            <p:nvPr/>
          </p:nvSpPr>
          <p:spPr>
            <a:xfrm>
              <a:off x="1222605" y="2076525"/>
              <a:ext cx="42390" cy="33214"/>
            </a:xfrm>
            <a:custGeom>
              <a:rect b="b" l="l" r="r" t="t"/>
              <a:pathLst>
                <a:path extrusionOk="0" h="362" w="462">
                  <a:moveTo>
                    <a:pt x="447" y="0"/>
                  </a:moveTo>
                  <a:lnTo>
                    <a:pt x="0" y="341"/>
                  </a:lnTo>
                  <a:cubicBezTo>
                    <a:pt x="3" y="350"/>
                    <a:pt x="9" y="356"/>
                    <a:pt x="15" y="361"/>
                  </a:cubicBezTo>
                  <a:cubicBezTo>
                    <a:pt x="175" y="261"/>
                    <a:pt x="327" y="152"/>
                    <a:pt x="462" y="21"/>
                  </a:cubicBezTo>
                  <a:cubicBezTo>
                    <a:pt x="456" y="12"/>
                    <a:pt x="453" y="6"/>
                    <a:pt x="4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
            <p:cNvSpPr/>
            <p:nvPr/>
          </p:nvSpPr>
          <p:spPr>
            <a:xfrm>
              <a:off x="566388" y="3057814"/>
              <a:ext cx="734662" cy="1389683"/>
            </a:xfrm>
            <a:custGeom>
              <a:rect b="b" l="l" r="r" t="t"/>
              <a:pathLst>
                <a:path extrusionOk="0" h="15146" w="8007">
                  <a:moveTo>
                    <a:pt x="3390" y="3026"/>
                  </a:moveTo>
                  <a:cubicBezTo>
                    <a:pt x="3453" y="3035"/>
                    <a:pt x="3485" y="3061"/>
                    <a:pt x="3465" y="3115"/>
                  </a:cubicBezTo>
                  <a:cubicBezTo>
                    <a:pt x="3458" y="3137"/>
                    <a:pt x="3439" y="3149"/>
                    <a:pt x="3419" y="3149"/>
                  </a:cubicBezTo>
                  <a:cubicBezTo>
                    <a:pt x="3408" y="3149"/>
                    <a:pt x="3396" y="3145"/>
                    <a:pt x="3385" y="3138"/>
                  </a:cubicBezTo>
                  <a:cubicBezTo>
                    <a:pt x="3333" y="3101"/>
                    <a:pt x="3359" y="3067"/>
                    <a:pt x="3390" y="3026"/>
                  </a:cubicBezTo>
                  <a:close/>
                  <a:moveTo>
                    <a:pt x="2729" y="3098"/>
                  </a:moveTo>
                  <a:cubicBezTo>
                    <a:pt x="2751" y="3098"/>
                    <a:pt x="2768" y="3123"/>
                    <a:pt x="2806" y="3178"/>
                  </a:cubicBezTo>
                  <a:cubicBezTo>
                    <a:pt x="2780" y="3198"/>
                    <a:pt x="2754" y="3230"/>
                    <a:pt x="2729" y="3230"/>
                  </a:cubicBezTo>
                  <a:cubicBezTo>
                    <a:pt x="2677" y="3227"/>
                    <a:pt x="2657" y="3187"/>
                    <a:pt x="2660" y="3138"/>
                  </a:cubicBezTo>
                  <a:cubicBezTo>
                    <a:pt x="2693" y="3112"/>
                    <a:pt x="2713" y="3098"/>
                    <a:pt x="2729" y="3098"/>
                  </a:cubicBezTo>
                  <a:close/>
                  <a:moveTo>
                    <a:pt x="2864" y="3254"/>
                  </a:moveTo>
                  <a:lnTo>
                    <a:pt x="2864" y="3254"/>
                  </a:lnTo>
                  <a:cubicBezTo>
                    <a:pt x="2856" y="3276"/>
                    <a:pt x="2848" y="3298"/>
                    <a:pt x="2837" y="3327"/>
                  </a:cubicBezTo>
                  <a:cubicBezTo>
                    <a:pt x="2817" y="3316"/>
                    <a:pt x="2806" y="3310"/>
                    <a:pt x="2763" y="3287"/>
                  </a:cubicBezTo>
                  <a:cubicBezTo>
                    <a:pt x="2812" y="3271"/>
                    <a:pt x="2838" y="3262"/>
                    <a:pt x="2864" y="3254"/>
                  </a:cubicBezTo>
                  <a:close/>
                  <a:moveTo>
                    <a:pt x="2962" y="3275"/>
                  </a:moveTo>
                  <a:cubicBezTo>
                    <a:pt x="2976" y="3275"/>
                    <a:pt x="2992" y="3288"/>
                    <a:pt x="3024" y="3313"/>
                  </a:cubicBezTo>
                  <a:cubicBezTo>
                    <a:pt x="2994" y="3346"/>
                    <a:pt x="2980" y="3361"/>
                    <a:pt x="2965" y="3361"/>
                  </a:cubicBezTo>
                  <a:cubicBezTo>
                    <a:pt x="2952" y="3361"/>
                    <a:pt x="2938" y="3348"/>
                    <a:pt x="2912" y="3322"/>
                  </a:cubicBezTo>
                  <a:cubicBezTo>
                    <a:pt x="2936" y="3290"/>
                    <a:pt x="2947" y="3275"/>
                    <a:pt x="2962" y="3275"/>
                  </a:cubicBezTo>
                  <a:close/>
                  <a:moveTo>
                    <a:pt x="3223" y="3276"/>
                  </a:moveTo>
                  <a:cubicBezTo>
                    <a:pt x="3223" y="3276"/>
                    <a:pt x="3224" y="3276"/>
                    <a:pt x="3224" y="3276"/>
                  </a:cubicBezTo>
                  <a:cubicBezTo>
                    <a:pt x="3250" y="3276"/>
                    <a:pt x="3284" y="3290"/>
                    <a:pt x="3293" y="3307"/>
                  </a:cubicBezTo>
                  <a:cubicBezTo>
                    <a:pt x="3302" y="3327"/>
                    <a:pt x="3282" y="3359"/>
                    <a:pt x="3276" y="3385"/>
                  </a:cubicBezTo>
                  <a:cubicBezTo>
                    <a:pt x="3264" y="3387"/>
                    <a:pt x="3256" y="3387"/>
                    <a:pt x="3247" y="3390"/>
                  </a:cubicBezTo>
                  <a:cubicBezTo>
                    <a:pt x="3227" y="3365"/>
                    <a:pt x="3204" y="3345"/>
                    <a:pt x="3190" y="3316"/>
                  </a:cubicBezTo>
                  <a:cubicBezTo>
                    <a:pt x="3187" y="3310"/>
                    <a:pt x="3211" y="3276"/>
                    <a:pt x="3223" y="3276"/>
                  </a:cubicBezTo>
                  <a:close/>
                  <a:moveTo>
                    <a:pt x="3083" y="3396"/>
                  </a:moveTo>
                  <a:cubicBezTo>
                    <a:pt x="3098" y="3396"/>
                    <a:pt x="3114" y="3418"/>
                    <a:pt x="3150" y="3471"/>
                  </a:cubicBezTo>
                  <a:cubicBezTo>
                    <a:pt x="3112" y="3456"/>
                    <a:pt x="3075" y="3445"/>
                    <a:pt x="3038" y="3430"/>
                  </a:cubicBezTo>
                  <a:cubicBezTo>
                    <a:pt x="3059" y="3408"/>
                    <a:pt x="3071" y="3396"/>
                    <a:pt x="3083" y="3396"/>
                  </a:cubicBezTo>
                  <a:close/>
                  <a:moveTo>
                    <a:pt x="5723" y="2095"/>
                  </a:moveTo>
                  <a:cubicBezTo>
                    <a:pt x="5728" y="2098"/>
                    <a:pt x="5737" y="2101"/>
                    <a:pt x="5746" y="2101"/>
                  </a:cubicBezTo>
                  <a:cubicBezTo>
                    <a:pt x="5734" y="2176"/>
                    <a:pt x="5725" y="2253"/>
                    <a:pt x="5708" y="2325"/>
                  </a:cubicBezTo>
                  <a:cubicBezTo>
                    <a:pt x="5660" y="2519"/>
                    <a:pt x="5559" y="2691"/>
                    <a:pt x="5430" y="2846"/>
                  </a:cubicBezTo>
                  <a:cubicBezTo>
                    <a:pt x="5224" y="3090"/>
                    <a:pt x="4975" y="3284"/>
                    <a:pt x="4683" y="3416"/>
                  </a:cubicBezTo>
                  <a:cubicBezTo>
                    <a:pt x="4594" y="3456"/>
                    <a:pt x="4503" y="3480"/>
                    <a:pt x="4406" y="3480"/>
                  </a:cubicBezTo>
                  <a:cubicBezTo>
                    <a:pt x="4384" y="3480"/>
                    <a:pt x="4362" y="3479"/>
                    <a:pt x="4339" y="3476"/>
                  </a:cubicBezTo>
                  <a:cubicBezTo>
                    <a:pt x="4528" y="3396"/>
                    <a:pt x="4648" y="3239"/>
                    <a:pt x="4791" y="3110"/>
                  </a:cubicBezTo>
                  <a:cubicBezTo>
                    <a:pt x="4909" y="3004"/>
                    <a:pt x="5035" y="2906"/>
                    <a:pt x="5158" y="2809"/>
                  </a:cubicBezTo>
                  <a:cubicBezTo>
                    <a:pt x="5359" y="2651"/>
                    <a:pt x="5548" y="2482"/>
                    <a:pt x="5657" y="2244"/>
                  </a:cubicBezTo>
                  <a:cubicBezTo>
                    <a:pt x="5680" y="2196"/>
                    <a:pt x="5700" y="2147"/>
                    <a:pt x="5723" y="2095"/>
                  </a:cubicBezTo>
                  <a:close/>
                  <a:moveTo>
                    <a:pt x="5194" y="1300"/>
                  </a:moveTo>
                  <a:cubicBezTo>
                    <a:pt x="5281" y="1300"/>
                    <a:pt x="5347" y="1350"/>
                    <a:pt x="5399" y="1425"/>
                  </a:cubicBezTo>
                  <a:cubicBezTo>
                    <a:pt x="5476" y="1537"/>
                    <a:pt x="5554" y="1648"/>
                    <a:pt x="5634" y="1757"/>
                  </a:cubicBezTo>
                  <a:cubicBezTo>
                    <a:pt x="5697" y="1843"/>
                    <a:pt x="5685" y="1941"/>
                    <a:pt x="5665" y="2032"/>
                  </a:cubicBezTo>
                  <a:cubicBezTo>
                    <a:pt x="5631" y="2210"/>
                    <a:pt x="5542" y="2365"/>
                    <a:pt x="5416" y="2491"/>
                  </a:cubicBezTo>
                  <a:cubicBezTo>
                    <a:pt x="5319" y="2594"/>
                    <a:pt x="5204" y="2683"/>
                    <a:pt x="5098" y="2780"/>
                  </a:cubicBezTo>
                  <a:cubicBezTo>
                    <a:pt x="4935" y="2926"/>
                    <a:pt x="4766" y="3069"/>
                    <a:pt x="4608" y="3221"/>
                  </a:cubicBezTo>
                  <a:cubicBezTo>
                    <a:pt x="4508" y="3316"/>
                    <a:pt x="4402" y="3399"/>
                    <a:pt x="4270" y="3442"/>
                  </a:cubicBezTo>
                  <a:cubicBezTo>
                    <a:pt x="4214" y="3461"/>
                    <a:pt x="4154" y="3475"/>
                    <a:pt x="4096" y="3475"/>
                  </a:cubicBezTo>
                  <a:cubicBezTo>
                    <a:pt x="4086" y="3475"/>
                    <a:pt x="4076" y="3474"/>
                    <a:pt x="4067" y="3473"/>
                  </a:cubicBezTo>
                  <a:cubicBezTo>
                    <a:pt x="4024" y="3470"/>
                    <a:pt x="3982" y="3469"/>
                    <a:pt x="3941" y="3469"/>
                  </a:cubicBezTo>
                  <a:cubicBezTo>
                    <a:pt x="3862" y="3469"/>
                    <a:pt x="3784" y="3475"/>
                    <a:pt x="3706" y="3488"/>
                  </a:cubicBezTo>
                  <a:cubicBezTo>
                    <a:pt x="3703" y="3488"/>
                    <a:pt x="3701" y="3489"/>
                    <a:pt x="3699" y="3489"/>
                  </a:cubicBezTo>
                  <a:cubicBezTo>
                    <a:pt x="3691" y="3489"/>
                    <a:pt x="3682" y="3484"/>
                    <a:pt x="3665" y="3479"/>
                  </a:cubicBezTo>
                  <a:cubicBezTo>
                    <a:pt x="3680" y="3448"/>
                    <a:pt x="3694" y="3419"/>
                    <a:pt x="3708" y="3390"/>
                  </a:cubicBezTo>
                  <a:cubicBezTo>
                    <a:pt x="3846" y="3078"/>
                    <a:pt x="3986" y="2766"/>
                    <a:pt x="4118" y="2451"/>
                  </a:cubicBezTo>
                  <a:cubicBezTo>
                    <a:pt x="4164" y="2345"/>
                    <a:pt x="4181" y="2224"/>
                    <a:pt x="4210" y="2113"/>
                  </a:cubicBezTo>
                  <a:cubicBezTo>
                    <a:pt x="4250" y="1955"/>
                    <a:pt x="4324" y="1817"/>
                    <a:pt x="4430" y="1700"/>
                  </a:cubicBezTo>
                  <a:cubicBezTo>
                    <a:pt x="4565" y="1551"/>
                    <a:pt x="4726" y="1431"/>
                    <a:pt x="4912" y="1356"/>
                  </a:cubicBezTo>
                  <a:cubicBezTo>
                    <a:pt x="4992" y="1322"/>
                    <a:pt x="5081" y="1310"/>
                    <a:pt x="5167" y="1302"/>
                  </a:cubicBezTo>
                  <a:cubicBezTo>
                    <a:pt x="5176" y="1301"/>
                    <a:pt x="5185" y="1300"/>
                    <a:pt x="5194" y="1300"/>
                  </a:cubicBezTo>
                  <a:close/>
                  <a:moveTo>
                    <a:pt x="2416" y="65"/>
                  </a:moveTo>
                  <a:cubicBezTo>
                    <a:pt x="2728" y="65"/>
                    <a:pt x="3008" y="171"/>
                    <a:pt x="3250" y="376"/>
                  </a:cubicBezTo>
                  <a:cubicBezTo>
                    <a:pt x="3336" y="448"/>
                    <a:pt x="3416" y="531"/>
                    <a:pt x="3502" y="605"/>
                  </a:cubicBezTo>
                  <a:cubicBezTo>
                    <a:pt x="3574" y="669"/>
                    <a:pt x="3648" y="732"/>
                    <a:pt x="3728" y="780"/>
                  </a:cubicBezTo>
                  <a:cubicBezTo>
                    <a:pt x="4012" y="946"/>
                    <a:pt x="4132" y="1210"/>
                    <a:pt x="4173" y="1517"/>
                  </a:cubicBezTo>
                  <a:cubicBezTo>
                    <a:pt x="4216" y="1852"/>
                    <a:pt x="4161" y="2178"/>
                    <a:pt x="4035" y="2488"/>
                  </a:cubicBezTo>
                  <a:cubicBezTo>
                    <a:pt x="3918" y="2786"/>
                    <a:pt x="3780" y="3072"/>
                    <a:pt x="3648" y="3365"/>
                  </a:cubicBezTo>
                  <a:cubicBezTo>
                    <a:pt x="3628" y="3410"/>
                    <a:pt x="3597" y="3451"/>
                    <a:pt x="3562" y="3511"/>
                  </a:cubicBezTo>
                  <a:cubicBezTo>
                    <a:pt x="3528" y="3402"/>
                    <a:pt x="3496" y="3313"/>
                    <a:pt x="3465" y="3216"/>
                  </a:cubicBezTo>
                  <a:cubicBezTo>
                    <a:pt x="3479" y="3201"/>
                    <a:pt x="3494" y="3181"/>
                    <a:pt x="3508" y="3158"/>
                  </a:cubicBezTo>
                  <a:cubicBezTo>
                    <a:pt x="3516" y="3144"/>
                    <a:pt x="3522" y="3127"/>
                    <a:pt x="3525" y="3110"/>
                  </a:cubicBezTo>
                  <a:cubicBezTo>
                    <a:pt x="3534" y="3049"/>
                    <a:pt x="3502" y="2998"/>
                    <a:pt x="3448" y="2978"/>
                  </a:cubicBezTo>
                  <a:cubicBezTo>
                    <a:pt x="3433" y="2973"/>
                    <a:pt x="3419" y="2971"/>
                    <a:pt x="3406" y="2971"/>
                  </a:cubicBezTo>
                  <a:cubicBezTo>
                    <a:pt x="3376" y="2971"/>
                    <a:pt x="3350" y="2983"/>
                    <a:pt x="3330" y="3012"/>
                  </a:cubicBezTo>
                  <a:cubicBezTo>
                    <a:pt x="3296" y="3058"/>
                    <a:pt x="3302" y="3141"/>
                    <a:pt x="3353" y="3170"/>
                  </a:cubicBezTo>
                  <a:cubicBezTo>
                    <a:pt x="3491" y="3250"/>
                    <a:pt x="3482" y="3393"/>
                    <a:pt x="3531" y="3522"/>
                  </a:cubicBezTo>
                  <a:cubicBezTo>
                    <a:pt x="3515" y="3527"/>
                    <a:pt x="3501" y="3529"/>
                    <a:pt x="3488" y="3529"/>
                  </a:cubicBezTo>
                  <a:cubicBezTo>
                    <a:pt x="3413" y="3529"/>
                    <a:pt x="3392" y="3456"/>
                    <a:pt x="3350" y="3419"/>
                  </a:cubicBezTo>
                  <a:cubicBezTo>
                    <a:pt x="3350" y="3393"/>
                    <a:pt x="3350" y="3373"/>
                    <a:pt x="3350" y="3350"/>
                  </a:cubicBezTo>
                  <a:cubicBezTo>
                    <a:pt x="3350" y="3259"/>
                    <a:pt x="3339" y="3241"/>
                    <a:pt x="3244" y="3210"/>
                  </a:cubicBezTo>
                  <a:cubicBezTo>
                    <a:pt x="3230" y="3204"/>
                    <a:pt x="3213" y="3193"/>
                    <a:pt x="3198" y="3184"/>
                  </a:cubicBezTo>
                  <a:cubicBezTo>
                    <a:pt x="3170" y="3241"/>
                    <a:pt x="3141" y="3296"/>
                    <a:pt x="3112" y="3356"/>
                  </a:cubicBezTo>
                  <a:cubicBezTo>
                    <a:pt x="3081" y="3307"/>
                    <a:pt x="3049" y="3259"/>
                    <a:pt x="3018" y="3213"/>
                  </a:cubicBezTo>
                  <a:cubicBezTo>
                    <a:pt x="2967" y="3224"/>
                    <a:pt x="2919" y="3238"/>
                    <a:pt x="2868" y="3249"/>
                  </a:cubicBezTo>
                  <a:lnTo>
                    <a:pt x="2868" y="3249"/>
                  </a:lnTo>
                  <a:cubicBezTo>
                    <a:pt x="2863" y="3222"/>
                    <a:pt x="2857" y="3194"/>
                    <a:pt x="2852" y="3167"/>
                  </a:cubicBezTo>
                  <a:cubicBezTo>
                    <a:pt x="2835" y="3092"/>
                    <a:pt x="2803" y="3055"/>
                    <a:pt x="2737" y="3047"/>
                  </a:cubicBezTo>
                  <a:cubicBezTo>
                    <a:pt x="2731" y="3046"/>
                    <a:pt x="2724" y="3046"/>
                    <a:pt x="2718" y="3046"/>
                  </a:cubicBezTo>
                  <a:cubicBezTo>
                    <a:pt x="2667" y="3046"/>
                    <a:pt x="2628" y="3067"/>
                    <a:pt x="2605" y="3121"/>
                  </a:cubicBezTo>
                  <a:cubicBezTo>
                    <a:pt x="2600" y="3130"/>
                    <a:pt x="2591" y="3135"/>
                    <a:pt x="2582" y="3147"/>
                  </a:cubicBezTo>
                  <a:cubicBezTo>
                    <a:pt x="2574" y="3144"/>
                    <a:pt x="2560" y="3144"/>
                    <a:pt x="2551" y="3138"/>
                  </a:cubicBezTo>
                  <a:cubicBezTo>
                    <a:pt x="2219" y="2875"/>
                    <a:pt x="1949" y="2557"/>
                    <a:pt x="1777" y="2164"/>
                  </a:cubicBezTo>
                  <a:cubicBezTo>
                    <a:pt x="1643" y="1849"/>
                    <a:pt x="1637" y="1522"/>
                    <a:pt x="1703" y="1190"/>
                  </a:cubicBezTo>
                  <a:cubicBezTo>
                    <a:pt x="1740" y="992"/>
                    <a:pt x="1777" y="795"/>
                    <a:pt x="1783" y="591"/>
                  </a:cubicBezTo>
                  <a:cubicBezTo>
                    <a:pt x="1795" y="287"/>
                    <a:pt x="2015" y="84"/>
                    <a:pt x="2345" y="67"/>
                  </a:cubicBezTo>
                  <a:cubicBezTo>
                    <a:pt x="2368" y="66"/>
                    <a:pt x="2392" y="65"/>
                    <a:pt x="2416" y="65"/>
                  </a:cubicBezTo>
                  <a:close/>
                  <a:moveTo>
                    <a:pt x="3291" y="3428"/>
                  </a:moveTo>
                  <a:cubicBezTo>
                    <a:pt x="3328" y="3428"/>
                    <a:pt x="3350" y="3467"/>
                    <a:pt x="3376" y="3531"/>
                  </a:cubicBezTo>
                  <a:cubicBezTo>
                    <a:pt x="3316" y="3502"/>
                    <a:pt x="3279" y="3488"/>
                    <a:pt x="3241" y="3471"/>
                  </a:cubicBezTo>
                  <a:cubicBezTo>
                    <a:pt x="3247" y="3459"/>
                    <a:pt x="3250" y="3451"/>
                    <a:pt x="3253" y="3439"/>
                  </a:cubicBezTo>
                  <a:cubicBezTo>
                    <a:pt x="3267" y="3432"/>
                    <a:pt x="3280" y="3428"/>
                    <a:pt x="3291" y="3428"/>
                  </a:cubicBezTo>
                  <a:close/>
                  <a:moveTo>
                    <a:pt x="3058" y="3515"/>
                  </a:moveTo>
                  <a:cubicBezTo>
                    <a:pt x="3083" y="3515"/>
                    <a:pt x="3103" y="3541"/>
                    <a:pt x="3127" y="3574"/>
                  </a:cubicBezTo>
                  <a:cubicBezTo>
                    <a:pt x="3101" y="3594"/>
                    <a:pt x="3081" y="3602"/>
                    <a:pt x="3065" y="3602"/>
                  </a:cubicBezTo>
                  <a:cubicBezTo>
                    <a:pt x="3039" y="3602"/>
                    <a:pt x="3022" y="3580"/>
                    <a:pt x="3006" y="3545"/>
                  </a:cubicBezTo>
                  <a:cubicBezTo>
                    <a:pt x="3026" y="3524"/>
                    <a:pt x="3043" y="3515"/>
                    <a:pt x="3058" y="3515"/>
                  </a:cubicBezTo>
                  <a:close/>
                  <a:moveTo>
                    <a:pt x="2711" y="3509"/>
                  </a:moveTo>
                  <a:cubicBezTo>
                    <a:pt x="2724" y="3509"/>
                    <a:pt x="2737" y="3511"/>
                    <a:pt x="2749" y="3511"/>
                  </a:cubicBezTo>
                  <a:cubicBezTo>
                    <a:pt x="2754" y="3522"/>
                    <a:pt x="2757" y="3531"/>
                    <a:pt x="2763" y="3542"/>
                  </a:cubicBezTo>
                  <a:cubicBezTo>
                    <a:pt x="2746" y="3562"/>
                    <a:pt x="2731" y="3585"/>
                    <a:pt x="2714" y="3608"/>
                  </a:cubicBezTo>
                  <a:cubicBezTo>
                    <a:pt x="2694" y="3597"/>
                    <a:pt x="2674" y="3591"/>
                    <a:pt x="2674" y="3582"/>
                  </a:cubicBezTo>
                  <a:cubicBezTo>
                    <a:pt x="2668" y="3559"/>
                    <a:pt x="2666" y="3525"/>
                    <a:pt x="2677" y="3516"/>
                  </a:cubicBezTo>
                  <a:cubicBezTo>
                    <a:pt x="2686" y="3511"/>
                    <a:pt x="2698" y="3509"/>
                    <a:pt x="2711" y="3509"/>
                  </a:cubicBezTo>
                  <a:close/>
                  <a:moveTo>
                    <a:pt x="3408" y="3602"/>
                  </a:moveTo>
                  <a:lnTo>
                    <a:pt x="3410" y="3611"/>
                  </a:lnTo>
                  <a:lnTo>
                    <a:pt x="3405" y="3608"/>
                  </a:lnTo>
                  <a:lnTo>
                    <a:pt x="3408" y="3602"/>
                  </a:lnTo>
                  <a:close/>
                  <a:moveTo>
                    <a:pt x="3253" y="3566"/>
                  </a:moveTo>
                  <a:cubicBezTo>
                    <a:pt x="3291" y="3566"/>
                    <a:pt x="3333" y="3596"/>
                    <a:pt x="3382" y="3657"/>
                  </a:cubicBezTo>
                  <a:cubicBezTo>
                    <a:pt x="3350" y="3677"/>
                    <a:pt x="3319" y="3697"/>
                    <a:pt x="3290" y="3717"/>
                  </a:cubicBezTo>
                  <a:cubicBezTo>
                    <a:pt x="3282" y="3737"/>
                    <a:pt x="3273" y="3754"/>
                    <a:pt x="3259" y="3783"/>
                  </a:cubicBezTo>
                  <a:cubicBezTo>
                    <a:pt x="3201" y="3749"/>
                    <a:pt x="3153" y="3717"/>
                    <a:pt x="3101" y="3688"/>
                  </a:cubicBezTo>
                  <a:cubicBezTo>
                    <a:pt x="3118" y="3660"/>
                    <a:pt x="3135" y="3649"/>
                    <a:pt x="3152" y="3649"/>
                  </a:cubicBezTo>
                  <a:cubicBezTo>
                    <a:pt x="3164" y="3649"/>
                    <a:pt x="3177" y="3654"/>
                    <a:pt x="3190" y="3663"/>
                  </a:cubicBezTo>
                  <a:cubicBezTo>
                    <a:pt x="3221" y="3680"/>
                    <a:pt x="3253" y="3694"/>
                    <a:pt x="3284" y="3711"/>
                  </a:cubicBezTo>
                  <a:cubicBezTo>
                    <a:pt x="3250" y="3677"/>
                    <a:pt x="3213" y="3642"/>
                    <a:pt x="3178" y="3611"/>
                  </a:cubicBezTo>
                  <a:cubicBezTo>
                    <a:pt x="3202" y="3581"/>
                    <a:pt x="3227" y="3566"/>
                    <a:pt x="3253" y="3566"/>
                  </a:cubicBezTo>
                  <a:close/>
                  <a:moveTo>
                    <a:pt x="2974" y="3800"/>
                  </a:moveTo>
                  <a:cubicBezTo>
                    <a:pt x="2988" y="3800"/>
                    <a:pt x="3004" y="3804"/>
                    <a:pt x="3024" y="3812"/>
                  </a:cubicBezTo>
                  <a:cubicBezTo>
                    <a:pt x="3017" y="3868"/>
                    <a:pt x="3013" y="3891"/>
                    <a:pt x="2991" y="3891"/>
                  </a:cubicBezTo>
                  <a:cubicBezTo>
                    <a:pt x="2977" y="3891"/>
                    <a:pt x="2957" y="3881"/>
                    <a:pt x="2923" y="3866"/>
                  </a:cubicBezTo>
                  <a:cubicBezTo>
                    <a:pt x="2925" y="3822"/>
                    <a:pt x="2942" y="3800"/>
                    <a:pt x="2974" y="3800"/>
                  </a:cubicBezTo>
                  <a:close/>
                  <a:moveTo>
                    <a:pt x="1606" y="2615"/>
                  </a:moveTo>
                  <a:cubicBezTo>
                    <a:pt x="1726" y="2615"/>
                    <a:pt x="1845" y="2634"/>
                    <a:pt x="1961" y="2680"/>
                  </a:cubicBezTo>
                  <a:cubicBezTo>
                    <a:pt x="2001" y="2697"/>
                    <a:pt x="2044" y="2726"/>
                    <a:pt x="2072" y="2760"/>
                  </a:cubicBezTo>
                  <a:cubicBezTo>
                    <a:pt x="2319" y="3047"/>
                    <a:pt x="2594" y="3290"/>
                    <a:pt x="2932" y="3459"/>
                  </a:cubicBezTo>
                  <a:cubicBezTo>
                    <a:pt x="2941" y="3462"/>
                    <a:pt x="2949" y="3473"/>
                    <a:pt x="2961" y="3485"/>
                  </a:cubicBezTo>
                  <a:cubicBezTo>
                    <a:pt x="2955" y="3519"/>
                    <a:pt x="2952" y="3559"/>
                    <a:pt x="2943" y="3608"/>
                  </a:cubicBezTo>
                  <a:cubicBezTo>
                    <a:pt x="2903" y="3597"/>
                    <a:pt x="2869" y="3591"/>
                    <a:pt x="2835" y="3582"/>
                  </a:cubicBezTo>
                  <a:cubicBezTo>
                    <a:pt x="2814" y="3542"/>
                    <a:pt x="2797" y="3505"/>
                    <a:pt x="2780" y="3471"/>
                  </a:cubicBezTo>
                  <a:cubicBezTo>
                    <a:pt x="2753" y="3459"/>
                    <a:pt x="2725" y="3450"/>
                    <a:pt x="2700" y="3450"/>
                  </a:cubicBezTo>
                  <a:cubicBezTo>
                    <a:pt x="2670" y="3450"/>
                    <a:pt x="2643" y="3462"/>
                    <a:pt x="2623" y="3496"/>
                  </a:cubicBezTo>
                  <a:cubicBezTo>
                    <a:pt x="2608" y="3522"/>
                    <a:pt x="2611" y="3579"/>
                    <a:pt x="2628" y="3605"/>
                  </a:cubicBezTo>
                  <a:cubicBezTo>
                    <a:pt x="2650" y="3634"/>
                    <a:pt x="2674" y="3644"/>
                    <a:pt x="2698" y="3644"/>
                  </a:cubicBezTo>
                  <a:cubicBezTo>
                    <a:pt x="2734" y="3644"/>
                    <a:pt x="2772" y="3622"/>
                    <a:pt x="2812" y="3605"/>
                  </a:cubicBezTo>
                  <a:cubicBezTo>
                    <a:pt x="2963" y="3642"/>
                    <a:pt x="3098" y="3714"/>
                    <a:pt x="3236" y="3797"/>
                  </a:cubicBezTo>
                  <a:cubicBezTo>
                    <a:pt x="3197" y="3838"/>
                    <a:pt x="3187" y="3848"/>
                    <a:pt x="3149" y="3848"/>
                  </a:cubicBezTo>
                  <a:cubicBezTo>
                    <a:pt x="3137" y="3848"/>
                    <a:pt x="3121" y="3847"/>
                    <a:pt x="3101" y="3846"/>
                  </a:cubicBezTo>
                  <a:cubicBezTo>
                    <a:pt x="3076" y="3794"/>
                    <a:pt x="3052" y="3740"/>
                    <a:pt x="2983" y="3740"/>
                  </a:cubicBezTo>
                  <a:cubicBezTo>
                    <a:pt x="2979" y="3740"/>
                    <a:pt x="2976" y="3740"/>
                    <a:pt x="2972" y="3740"/>
                  </a:cubicBezTo>
                  <a:cubicBezTo>
                    <a:pt x="2906" y="3746"/>
                    <a:pt x="2872" y="3780"/>
                    <a:pt x="2855" y="3843"/>
                  </a:cubicBezTo>
                  <a:cubicBezTo>
                    <a:pt x="2860" y="3877"/>
                    <a:pt x="2866" y="3912"/>
                    <a:pt x="2875" y="3949"/>
                  </a:cubicBezTo>
                  <a:cubicBezTo>
                    <a:pt x="2763" y="3988"/>
                    <a:pt x="2652" y="4009"/>
                    <a:pt x="2542" y="4009"/>
                  </a:cubicBezTo>
                  <a:cubicBezTo>
                    <a:pt x="2457" y="4009"/>
                    <a:pt x="2372" y="3997"/>
                    <a:pt x="2287" y="3969"/>
                  </a:cubicBezTo>
                  <a:cubicBezTo>
                    <a:pt x="2190" y="3940"/>
                    <a:pt x="2092" y="3903"/>
                    <a:pt x="1998" y="3866"/>
                  </a:cubicBezTo>
                  <a:cubicBezTo>
                    <a:pt x="1680" y="3737"/>
                    <a:pt x="1348" y="3691"/>
                    <a:pt x="1007" y="3674"/>
                  </a:cubicBezTo>
                  <a:cubicBezTo>
                    <a:pt x="809" y="3665"/>
                    <a:pt x="611" y="3645"/>
                    <a:pt x="419" y="3605"/>
                  </a:cubicBezTo>
                  <a:cubicBezTo>
                    <a:pt x="213" y="3565"/>
                    <a:pt x="75" y="3393"/>
                    <a:pt x="58" y="3207"/>
                  </a:cubicBezTo>
                  <a:cubicBezTo>
                    <a:pt x="50" y="3072"/>
                    <a:pt x="87" y="3006"/>
                    <a:pt x="213" y="2961"/>
                  </a:cubicBezTo>
                  <a:cubicBezTo>
                    <a:pt x="276" y="2938"/>
                    <a:pt x="348" y="2923"/>
                    <a:pt x="416" y="2915"/>
                  </a:cubicBezTo>
                  <a:cubicBezTo>
                    <a:pt x="568" y="2895"/>
                    <a:pt x="717" y="2860"/>
                    <a:pt x="860" y="2792"/>
                  </a:cubicBezTo>
                  <a:cubicBezTo>
                    <a:pt x="1073" y="2688"/>
                    <a:pt x="1299" y="2625"/>
                    <a:pt x="1537" y="2617"/>
                  </a:cubicBezTo>
                  <a:cubicBezTo>
                    <a:pt x="1560" y="2615"/>
                    <a:pt x="1583" y="2615"/>
                    <a:pt x="1606" y="2615"/>
                  </a:cubicBezTo>
                  <a:close/>
                  <a:moveTo>
                    <a:pt x="288" y="3629"/>
                  </a:moveTo>
                  <a:cubicBezTo>
                    <a:pt x="399" y="3649"/>
                    <a:pt x="506" y="3677"/>
                    <a:pt x="617" y="3691"/>
                  </a:cubicBezTo>
                  <a:cubicBezTo>
                    <a:pt x="737" y="3708"/>
                    <a:pt x="858" y="3726"/>
                    <a:pt x="978" y="3728"/>
                  </a:cubicBezTo>
                  <a:cubicBezTo>
                    <a:pt x="1348" y="3740"/>
                    <a:pt x="1703" y="3803"/>
                    <a:pt x="2047" y="3943"/>
                  </a:cubicBezTo>
                  <a:cubicBezTo>
                    <a:pt x="2150" y="3983"/>
                    <a:pt x="2256" y="4021"/>
                    <a:pt x="2362" y="4038"/>
                  </a:cubicBezTo>
                  <a:cubicBezTo>
                    <a:pt x="2406" y="4045"/>
                    <a:pt x="2451" y="4047"/>
                    <a:pt x="2496" y="4047"/>
                  </a:cubicBezTo>
                  <a:cubicBezTo>
                    <a:pt x="2556" y="4047"/>
                    <a:pt x="2616" y="4044"/>
                    <a:pt x="2677" y="4044"/>
                  </a:cubicBezTo>
                  <a:cubicBezTo>
                    <a:pt x="2711" y="4044"/>
                    <a:pt x="2743" y="4044"/>
                    <a:pt x="2777" y="4041"/>
                  </a:cubicBezTo>
                  <a:cubicBezTo>
                    <a:pt x="2783" y="4041"/>
                    <a:pt x="2789" y="4038"/>
                    <a:pt x="2794" y="4035"/>
                  </a:cubicBezTo>
                  <a:lnTo>
                    <a:pt x="2794" y="4035"/>
                  </a:lnTo>
                  <a:cubicBezTo>
                    <a:pt x="2789" y="4041"/>
                    <a:pt x="2786" y="4044"/>
                    <a:pt x="2783" y="4049"/>
                  </a:cubicBezTo>
                  <a:cubicBezTo>
                    <a:pt x="2530" y="4231"/>
                    <a:pt x="2266" y="4331"/>
                    <a:pt x="1989" y="4331"/>
                  </a:cubicBezTo>
                  <a:cubicBezTo>
                    <a:pt x="1833" y="4331"/>
                    <a:pt x="1673" y="4300"/>
                    <a:pt x="1508" y="4233"/>
                  </a:cubicBezTo>
                  <a:cubicBezTo>
                    <a:pt x="1216" y="4115"/>
                    <a:pt x="926" y="3986"/>
                    <a:pt x="637" y="3860"/>
                  </a:cubicBezTo>
                  <a:cubicBezTo>
                    <a:pt x="560" y="3826"/>
                    <a:pt x="485" y="3789"/>
                    <a:pt x="414" y="3743"/>
                  </a:cubicBezTo>
                  <a:cubicBezTo>
                    <a:pt x="366" y="3712"/>
                    <a:pt x="330" y="3668"/>
                    <a:pt x="288" y="3629"/>
                  </a:cubicBezTo>
                  <a:close/>
                  <a:moveTo>
                    <a:pt x="4858" y="3509"/>
                  </a:moveTo>
                  <a:cubicBezTo>
                    <a:pt x="4987" y="3509"/>
                    <a:pt x="5113" y="3527"/>
                    <a:pt x="5236" y="3579"/>
                  </a:cubicBezTo>
                  <a:cubicBezTo>
                    <a:pt x="5491" y="3688"/>
                    <a:pt x="5634" y="3886"/>
                    <a:pt x="5697" y="4147"/>
                  </a:cubicBezTo>
                  <a:cubicBezTo>
                    <a:pt x="5734" y="4310"/>
                    <a:pt x="5662" y="4562"/>
                    <a:pt x="5479" y="4634"/>
                  </a:cubicBezTo>
                  <a:cubicBezTo>
                    <a:pt x="5402" y="4662"/>
                    <a:pt x="5359" y="4728"/>
                    <a:pt x="5336" y="4806"/>
                  </a:cubicBezTo>
                  <a:cubicBezTo>
                    <a:pt x="5279" y="4986"/>
                    <a:pt x="5155" y="5109"/>
                    <a:pt x="4983" y="5175"/>
                  </a:cubicBezTo>
                  <a:cubicBezTo>
                    <a:pt x="4798" y="5247"/>
                    <a:pt x="4609" y="5289"/>
                    <a:pt x="4420" y="5289"/>
                  </a:cubicBezTo>
                  <a:cubicBezTo>
                    <a:pt x="4256" y="5289"/>
                    <a:pt x="4092" y="5257"/>
                    <a:pt x="3932" y="5187"/>
                  </a:cubicBezTo>
                  <a:cubicBezTo>
                    <a:pt x="3559" y="5018"/>
                    <a:pt x="3362" y="4697"/>
                    <a:pt x="3259" y="4310"/>
                  </a:cubicBezTo>
                  <a:cubicBezTo>
                    <a:pt x="3250" y="4270"/>
                    <a:pt x="3244" y="4230"/>
                    <a:pt x="3239" y="4190"/>
                  </a:cubicBezTo>
                  <a:cubicBezTo>
                    <a:pt x="3167" y="3832"/>
                    <a:pt x="3508" y="3542"/>
                    <a:pt x="3829" y="3531"/>
                  </a:cubicBezTo>
                  <a:lnTo>
                    <a:pt x="3940" y="3531"/>
                  </a:lnTo>
                  <a:lnTo>
                    <a:pt x="3940" y="3525"/>
                  </a:lnTo>
                  <a:cubicBezTo>
                    <a:pt x="4026" y="3534"/>
                    <a:pt x="4115" y="3551"/>
                    <a:pt x="4204" y="3551"/>
                  </a:cubicBezTo>
                  <a:cubicBezTo>
                    <a:pt x="4359" y="3545"/>
                    <a:pt x="4516" y="3536"/>
                    <a:pt x="4674" y="3519"/>
                  </a:cubicBezTo>
                  <a:cubicBezTo>
                    <a:pt x="4736" y="3513"/>
                    <a:pt x="4797" y="3509"/>
                    <a:pt x="4858" y="3509"/>
                  </a:cubicBezTo>
                  <a:close/>
                  <a:moveTo>
                    <a:pt x="3436" y="5152"/>
                  </a:moveTo>
                  <a:lnTo>
                    <a:pt x="3436" y="5152"/>
                  </a:lnTo>
                  <a:cubicBezTo>
                    <a:pt x="3462" y="5238"/>
                    <a:pt x="3430" y="5319"/>
                    <a:pt x="3408" y="5396"/>
                  </a:cubicBezTo>
                  <a:cubicBezTo>
                    <a:pt x="3327" y="5657"/>
                    <a:pt x="3164" y="5866"/>
                    <a:pt x="2938" y="6012"/>
                  </a:cubicBezTo>
                  <a:cubicBezTo>
                    <a:pt x="2780" y="6115"/>
                    <a:pt x="2605" y="6195"/>
                    <a:pt x="2436" y="6284"/>
                  </a:cubicBezTo>
                  <a:cubicBezTo>
                    <a:pt x="2588" y="6006"/>
                    <a:pt x="2754" y="5748"/>
                    <a:pt x="3018" y="5571"/>
                  </a:cubicBezTo>
                  <a:cubicBezTo>
                    <a:pt x="3178" y="5465"/>
                    <a:pt x="3313" y="5330"/>
                    <a:pt x="3410" y="5164"/>
                  </a:cubicBezTo>
                  <a:cubicBezTo>
                    <a:pt x="3416" y="5158"/>
                    <a:pt x="3425" y="5158"/>
                    <a:pt x="3436" y="5152"/>
                  </a:cubicBezTo>
                  <a:close/>
                  <a:moveTo>
                    <a:pt x="3148" y="3932"/>
                  </a:moveTo>
                  <a:cubicBezTo>
                    <a:pt x="3156" y="3932"/>
                    <a:pt x="3166" y="3933"/>
                    <a:pt x="3176" y="3935"/>
                  </a:cubicBezTo>
                  <a:cubicBezTo>
                    <a:pt x="3150" y="4241"/>
                    <a:pt x="3227" y="4511"/>
                    <a:pt x="3379" y="4763"/>
                  </a:cubicBezTo>
                  <a:cubicBezTo>
                    <a:pt x="3436" y="4857"/>
                    <a:pt x="3436" y="4955"/>
                    <a:pt x="3393" y="5058"/>
                  </a:cubicBezTo>
                  <a:cubicBezTo>
                    <a:pt x="3333" y="5210"/>
                    <a:pt x="3230" y="5327"/>
                    <a:pt x="3110" y="5430"/>
                  </a:cubicBezTo>
                  <a:cubicBezTo>
                    <a:pt x="3075" y="5462"/>
                    <a:pt x="3035" y="5493"/>
                    <a:pt x="2998" y="5519"/>
                  </a:cubicBezTo>
                  <a:cubicBezTo>
                    <a:pt x="2792" y="5668"/>
                    <a:pt x="2625" y="5849"/>
                    <a:pt x="2496" y="6069"/>
                  </a:cubicBezTo>
                  <a:cubicBezTo>
                    <a:pt x="2433" y="6175"/>
                    <a:pt x="2359" y="6278"/>
                    <a:pt x="2276" y="6370"/>
                  </a:cubicBezTo>
                  <a:cubicBezTo>
                    <a:pt x="2166" y="6489"/>
                    <a:pt x="2034" y="6559"/>
                    <a:pt x="1880" y="6559"/>
                  </a:cubicBezTo>
                  <a:cubicBezTo>
                    <a:pt x="1845" y="6559"/>
                    <a:pt x="1809" y="6555"/>
                    <a:pt x="1772" y="6548"/>
                  </a:cubicBezTo>
                  <a:cubicBezTo>
                    <a:pt x="1634" y="6519"/>
                    <a:pt x="1542" y="6416"/>
                    <a:pt x="1540" y="6276"/>
                  </a:cubicBezTo>
                  <a:cubicBezTo>
                    <a:pt x="1537" y="6187"/>
                    <a:pt x="1545" y="6089"/>
                    <a:pt x="1577" y="6006"/>
                  </a:cubicBezTo>
                  <a:cubicBezTo>
                    <a:pt x="1720" y="5619"/>
                    <a:pt x="1912" y="5261"/>
                    <a:pt x="2233" y="4992"/>
                  </a:cubicBezTo>
                  <a:cubicBezTo>
                    <a:pt x="2491" y="4774"/>
                    <a:pt x="2697" y="4522"/>
                    <a:pt x="2849" y="4224"/>
                  </a:cubicBezTo>
                  <a:cubicBezTo>
                    <a:pt x="2895" y="4138"/>
                    <a:pt x="2966" y="4064"/>
                    <a:pt x="3029" y="3989"/>
                  </a:cubicBezTo>
                  <a:cubicBezTo>
                    <a:pt x="3059" y="3960"/>
                    <a:pt x="3095" y="3932"/>
                    <a:pt x="3148" y="3932"/>
                  </a:cubicBezTo>
                  <a:close/>
                  <a:moveTo>
                    <a:pt x="7293" y="3416"/>
                  </a:moveTo>
                  <a:cubicBezTo>
                    <a:pt x="7307" y="3448"/>
                    <a:pt x="7321" y="3462"/>
                    <a:pt x="7324" y="3479"/>
                  </a:cubicBezTo>
                  <a:cubicBezTo>
                    <a:pt x="7336" y="3803"/>
                    <a:pt x="7390" y="4124"/>
                    <a:pt x="7379" y="4448"/>
                  </a:cubicBezTo>
                  <a:cubicBezTo>
                    <a:pt x="7367" y="4751"/>
                    <a:pt x="7313" y="5046"/>
                    <a:pt x="7207" y="5330"/>
                  </a:cubicBezTo>
                  <a:cubicBezTo>
                    <a:pt x="7115" y="5576"/>
                    <a:pt x="7018" y="5823"/>
                    <a:pt x="6920" y="6069"/>
                  </a:cubicBezTo>
                  <a:cubicBezTo>
                    <a:pt x="6788" y="6402"/>
                    <a:pt x="6674" y="6740"/>
                    <a:pt x="6642" y="7098"/>
                  </a:cubicBezTo>
                  <a:cubicBezTo>
                    <a:pt x="6642" y="7104"/>
                    <a:pt x="6634" y="7109"/>
                    <a:pt x="6625" y="7126"/>
                  </a:cubicBezTo>
                  <a:cubicBezTo>
                    <a:pt x="6594" y="6906"/>
                    <a:pt x="6585" y="6697"/>
                    <a:pt x="6599" y="6485"/>
                  </a:cubicBezTo>
                  <a:cubicBezTo>
                    <a:pt x="6637" y="5929"/>
                    <a:pt x="6820" y="5410"/>
                    <a:pt x="6995" y="4889"/>
                  </a:cubicBezTo>
                  <a:cubicBezTo>
                    <a:pt x="7075" y="4657"/>
                    <a:pt x="7127" y="4416"/>
                    <a:pt x="7192" y="4178"/>
                  </a:cubicBezTo>
                  <a:lnTo>
                    <a:pt x="7192" y="4178"/>
                  </a:lnTo>
                  <a:cubicBezTo>
                    <a:pt x="7161" y="4276"/>
                    <a:pt x="7129" y="4373"/>
                    <a:pt x="7098" y="4471"/>
                  </a:cubicBezTo>
                  <a:cubicBezTo>
                    <a:pt x="6989" y="4789"/>
                    <a:pt x="6877" y="5101"/>
                    <a:pt x="6771" y="5419"/>
                  </a:cubicBezTo>
                  <a:cubicBezTo>
                    <a:pt x="6605" y="5903"/>
                    <a:pt x="6531" y="6402"/>
                    <a:pt x="6568" y="6935"/>
                  </a:cubicBezTo>
                  <a:cubicBezTo>
                    <a:pt x="6548" y="6909"/>
                    <a:pt x="6536" y="6900"/>
                    <a:pt x="6531" y="6886"/>
                  </a:cubicBezTo>
                  <a:cubicBezTo>
                    <a:pt x="6399" y="6562"/>
                    <a:pt x="6304" y="6227"/>
                    <a:pt x="6304" y="5872"/>
                  </a:cubicBezTo>
                  <a:cubicBezTo>
                    <a:pt x="6301" y="5542"/>
                    <a:pt x="6393" y="5233"/>
                    <a:pt x="6542" y="4943"/>
                  </a:cubicBezTo>
                  <a:cubicBezTo>
                    <a:pt x="6680" y="4674"/>
                    <a:pt x="6820" y="4407"/>
                    <a:pt x="6966" y="4144"/>
                  </a:cubicBezTo>
                  <a:cubicBezTo>
                    <a:pt x="7084" y="3932"/>
                    <a:pt x="7192" y="3714"/>
                    <a:pt x="7267" y="3482"/>
                  </a:cubicBezTo>
                  <a:cubicBezTo>
                    <a:pt x="7273" y="3465"/>
                    <a:pt x="7281" y="3451"/>
                    <a:pt x="7293" y="3416"/>
                  </a:cubicBezTo>
                  <a:close/>
                  <a:moveTo>
                    <a:pt x="3697" y="10397"/>
                  </a:moveTo>
                  <a:cubicBezTo>
                    <a:pt x="3692" y="10398"/>
                    <a:pt x="3688" y="10400"/>
                    <a:pt x="3683" y="10401"/>
                  </a:cubicBezTo>
                  <a:lnTo>
                    <a:pt x="3685" y="10401"/>
                  </a:lnTo>
                  <a:cubicBezTo>
                    <a:pt x="3689" y="10400"/>
                    <a:pt x="3693" y="10398"/>
                    <a:pt x="3697" y="10397"/>
                  </a:cubicBezTo>
                  <a:close/>
                  <a:moveTo>
                    <a:pt x="6029" y="9363"/>
                  </a:moveTo>
                  <a:cubicBezTo>
                    <a:pt x="6127" y="9363"/>
                    <a:pt x="6225" y="9374"/>
                    <a:pt x="6324" y="9404"/>
                  </a:cubicBezTo>
                  <a:cubicBezTo>
                    <a:pt x="6356" y="9413"/>
                    <a:pt x="6384" y="9427"/>
                    <a:pt x="6416" y="9439"/>
                  </a:cubicBezTo>
                  <a:cubicBezTo>
                    <a:pt x="6427" y="9441"/>
                    <a:pt x="6436" y="9447"/>
                    <a:pt x="6462" y="9456"/>
                  </a:cubicBezTo>
                  <a:cubicBezTo>
                    <a:pt x="6432" y="9468"/>
                    <a:pt x="6421" y="9476"/>
                    <a:pt x="6414" y="9476"/>
                  </a:cubicBezTo>
                  <a:cubicBezTo>
                    <a:pt x="6412" y="9476"/>
                    <a:pt x="6411" y="9476"/>
                    <a:pt x="6410" y="9476"/>
                  </a:cubicBezTo>
                  <a:cubicBezTo>
                    <a:pt x="6356" y="9471"/>
                    <a:pt x="6302" y="9469"/>
                    <a:pt x="6248" y="9469"/>
                  </a:cubicBezTo>
                  <a:cubicBezTo>
                    <a:pt x="5840" y="9469"/>
                    <a:pt x="5466" y="9608"/>
                    <a:pt x="5098" y="9782"/>
                  </a:cubicBezTo>
                  <a:cubicBezTo>
                    <a:pt x="4731" y="9957"/>
                    <a:pt x="4365" y="10121"/>
                    <a:pt x="3995" y="10287"/>
                  </a:cubicBezTo>
                  <a:cubicBezTo>
                    <a:pt x="3898" y="10331"/>
                    <a:pt x="3797" y="10362"/>
                    <a:pt x="3697" y="10397"/>
                  </a:cubicBezTo>
                  <a:lnTo>
                    <a:pt x="3697" y="10397"/>
                  </a:lnTo>
                  <a:cubicBezTo>
                    <a:pt x="3810" y="10365"/>
                    <a:pt x="3925" y="10342"/>
                    <a:pt x="4029" y="10295"/>
                  </a:cubicBezTo>
                  <a:cubicBezTo>
                    <a:pt x="4419" y="10126"/>
                    <a:pt x="4803" y="9951"/>
                    <a:pt x="5184" y="9771"/>
                  </a:cubicBezTo>
                  <a:cubicBezTo>
                    <a:pt x="5453" y="9645"/>
                    <a:pt x="5731" y="9553"/>
                    <a:pt x="6026" y="9519"/>
                  </a:cubicBezTo>
                  <a:cubicBezTo>
                    <a:pt x="6097" y="9510"/>
                    <a:pt x="6168" y="9505"/>
                    <a:pt x="6239" y="9505"/>
                  </a:cubicBezTo>
                  <a:cubicBezTo>
                    <a:pt x="6409" y="9505"/>
                    <a:pt x="6575" y="9538"/>
                    <a:pt x="6725" y="9648"/>
                  </a:cubicBezTo>
                  <a:cubicBezTo>
                    <a:pt x="6751" y="9668"/>
                    <a:pt x="6780" y="9691"/>
                    <a:pt x="6797" y="9731"/>
                  </a:cubicBezTo>
                  <a:lnTo>
                    <a:pt x="6748" y="9731"/>
                  </a:lnTo>
                  <a:cubicBezTo>
                    <a:pt x="6702" y="9726"/>
                    <a:pt x="6656" y="9723"/>
                    <a:pt x="6610" y="9723"/>
                  </a:cubicBezTo>
                  <a:cubicBezTo>
                    <a:pt x="6453" y="9723"/>
                    <a:pt x="6300" y="9755"/>
                    <a:pt x="6158" y="9828"/>
                  </a:cubicBezTo>
                  <a:cubicBezTo>
                    <a:pt x="5980" y="9917"/>
                    <a:pt x="5809" y="10017"/>
                    <a:pt x="5642" y="10123"/>
                  </a:cubicBezTo>
                  <a:cubicBezTo>
                    <a:pt x="5422" y="10261"/>
                    <a:pt x="5207" y="10401"/>
                    <a:pt x="4969" y="10502"/>
                  </a:cubicBezTo>
                  <a:cubicBezTo>
                    <a:pt x="4623" y="10653"/>
                    <a:pt x="4265" y="10720"/>
                    <a:pt x="3896" y="10720"/>
                  </a:cubicBezTo>
                  <a:cubicBezTo>
                    <a:pt x="3776" y="10720"/>
                    <a:pt x="3656" y="10713"/>
                    <a:pt x="3534" y="10699"/>
                  </a:cubicBezTo>
                  <a:cubicBezTo>
                    <a:pt x="3241" y="10671"/>
                    <a:pt x="2966" y="10590"/>
                    <a:pt x="2700" y="10470"/>
                  </a:cubicBezTo>
                  <a:cubicBezTo>
                    <a:pt x="2666" y="10456"/>
                    <a:pt x="2637" y="10441"/>
                    <a:pt x="2580" y="10413"/>
                  </a:cubicBezTo>
                  <a:cubicBezTo>
                    <a:pt x="2623" y="10404"/>
                    <a:pt x="2637" y="10396"/>
                    <a:pt x="2651" y="10396"/>
                  </a:cubicBezTo>
                  <a:cubicBezTo>
                    <a:pt x="2666" y="10396"/>
                    <a:pt x="2681" y="10396"/>
                    <a:pt x="2695" y="10396"/>
                  </a:cubicBezTo>
                  <a:cubicBezTo>
                    <a:pt x="3085" y="10396"/>
                    <a:pt x="3449" y="10287"/>
                    <a:pt x="3803" y="10135"/>
                  </a:cubicBezTo>
                  <a:cubicBezTo>
                    <a:pt x="4207" y="9963"/>
                    <a:pt x="4605" y="9782"/>
                    <a:pt x="5006" y="9611"/>
                  </a:cubicBezTo>
                  <a:cubicBezTo>
                    <a:pt x="5241" y="9510"/>
                    <a:pt x="5482" y="9430"/>
                    <a:pt x="5734" y="9390"/>
                  </a:cubicBezTo>
                  <a:cubicBezTo>
                    <a:pt x="5833" y="9374"/>
                    <a:pt x="5931" y="9363"/>
                    <a:pt x="6029" y="9363"/>
                  </a:cubicBezTo>
                  <a:close/>
                  <a:moveTo>
                    <a:pt x="2455" y="1"/>
                  </a:moveTo>
                  <a:cubicBezTo>
                    <a:pt x="2388" y="1"/>
                    <a:pt x="2320" y="6"/>
                    <a:pt x="2250" y="18"/>
                  </a:cubicBezTo>
                  <a:cubicBezTo>
                    <a:pt x="1966" y="64"/>
                    <a:pt x="1731" y="233"/>
                    <a:pt x="1720" y="608"/>
                  </a:cubicBezTo>
                  <a:cubicBezTo>
                    <a:pt x="1714" y="780"/>
                    <a:pt x="1677" y="952"/>
                    <a:pt x="1648" y="1121"/>
                  </a:cubicBezTo>
                  <a:cubicBezTo>
                    <a:pt x="1620" y="1307"/>
                    <a:pt x="1582" y="1491"/>
                    <a:pt x="1600" y="1680"/>
                  </a:cubicBezTo>
                  <a:cubicBezTo>
                    <a:pt x="1625" y="1984"/>
                    <a:pt x="1720" y="2262"/>
                    <a:pt x="1892" y="2514"/>
                  </a:cubicBezTo>
                  <a:cubicBezTo>
                    <a:pt x="1906" y="2534"/>
                    <a:pt x="1918" y="2559"/>
                    <a:pt x="1935" y="2597"/>
                  </a:cubicBezTo>
                  <a:cubicBezTo>
                    <a:pt x="1892" y="2591"/>
                    <a:pt x="1869" y="2588"/>
                    <a:pt x="1843" y="2585"/>
                  </a:cubicBezTo>
                  <a:cubicBezTo>
                    <a:pt x="1742" y="2578"/>
                    <a:pt x="1641" y="2558"/>
                    <a:pt x="1542" y="2558"/>
                  </a:cubicBezTo>
                  <a:cubicBezTo>
                    <a:pt x="1526" y="2558"/>
                    <a:pt x="1510" y="2558"/>
                    <a:pt x="1494" y="2559"/>
                  </a:cubicBezTo>
                  <a:cubicBezTo>
                    <a:pt x="1256" y="2574"/>
                    <a:pt x="1032" y="2648"/>
                    <a:pt x="815" y="2743"/>
                  </a:cubicBezTo>
                  <a:cubicBezTo>
                    <a:pt x="706" y="2789"/>
                    <a:pt x="585" y="2812"/>
                    <a:pt x="468" y="2840"/>
                  </a:cubicBezTo>
                  <a:cubicBezTo>
                    <a:pt x="362" y="2869"/>
                    <a:pt x="253" y="2886"/>
                    <a:pt x="150" y="2920"/>
                  </a:cubicBezTo>
                  <a:cubicBezTo>
                    <a:pt x="50" y="2958"/>
                    <a:pt x="4" y="3035"/>
                    <a:pt x="1" y="3144"/>
                  </a:cubicBezTo>
                  <a:cubicBezTo>
                    <a:pt x="1" y="3244"/>
                    <a:pt x="21" y="3333"/>
                    <a:pt x="61" y="3422"/>
                  </a:cubicBezTo>
                  <a:cubicBezTo>
                    <a:pt x="173" y="3657"/>
                    <a:pt x="356" y="3809"/>
                    <a:pt x="594" y="3909"/>
                  </a:cubicBezTo>
                  <a:cubicBezTo>
                    <a:pt x="875" y="4026"/>
                    <a:pt x="1156" y="4150"/>
                    <a:pt x="1436" y="4267"/>
                  </a:cubicBezTo>
                  <a:cubicBezTo>
                    <a:pt x="1459" y="4279"/>
                    <a:pt x="1482" y="4290"/>
                    <a:pt x="1508" y="4299"/>
                  </a:cubicBezTo>
                  <a:cubicBezTo>
                    <a:pt x="1668" y="4350"/>
                    <a:pt x="1827" y="4388"/>
                    <a:pt x="1992" y="4388"/>
                  </a:cubicBezTo>
                  <a:cubicBezTo>
                    <a:pt x="2050" y="4388"/>
                    <a:pt x="2108" y="4383"/>
                    <a:pt x="2167" y="4373"/>
                  </a:cubicBezTo>
                  <a:cubicBezTo>
                    <a:pt x="2359" y="4342"/>
                    <a:pt x="2534" y="4267"/>
                    <a:pt x="2700" y="4173"/>
                  </a:cubicBezTo>
                  <a:cubicBezTo>
                    <a:pt x="2731" y="4152"/>
                    <a:pt x="2766" y="4138"/>
                    <a:pt x="2812" y="4112"/>
                  </a:cubicBezTo>
                  <a:lnTo>
                    <a:pt x="2812" y="4112"/>
                  </a:lnTo>
                  <a:cubicBezTo>
                    <a:pt x="2806" y="4147"/>
                    <a:pt x="2803" y="4158"/>
                    <a:pt x="2800" y="4167"/>
                  </a:cubicBezTo>
                  <a:cubicBezTo>
                    <a:pt x="2668" y="4436"/>
                    <a:pt x="2502" y="4677"/>
                    <a:pt x="2270" y="4866"/>
                  </a:cubicBezTo>
                  <a:cubicBezTo>
                    <a:pt x="1923" y="5144"/>
                    <a:pt x="1703" y="5508"/>
                    <a:pt x="1540" y="5912"/>
                  </a:cubicBezTo>
                  <a:cubicBezTo>
                    <a:pt x="1502" y="5998"/>
                    <a:pt x="1482" y="6095"/>
                    <a:pt x="1471" y="6190"/>
                  </a:cubicBezTo>
                  <a:cubicBezTo>
                    <a:pt x="1439" y="6433"/>
                    <a:pt x="1611" y="6619"/>
                    <a:pt x="1858" y="6622"/>
                  </a:cubicBezTo>
                  <a:cubicBezTo>
                    <a:pt x="2007" y="6622"/>
                    <a:pt x="2135" y="6562"/>
                    <a:pt x="2259" y="6488"/>
                  </a:cubicBezTo>
                  <a:cubicBezTo>
                    <a:pt x="2451" y="6370"/>
                    <a:pt x="2643" y="6255"/>
                    <a:pt x="2837" y="6144"/>
                  </a:cubicBezTo>
                  <a:cubicBezTo>
                    <a:pt x="3259" y="5906"/>
                    <a:pt x="3516" y="5565"/>
                    <a:pt x="3505" y="5061"/>
                  </a:cubicBezTo>
                  <a:cubicBezTo>
                    <a:pt x="3502" y="5032"/>
                    <a:pt x="3508" y="5001"/>
                    <a:pt x="3514" y="4940"/>
                  </a:cubicBezTo>
                  <a:cubicBezTo>
                    <a:pt x="3770" y="5258"/>
                    <a:pt x="4093" y="5343"/>
                    <a:pt x="4440" y="5343"/>
                  </a:cubicBezTo>
                  <a:cubicBezTo>
                    <a:pt x="4469" y="5343"/>
                    <a:pt x="4499" y="5343"/>
                    <a:pt x="4528" y="5342"/>
                  </a:cubicBezTo>
                  <a:cubicBezTo>
                    <a:pt x="4554" y="5376"/>
                    <a:pt x="4577" y="5402"/>
                    <a:pt x="4597" y="5427"/>
                  </a:cubicBezTo>
                  <a:cubicBezTo>
                    <a:pt x="4955" y="5920"/>
                    <a:pt x="5353" y="6384"/>
                    <a:pt x="5748" y="6849"/>
                  </a:cubicBezTo>
                  <a:cubicBezTo>
                    <a:pt x="6095" y="7253"/>
                    <a:pt x="6439" y="7662"/>
                    <a:pt x="6768" y="8083"/>
                  </a:cubicBezTo>
                  <a:cubicBezTo>
                    <a:pt x="7086" y="8490"/>
                    <a:pt x="7307" y="8949"/>
                    <a:pt x="7410" y="9459"/>
                  </a:cubicBezTo>
                  <a:cubicBezTo>
                    <a:pt x="7510" y="9946"/>
                    <a:pt x="7542" y="10441"/>
                    <a:pt x="7576" y="10937"/>
                  </a:cubicBezTo>
                  <a:cubicBezTo>
                    <a:pt x="7553" y="10906"/>
                    <a:pt x="7533" y="10871"/>
                    <a:pt x="7516" y="10837"/>
                  </a:cubicBezTo>
                  <a:cubicBezTo>
                    <a:pt x="7445" y="10671"/>
                    <a:pt x="7373" y="10507"/>
                    <a:pt x="7304" y="10341"/>
                  </a:cubicBezTo>
                  <a:cubicBezTo>
                    <a:pt x="7187" y="10055"/>
                    <a:pt x="7015" y="9802"/>
                    <a:pt x="6786" y="9596"/>
                  </a:cubicBezTo>
                  <a:cubicBezTo>
                    <a:pt x="6576" y="9407"/>
                    <a:pt x="6334" y="9301"/>
                    <a:pt x="6046" y="9301"/>
                  </a:cubicBezTo>
                  <a:cubicBezTo>
                    <a:pt x="6043" y="9301"/>
                    <a:pt x="6039" y="9301"/>
                    <a:pt x="6035" y="9301"/>
                  </a:cubicBezTo>
                  <a:cubicBezTo>
                    <a:pt x="5843" y="9304"/>
                    <a:pt x="5654" y="9333"/>
                    <a:pt x="5468" y="9381"/>
                  </a:cubicBezTo>
                  <a:cubicBezTo>
                    <a:pt x="5132" y="9470"/>
                    <a:pt x="4820" y="9616"/>
                    <a:pt x="4502" y="9754"/>
                  </a:cubicBezTo>
                  <a:cubicBezTo>
                    <a:pt x="4193" y="9888"/>
                    <a:pt x="3883" y="10029"/>
                    <a:pt x="3571" y="10152"/>
                  </a:cubicBezTo>
                  <a:cubicBezTo>
                    <a:pt x="3271" y="10270"/>
                    <a:pt x="2962" y="10338"/>
                    <a:pt x="2643" y="10338"/>
                  </a:cubicBezTo>
                  <a:cubicBezTo>
                    <a:pt x="2561" y="10338"/>
                    <a:pt x="2477" y="10333"/>
                    <a:pt x="2393" y="10324"/>
                  </a:cubicBezTo>
                  <a:cubicBezTo>
                    <a:pt x="2392" y="10324"/>
                    <a:pt x="2390" y="10323"/>
                    <a:pt x="2389" y="10323"/>
                  </a:cubicBezTo>
                  <a:cubicBezTo>
                    <a:pt x="2375" y="10323"/>
                    <a:pt x="2358" y="10334"/>
                    <a:pt x="2325" y="10347"/>
                  </a:cubicBezTo>
                  <a:cubicBezTo>
                    <a:pt x="2376" y="10381"/>
                    <a:pt x="2408" y="10407"/>
                    <a:pt x="2445" y="10427"/>
                  </a:cubicBezTo>
                  <a:cubicBezTo>
                    <a:pt x="2837" y="10619"/>
                    <a:pt x="3244" y="10751"/>
                    <a:pt x="3688" y="10779"/>
                  </a:cubicBezTo>
                  <a:cubicBezTo>
                    <a:pt x="3752" y="10783"/>
                    <a:pt x="3815" y="10785"/>
                    <a:pt x="3878" y="10785"/>
                  </a:cubicBezTo>
                  <a:cubicBezTo>
                    <a:pt x="4221" y="10785"/>
                    <a:pt x="4553" y="10726"/>
                    <a:pt x="4877" y="10608"/>
                  </a:cubicBezTo>
                  <a:cubicBezTo>
                    <a:pt x="5178" y="10499"/>
                    <a:pt x="5442" y="10327"/>
                    <a:pt x="5708" y="10155"/>
                  </a:cubicBezTo>
                  <a:cubicBezTo>
                    <a:pt x="5869" y="10052"/>
                    <a:pt x="6035" y="9957"/>
                    <a:pt x="6207" y="9874"/>
                  </a:cubicBezTo>
                  <a:cubicBezTo>
                    <a:pt x="6334" y="9813"/>
                    <a:pt x="6466" y="9780"/>
                    <a:pt x="6603" y="9780"/>
                  </a:cubicBezTo>
                  <a:cubicBezTo>
                    <a:pt x="6664" y="9780"/>
                    <a:pt x="6726" y="9786"/>
                    <a:pt x="6788" y="9800"/>
                  </a:cubicBezTo>
                  <a:cubicBezTo>
                    <a:pt x="6874" y="9817"/>
                    <a:pt x="6952" y="9851"/>
                    <a:pt x="6998" y="9929"/>
                  </a:cubicBezTo>
                  <a:cubicBezTo>
                    <a:pt x="7084" y="10072"/>
                    <a:pt x="7172" y="10215"/>
                    <a:pt x="7247" y="10367"/>
                  </a:cubicBezTo>
                  <a:cubicBezTo>
                    <a:pt x="7330" y="10536"/>
                    <a:pt x="7402" y="10708"/>
                    <a:pt x="7470" y="10883"/>
                  </a:cubicBezTo>
                  <a:cubicBezTo>
                    <a:pt x="7539" y="11066"/>
                    <a:pt x="7616" y="11247"/>
                    <a:pt x="7657" y="11436"/>
                  </a:cubicBezTo>
                  <a:cubicBezTo>
                    <a:pt x="7740" y="11831"/>
                    <a:pt x="7806" y="12229"/>
                    <a:pt x="7871" y="12627"/>
                  </a:cubicBezTo>
                  <a:cubicBezTo>
                    <a:pt x="7920" y="12920"/>
                    <a:pt x="7940" y="13212"/>
                    <a:pt x="7920" y="13507"/>
                  </a:cubicBezTo>
                  <a:cubicBezTo>
                    <a:pt x="7889" y="13923"/>
                    <a:pt x="7863" y="14335"/>
                    <a:pt x="7837" y="14751"/>
                  </a:cubicBezTo>
                  <a:cubicBezTo>
                    <a:pt x="7828" y="14882"/>
                    <a:pt x="7820" y="15014"/>
                    <a:pt x="7811" y="15146"/>
                  </a:cubicBezTo>
                  <a:lnTo>
                    <a:pt x="7877" y="15146"/>
                  </a:lnTo>
                  <a:cubicBezTo>
                    <a:pt x="7883" y="14965"/>
                    <a:pt x="7889" y="14785"/>
                    <a:pt x="7897" y="14604"/>
                  </a:cubicBezTo>
                  <a:cubicBezTo>
                    <a:pt x="7906" y="14444"/>
                    <a:pt x="7917" y="14284"/>
                    <a:pt x="7932" y="14123"/>
                  </a:cubicBezTo>
                  <a:cubicBezTo>
                    <a:pt x="7946" y="13905"/>
                    <a:pt x="7966" y="13690"/>
                    <a:pt x="7980" y="13473"/>
                  </a:cubicBezTo>
                  <a:cubicBezTo>
                    <a:pt x="8006" y="13003"/>
                    <a:pt x="7923" y="12544"/>
                    <a:pt x="7840" y="12083"/>
                  </a:cubicBezTo>
                  <a:cubicBezTo>
                    <a:pt x="7763" y="11648"/>
                    <a:pt x="7694" y="11206"/>
                    <a:pt x="7634" y="10768"/>
                  </a:cubicBezTo>
                  <a:cubicBezTo>
                    <a:pt x="7585" y="10416"/>
                    <a:pt x="7562" y="10057"/>
                    <a:pt x="7516" y="9705"/>
                  </a:cubicBezTo>
                  <a:cubicBezTo>
                    <a:pt x="7456" y="9229"/>
                    <a:pt x="7301" y="8783"/>
                    <a:pt x="7043" y="8376"/>
                  </a:cubicBezTo>
                  <a:cubicBezTo>
                    <a:pt x="6914" y="8178"/>
                    <a:pt x="6837" y="7960"/>
                    <a:pt x="6774" y="7740"/>
                  </a:cubicBezTo>
                  <a:cubicBezTo>
                    <a:pt x="6680" y="7407"/>
                    <a:pt x="6668" y="7072"/>
                    <a:pt x="6765" y="6740"/>
                  </a:cubicBezTo>
                  <a:cubicBezTo>
                    <a:pt x="6817" y="6559"/>
                    <a:pt x="6872" y="6379"/>
                    <a:pt x="6935" y="6204"/>
                  </a:cubicBezTo>
                  <a:cubicBezTo>
                    <a:pt x="7052" y="5880"/>
                    <a:pt x="7190" y="5559"/>
                    <a:pt x="7301" y="5235"/>
                  </a:cubicBezTo>
                  <a:cubicBezTo>
                    <a:pt x="7427" y="4872"/>
                    <a:pt x="7467" y="4499"/>
                    <a:pt x="7433" y="4115"/>
                  </a:cubicBezTo>
                  <a:cubicBezTo>
                    <a:pt x="7413" y="3860"/>
                    <a:pt x="7399" y="3602"/>
                    <a:pt x="7382" y="3347"/>
                  </a:cubicBezTo>
                  <a:cubicBezTo>
                    <a:pt x="7376" y="3276"/>
                    <a:pt x="7373" y="3207"/>
                    <a:pt x="7367" y="3138"/>
                  </a:cubicBezTo>
                  <a:cubicBezTo>
                    <a:pt x="7364" y="3115"/>
                    <a:pt x="7353" y="3095"/>
                    <a:pt x="7344" y="3072"/>
                  </a:cubicBezTo>
                  <a:lnTo>
                    <a:pt x="7321" y="3072"/>
                  </a:lnTo>
                  <a:cubicBezTo>
                    <a:pt x="7310" y="3101"/>
                    <a:pt x="7296" y="3130"/>
                    <a:pt x="7290" y="3158"/>
                  </a:cubicBezTo>
                  <a:cubicBezTo>
                    <a:pt x="7224" y="3491"/>
                    <a:pt x="7092" y="3797"/>
                    <a:pt x="6929" y="4089"/>
                  </a:cubicBezTo>
                  <a:cubicBezTo>
                    <a:pt x="6777" y="4365"/>
                    <a:pt x="6628" y="4640"/>
                    <a:pt x="6485" y="4917"/>
                  </a:cubicBezTo>
                  <a:cubicBezTo>
                    <a:pt x="6310" y="5261"/>
                    <a:pt x="6215" y="5625"/>
                    <a:pt x="6253" y="6012"/>
                  </a:cubicBezTo>
                  <a:cubicBezTo>
                    <a:pt x="6267" y="6192"/>
                    <a:pt x="6301" y="6370"/>
                    <a:pt x="6350" y="6542"/>
                  </a:cubicBezTo>
                  <a:cubicBezTo>
                    <a:pt x="6430" y="6811"/>
                    <a:pt x="6536" y="7069"/>
                    <a:pt x="6619" y="7336"/>
                  </a:cubicBezTo>
                  <a:cubicBezTo>
                    <a:pt x="6680" y="7528"/>
                    <a:pt x="6717" y="7725"/>
                    <a:pt x="6765" y="7920"/>
                  </a:cubicBezTo>
                  <a:cubicBezTo>
                    <a:pt x="6765" y="7923"/>
                    <a:pt x="6760" y="7926"/>
                    <a:pt x="6751" y="7934"/>
                  </a:cubicBezTo>
                  <a:cubicBezTo>
                    <a:pt x="6734" y="7914"/>
                    <a:pt x="6711" y="7894"/>
                    <a:pt x="6694" y="7871"/>
                  </a:cubicBezTo>
                  <a:cubicBezTo>
                    <a:pt x="6413" y="7536"/>
                    <a:pt x="6138" y="7198"/>
                    <a:pt x="5852" y="6866"/>
                  </a:cubicBezTo>
                  <a:cubicBezTo>
                    <a:pt x="5459" y="6407"/>
                    <a:pt x="5064" y="5952"/>
                    <a:pt x="4705" y="5465"/>
                  </a:cubicBezTo>
                  <a:cubicBezTo>
                    <a:pt x="4680" y="5430"/>
                    <a:pt x="4657" y="5390"/>
                    <a:pt x="4628" y="5342"/>
                  </a:cubicBezTo>
                  <a:cubicBezTo>
                    <a:pt x="4728" y="5319"/>
                    <a:pt x="4814" y="5301"/>
                    <a:pt x="4897" y="5276"/>
                  </a:cubicBezTo>
                  <a:cubicBezTo>
                    <a:pt x="5132" y="5204"/>
                    <a:pt x="5313" y="5072"/>
                    <a:pt x="5393" y="4829"/>
                  </a:cubicBezTo>
                  <a:cubicBezTo>
                    <a:pt x="5416" y="4754"/>
                    <a:pt x="5470" y="4708"/>
                    <a:pt x="5536" y="4671"/>
                  </a:cubicBezTo>
                  <a:cubicBezTo>
                    <a:pt x="5711" y="4565"/>
                    <a:pt x="5803" y="4350"/>
                    <a:pt x="5760" y="4150"/>
                  </a:cubicBezTo>
                  <a:cubicBezTo>
                    <a:pt x="5671" y="3731"/>
                    <a:pt x="5364" y="3471"/>
                    <a:pt x="4938" y="3453"/>
                  </a:cubicBezTo>
                  <a:cubicBezTo>
                    <a:pt x="4897" y="3451"/>
                    <a:pt x="4857" y="3451"/>
                    <a:pt x="4817" y="3448"/>
                  </a:cubicBezTo>
                  <a:cubicBezTo>
                    <a:pt x="4823" y="3430"/>
                    <a:pt x="4820" y="3419"/>
                    <a:pt x="4826" y="3416"/>
                  </a:cubicBezTo>
                  <a:cubicBezTo>
                    <a:pt x="4852" y="3399"/>
                    <a:pt x="4880" y="3382"/>
                    <a:pt x="4909" y="3365"/>
                  </a:cubicBezTo>
                  <a:cubicBezTo>
                    <a:pt x="5201" y="3184"/>
                    <a:pt x="5456" y="2966"/>
                    <a:pt x="5631" y="2665"/>
                  </a:cubicBezTo>
                  <a:cubicBezTo>
                    <a:pt x="5746" y="2468"/>
                    <a:pt x="5814" y="2256"/>
                    <a:pt x="5794" y="2024"/>
                  </a:cubicBezTo>
                  <a:cubicBezTo>
                    <a:pt x="5786" y="1918"/>
                    <a:pt x="5763" y="1815"/>
                    <a:pt x="5694" y="1726"/>
                  </a:cubicBezTo>
                  <a:cubicBezTo>
                    <a:pt x="5614" y="1623"/>
                    <a:pt x="5536" y="1517"/>
                    <a:pt x="5465" y="1405"/>
                  </a:cubicBezTo>
                  <a:cubicBezTo>
                    <a:pt x="5391" y="1291"/>
                    <a:pt x="5293" y="1233"/>
                    <a:pt x="5168" y="1233"/>
                  </a:cubicBezTo>
                  <a:cubicBezTo>
                    <a:pt x="5152" y="1233"/>
                    <a:pt x="5135" y="1234"/>
                    <a:pt x="5118" y="1236"/>
                  </a:cubicBezTo>
                  <a:cubicBezTo>
                    <a:pt x="5035" y="1244"/>
                    <a:pt x="4952" y="1267"/>
                    <a:pt x="4875" y="1302"/>
                  </a:cubicBezTo>
                  <a:cubicBezTo>
                    <a:pt x="4651" y="1402"/>
                    <a:pt x="4459" y="1548"/>
                    <a:pt x="4313" y="1752"/>
                  </a:cubicBezTo>
                  <a:cubicBezTo>
                    <a:pt x="4301" y="1769"/>
                    <a:pt x="4293" y="1789"/>
                    <a:pt x="4284" y="1809"/>
                  </a:cubicBezTo>
                  <a:cubicBezTo>
                    <a:pt x="4250" y="1671"/>
                    <a:pt x="4250" y="1554"/>
                    <a:pt x="4227" y="1439"/>
                  </a:cubicBezTo>
                  <a:cubicBezTo>
                    <a:pt x="4170" y="1141"/>
                    <a:pt x="4038" y="886"/>
                    <a:pt x="3763" y="723"/>
                  </a:cubicBezTo>
                  <a:cubicBezTo>
                    <a:pt x="3668" y="669"/>
                    <a:pt x="3588" y="591"/>
                    <a:pt x="3505" y="520"/>
                  </a:cubicBezTo>
                  <a:cubicBezTo>
                    <a:pt x="3430" y="456"/>
                    <a:pt x="3367" y="385"/>
                    <a:pt x="3293" y="325"/>
                  </a:cubicBezTo>
                  <a:cubicBezTo>
                    <a:pt x="3043" y="122"/>
                    <a:pt x="2764" y="1"/>
                    <a:pt x="24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836417" y="3330869"/>
              <a:ext cx="24314" cy="20461"/>
            </a:xfrm>
            <a:custGeom>
              <a:rect b="b" l="l" r="r" t="t"/>
              <a:pathLst>
                <a:path extrusionOk="0" h="223" w="265">
                  <a:moveTo>
                    <a:pt x="138" y="45"/>
                  </a:moveTo>
                  <a:cubicBezTo>
                    <a:pt x="165" y="45"/>
                    <a:pt x="188" y="61"/>
                    <a:pt x="210" y="96"/>
                  </a:cubicBezTo>
                  <a:cubicBezTo>
                    <a:pt x="196" y="140"/>
                    <a:pt x="177" y="168"/>
                    <a:pt x="147" y="168"/>
                  </a:cubicBezTo>
                  <a:cubicBezTo>
                    <a:pt x="139" y="168"/>
                    <a:pt x="130" y="166"/>
                    <a:pt x="121" y="162"/>
                  </a:cubicBezTo>
                  <a:cubicBezTo>
                    <a:pt x="78" y="148"/>
                    <a:pt x="66" y="111"/>
                    <a:pt x="84" y="62"/>
                  </a:cubicBezTo>
                  <a:cubicBezTo>
                    <a:pt x="103" y="51"/>
                    <a:pt x="121" y="45"/>
                    <a:pt x="138" y="45"/>
                  </a:cubicBezTo>
                  <a:close/>
                  <a:moveTo>
                    <a:pt x="144" y="0"/>
                  </a:moveTo>
                  <a:cubicBezTo>
                    <a:pt x="110" y="0"/>
                    <a:pt x="76" y="7"/>
                    <a:pt x="49" y="22"/>
                  </a:cubicBezTo>
                  <a:cubicBezTo>
                    <a:pt x="0" y="48"/>
                    <a:pt x="18" y="105"/>
                    <a:pt x="41" y="148"/>
                  </a:cubicBezTo>
                  <a:cubicBezTo>
                    <a:pt x="52" y="174"/>
                    <a:pt x="69" y="197"/>
                    <a:pt x="86" y="222"/>
                  </a:cubicBezTo>
                  <a:cubicBezTo>
                    <a:pt x="144" y="217"/>
                    <a:pt x="198" y="214"/>
                    <a:pt x="255" y="211"/>
                  </a:cubicBezTo>
                  <a:cubicBezTo>
                    <a:pt x="258" y="177"/>
                    <a:pt x="261" y="145"/>
                    <a:pt x="264" y="114"/>
                  </a:cubicBezTo>
                  <a:cubicBezTo>
                    <a:pt x="264" y="62"/>
                    <a:pt x="244" y="13"/>
                    <a:pt x="192" y="5"/>
                  </a:cubicBezTo>
                  <a:cubicBezTo>
                    <a:pt x="177" y="2"/>
                    <a:pt x="161" y="0"/>
                    <a:pt x="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839537" y="4017359"/>
              <a:ext cx="42206" cy="2477"/>
            </a:xfrm>
            <a:custGeom>
              <a:rect b="b" l="l" r="r" t="t"/>
              <a:pathLst>
                <a:path extrusionOk="0" h="27" w="460">
                  <a:moveTo>
                    <a:pt x="1" y="1"/>
                  </a:moveTo>
                  <a:cubicBezTo>
                    <a:pt x="1" y="6"/>
                    <a:pt x="1" y="15"/>
                    <a:pt x="1" y="24"/>
                  </a:cubicBezTo>
                  <a:cubicBezTo>
                    <a:pt x="12" y="23"/>
                    <a:pt x="23" y="23"/>
                    <a:pt x="34" y="23"/>
                  </a:cubicBezTo>
                  <a:cubicBezTo>
                    <a:pt x="97" y="23"/>
                    <a:pt x="160" y="26"/>
                    <a:pt x="222" y="26"/>
                  </a:cubicBezTo>
                  <a:cubicBezTo>
                    <a:pt x="301" y="26"/>
                    <a:pt x="380" y="21"/>
                    <a:pt x="4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903397" y="4012129"/>
              <a:ext cx="1193" cy="459"/>
            </a:xfrm>
            <a:custGeom>
              <a:rect b="b" l="l" r="r" t="t"/>
              <a:pathLst>
                <a:path extrusionOk="0" h="5" w="13">
                  <a:moveTo>
                    <a:pt x="10" y="0"/>
                  </a:moveTo>
                  <a:cubicBezTo>
                    <a:pt x="6" y="2"/>
                    <a:pt x="0" y="4"/>
                    <a:pt x="0" y="4"/>
                  </a:cubicBezTo>
                  <a:cubicBezTo>
                    <a:pt x="0" y="4"/>
                    <a:pt x="1" y="4"/>
                    <a:pt x="3" y="3"/>
                  </a:cubicBezTo>
                  <a:lnTo>
                    <a:pt x="3" y="3"/>
                  </a:lnTo>
                  <a:cubicBezTo>
                    <a:pt x="6" y="3"/>
                    <a:pt x="9" y="1"/>
                    <a:pt x="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1226275" y="3440329"/>
              <a:ext cx="367" cy="918"/>
            </a:xfrm>
            <a:custGeom>
              <a:rect b="b" l="l" r="r" t="t"/>
              <a:pathLst>
                <a:path extrusionOk="0" h="10" w="4">
                  <a:moveTo>
                    <a:pt x="3" y="1"/>
                  </a:moveTo>
                  <a:lnTo>
                    <a:pt x="3" y="1"/>
                  </a:lnTo>
                  <a:cubicBezTo>
                    <a:pt x="3" y="4"/>
                    <a:pt x="0" y="6"/>
                    <a:pt x="0" y="9"/>
                  </a:cubicBezTo>
                  <a:cubicBezTo>
                    <a:pt x="3" y="6"/>
                    <a:pt x="3" y="4"/>
                    <a:pt x="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746499" y="3418033"/>
              <a:ext cx="112122" cy="180661"/>
            </a:xfrm>
            <a:custGeom>
              <a:rect b="b" l="l" r="r" t="t"/>
              <a:pathLst>
                <a:path extrusionOk="0" h="1969" w="1222">
                  <a:moveTo>
                    <a:pt x="1204" y="0"/>
                  </a:moveTo>
                  <a:lnTo>
                    <a:pt x="1204" y="0"/>
                  </a:lnTo>
                  <a:cubicBezTo>
                    <a:pt x="1061" y="367"/>
                    <a:pt x="909" y="716"/>
                    <a:pt x="708" y="1046"/>
                  </a:cubicBezTo>
                  <a:cubicBezTo>
                    <a:pt x="505" y="1378"/>
                    <a:pt x="247" y="1670"/>
                    <a:pt x="1" y="1968"/>
                  </a:cubicBezTo>
                  <a:cubicBezTo>
                    <a:pt x="439" y="1673"/>
                    <a:pt x="1221" y="390"/>
                    <a:pt x="12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a:off x="797789" y="3101764"/>
              <a:ext cx="58171" cy="217729"/>
            </a:xfrm>
            <a:custGeom>
              <a:rect b="b" l="l" r="r" t="t"/>
              <a:pathLst>
                <a:path extrusionOk="0" h="2373" w="634">
                  <a:moveTo>
                    <a:pt x="0" y="0"/>
                  </a:moveTo>
                  <a:cubicBezTo>
                    <a:pt x="38" y="837"/>
                    <a:pt x="272" y="1622"/>
                    <a:pt x="633" y="2373"/>
                  </a:cubicBezTo>
                  <a:cubicBezTo>
                    <a:pt x="307" y="1613"/>
                    <a:pt x="83" y="82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a:off x="899727" y="3239759"/>
              <a:ext cx="125242" cy="134417"/>
            </a:xfrm>
            <a:custGeom>
              <a:rect b="b" l="l" r="r" t="t"/>
              <a:pathLst>
                <a:path extrusionOk="0" h="1465" w="1365">
                  <a:moveTo>
                    <a:pt x="1365" y="1"/>
                  </a:moveTo>
                  <a:cubicBezTo>
                    <a:pt x="1216" y="324"/>
                    <a:pt x="1021" y="597"/>
                    <a:pt x="792" y="840"/>
                  </a:cubicBezTo>
                  <a:cubicBezTo>
                    <a:pt x="557" y="1086"/>
                    <a:pt x="287" y="1284"/>
                    <a:pt x="1" y="1465"/>
                  </a:cubicBezTo>
                  <a:cubicBezTo>
                    <a:pt x="474" y="1321"/>
                    <a:pt x="1247" y="496"/>
                    <a:pt x="136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a:off x="630799" y="3345457"/>
              <a:ext cx="166256" cy="38169"/>
            </a:xfrm>
            <a:custGeom>
              <a:rect b="b" l="l" r="r" t="t"/>
              <a:pathLst>
                <a:path extrusionOk="0" h="416" w="1812">
                  <a:moveTo>
                    <a:pt x="1" y="0"/>
                  </a:moveTo>
                  <a:cubicBezTo>
                    <a:pt x="574" y="267"/>
                    <a:pt x="1184" y="381"/>
                    <a:pt x="1812" y="416"/>
                  </a:cubicBezTo>
                  <a:cubicBezTo>
                    <a:pt x="1193" y="338"/>
                    <a:pt x="588" y="2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a:off x="890827" y="3114334"/>
              <a:ext cx="29820" cy="159741"/>
            </a:xfrm>
            <a:custGeom>
              <a:rect b="b" l="l" r="r" t="t"/>
              <a:pathLst>
                <a:path extrusionOk="0" h="1741" w="325">
                  <a:moveTo>
                    <a:pt x="1" y="1"/>
                  </a:moveTo>
                  <a:lnTo>
                    <a:pt x="1" y="1"/>
                  </a:lnTo>
                  <a:cubicBezTo>
                    <a:pt x="112" y="276"/>
                    <a:pt x="198" y="557"/>
                    <a:pt x="215" y="855"/>
                  </a:cubicBezTo>
                  <a:cubicBezTo>
                    <a:pt x="230" y="1150"/>
                    <a:pt x="218" y="1448"/>
                    <a:pt x="164" y="1740"/>
                  </a:cubicBezTo>
                  <a:cubicBezTo>
                    <a:pt x="324" y="1256"/>
                    <a:pt x="296" y="37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a:off x="928904" y="3428493"/>
              <a:ext cx="128637" cy="56703"/>
            </a:xfrm>
            <a:custGeom>
              <a:rect b="b" l="l" r="r" t="t"/>
              <a:pathLst>
                <a:path extrusionOk="0" h="618" w="1402">
                  <a:moveTo>
                    <a:pt x="1" y="1"/>
                  </a:moveTo>
                  <a:lnTo>
                    <a:pt x="1" y="1"/>
                  </a:lnTo>
                  <a:cubicBezTo>
                    <a:pt x="286" y="272"/>
                    <a:pt x="914" y="617"/>
                    <a:pt x="1333" y="617"/>
                  </a:cubicBezTo>
                  <a:cubicBezTo>
                    <a:pt x="1356" y="617"/>
                    <a:pt x="1380" y="616"/>
                    <a:pt x="1402" y="614"/>
                  </a:cubicBezTo>
                  <a:cubicBezTo>
                    <a:pt x="875" y="545"/>
                    <a:pt x="434" y="2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a:off x="867705" y="3403537"/>
              <a:ext cx="85238" cy="107350"/>
            </a:xfrm>
            <a:custGeom>
              <a:rect b="b" l="l" r="r" t="t"/>
              <a:pathLst>
                <a:path extrusionOk="0" h="1170" w="929">
                  <a:moveTo>
                    <a:pt x="43" y="1"/>
                  </a:moveTo>
                  <a:lnTo>
                    <a:pt x="43" y="1"/>
                  </a:lnTo>
                  <a:cubicBezTo>
                    <a:pt x="0" y="476"/>
                    <a:pt x="536" y="1066"/>
                    <a:pt x="929" y="1170"/>
                  </a:cubicBezTo>
                  <a:cubicBezTo>
                    <a:pt x="462" y="906"/>
                    <a:pt x="126" y="548"/>
                    <a:pt x="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a:off x="724662" y="3136171"/>
              <a:ext cx="32756" cy="119462"/>
            </a:xfrm>
            <a:custGeom>
              <a:rect b="b" l="l" r="r" t="t"/>
              <a:pathLst>
                <a:path extrusionOk="0" h="1302" w="357">
                  <a:moveTo>
                    <a:pt x="1" y="1"/>
                  </a:moveTo>
                  <a:lnTo>
                    <a:pt x="1" y="1"/>
                  </a:lnTo>
                  <a:cubicBezTo>
                    <a:pt x="12" y="462"/>
                    <a:pt x="167" y="886"/>
                    <a:pt x="356" y="1301"/>
                  </a:cubicBezTo>
                  <a:cubicBezTo>
                    <a:pt x="187" y="880"/>
                    <a:pt x="64" y="44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p:nvPr/>
          </p:nvSpPr>
          <p:spPr>
            <a:xfrm>
              <a:off x="983864" y="3401426"/>
              <a:ext cx="99460" cy="25874"/>
            </a:xfrm>
            <a:custGeom>
              <a:rect b="b" l="l" r="r" t="t"/>
              <a:pathLst>
                <a:path extrusionOk="0" h="282" w="1084">
                  <a:moveTo>
                    <a:pt x="147" y="1"/>
                  </a:moveTo>
                  <a:cubicBezTo>
                    <a:pt x="97" y="1"/>
                    <a:pt x="48" y="3"/>
                    <a:pt x="1" y="6"/>
                  </a:cubicBezTo>
                  <a:cubicBezTo>
                    <a:pt x="379" y="26"/>
                    <a:pt x="751" y="75"/>
                    <a:pt x="1084" y="281"/>
                  </a:cubicBezTo>
                  <a:cubicBezTo>
                    <a:pt x="850" y="85"/>
                    <a:pt x="478" y="1"/>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
            <p:cNvSpPr/>
            <p:nvPr/>
          </p:nvSpPr>
          <p:spPr>
            <a:xfrm>
              <a:off x="657682" y="3341237"/>
              <a:ext cx="88358" cy="27434"/>
            </a:xfrm>
            <a:custGeom>
              <a:rect b="b" l="l" r="r" t="t"/>
              <a:pathLst>
                <a:path extrusionOk="0" h="299" w="963">
                  <a:moveTo>
                    <a:pt x="0" y="1"/>
                  </a:moveTo>
                  <a:cubicBezTo>
                    <a:pt x="301" y="144"/>
                    <a:pt x="608" y="264"/>
                    <a:pt x="963" y="298"/>
                  </a:cubicBezTo>
                  <a:cubicBezTo>
                    <a:pt x="628" y="195"/>
                    <a:pt x="312" y="9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p:nvPr/>
          </p:nvSpPr>
          <p:spPr>
            <a:xfrm>
              <a:off x="955237" y="3255816"/>
              <a:ext cx="45050" cy="64227"/>
            </a:xfrm>
            <a:custGeom>
              <a:rect b="b" l="l" r="r" t="t"/>
              <a:pathLst>
                <a:path extrusionOk="0" h="700" w="491">
                  <a:moveTo>
                    <a:pt x="490" y="0"/>
                  </a:moveTo>
                  <a:cubicBezTo>
                    <a:pt x="359" y="255"/>
                    <a:pt x="184" y="482"/>
                    <a:pt x="0" y="699"/>
                  </a:cubicBezTo>
                  <a:cubicBezTo>
                    <a:pt x="221" y="505"/>
                    <a:pt x="387" y="273"/>
                    <a:pt x="4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
            <p:cNvSpPr/>
            <p:nvPr/>
          </p:nvSpPr>
          <p:spPr>
            <a:xfrm>
              <a:off x="796229" y="3503730"/>
              <a:ext cx="35508" cy="56336"/>
            </a:xfrm>
            <a:custGeom>
              <a:rect b="b" l="l" r="r" t="t"/>
              <a:pathLst>
                <a:path extrusionOk="0" h="614" w="387">
                  <a:moveTo>
                    <a:pt x="387" y="0"/>
                  </a:moveTo>
                  <a:cubicBezTo>
                    <a:pt x="258" y="206"/>
                    <a:pt x="129" y="410"/>
                    <a:pt x="0" y="613"/>
                  </a:cubicBezTo>
                  <a:cubicBezTo>
                    <a:pt x="163" y="433"/>
                    <a:pt x="307" y="238"/>
                    <a:pt x="3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
            <p:cNvSpPr/>
            <p:nvPr/>
          </p:nvSpPr>
          <p:spPr>
            <a:xfrm>
              <a:off x="670253" y="3306371"/>
              <a:ext cx="65328" cy="20002"/>
            </a:xfrm>
            <a:custGeom>
              <a:rect b="b" l="l" r="r" t="t"/>
              <a:pathLst>
                <a:path extrusionOk="0" h="218" w="712">
                  <a:moveTo>
                    <a:pt x="73" y="1"/>
                  </a:moveTo>
                  <a:cubicBezTo>
                    <a:pt x="48" y="1"/>
                    <a:pt x="24" y="2"/>
                    <a:pt x="1" y="5"/>
                  </a:cubicBezTo>
                  <a:cubicBezTo>
                    <a:pt x="259" y="42"/>
                    <a:pt x="491" y="111"/>
                    <a:pt x="711" y="217"/>
                  </a:cubicBezTo>
                  <a:cubicBezTo>
                    <a:pt x="500" y="81"/>
                    <a:pt x="257" y="1"/>
                    <a:pt x="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
            <p:cNvSpPr/>
            <p:nvPr/>
          </p:nvSpPr>
          <p:spPr>
            <a:xfrm>
              <a:off x="804304" y="3211866"/>
              <a:ext cx="22479" cy="66888"/>
            </a:xfrm>
            <a:custGeom>
              <a:rect b="b" l="l" r="r" t="t"/>
              <a:pathLst>
                <a:path extrusionOk="0" h="729" w="245">
                  <a:moveTo>
                    <a:pt x="1" y="1"/>
                  </a:moveTo>
                  <a:lnTo>
                    <a:pt x="1" y="1"/>
                  </a:lnTo>
                  <a:cubicBezTo>
                    <a:pt x="50" y="256"/>
                    <a:pt x="121" y="499"/>
                    <a:pt x="244" y="729"/>
                  </a:cubicBezTo>
                  <a:cubicBezTo>
                    <a:pt x="164" y="485"/>
                    <a:pt x="84" y="24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p:nvPr/>
          </p:nvSpPr>
          <p:spPr>
            <a:xfrm>
              <a:off x="899727" y="3450881"/>
              <a:ext cx="39545" cy="40279"/>
            </a:xfrm>
            <a:custGeom>
              <a:rect b="b" l="l" r="r" t="t"/>
              <a:pathLst>
                <a:path extrusionOk="0" h="439" w="431">
                  <a:moveTo>
                    <a:pt x="1" y="0"/>
                  </a:moveTo>
                  <a:cubicBezTo>
                    <a:pt x="95" y="192"/>
                    <a:pt x="244" y="327"/>
                    <a:pt x="416" y="439"/>
                  </a:cubicBezTo>
                  <a:cubicBezTo>
                    <a:pt x="422" y="433"/>
                    <a:pt x="425" y="427"/>
                    <a:pt x="431" y="421"/>
                  </a:cubicBezTo>
                  <a:cubicBezTo>
                    <a:pt x="391" y="387"/>
                    <a:pt x="350" y="356"/>
                    <a:pt x="313" y="324"/>
                  </a:cubicBezTo>
                  <a:cubicBezTo>
                    <a:pt x="273" y="290"/>
                    <a:pt x="236" y="255"/>
                    <a:pt x="199" y="221"/>
                  </a:cubicBezTo>
                  <a:cubicBezTo>
                    <a:pt x="161" y="184"/>
                    <a:pt x="127" y="146"/>
                    <a:pt x="95" y="109"/>
                  </a:cubicBezTo>
                  <a:cubicBezTo>
                    <a:pt x="64" y="72"/>
                    <a:pt x="32" y="38"/>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
            <p:cNvSpPr/>
            <p:nvPr/>
          </p:nvSpPr>
          <p:spPr>
            <a:xfrm>
              <a:off x="890827" y="3150668"/>
              <a:ext cx="10368" cy="59731"/>
            </a:xfrm>
            <a:custGeom>
              <a:rect b="b" l="l" r="r" t="t"/>
              <a:pathLst>
                <a:path extrusionOk="0" h="651" w="113">
                  <a:moveTo>
                    <a:pt x="1" y="0"/>
                  </a:moveTo>
                  <a:lnTo>
                    <a:pt x="1" y="0"/>
                  </a:lnTo>
                  <a:cubicBezTo>
                    <a:pt x="32" y="209"/>
                    <a:pt x="61" y="421"/>
                    <a:pt x="95" y="651"/>
                  </a:cubicBezTo>
                  <a:cubicBezTo>
                    <a:pt x="112" y="413"/>
                    <a:pt x="69" y="204"/>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
            <p:cNvSpPr/>
            <p:nvPr/>
          </p:nvSpPr>
          <p:spPr>
            <a:xfrm>
              <a:off x="1004692" y="3460331"/>
              <a:ext cx="58722" cy="16882"/>
            </a:xfrm>
            <a:custGeom>
              <a:rect b="b" l="l" r="r" t="t"/>
              <a:pathLst>
                <a:path extrusionOk="0" h="184" w="640">
                  <a:moveTo>
                    <a:pt x="0" y="0"/>
                  </a:moveTo>
                  <a:lnTo>
                    <a:pt x="0" y="0"/>
                  </a:lnTo>
                  <a:cubicBezTo>
                    <a:pt x="204" y="106"/>
                    <a:pt x="416" y="181"/>
                    <a:pt x="639" y="184"/>
                  </a:cubicBezTo>
                  <a:cubicBezTo>
                    <a:pt x="539" y="161"/>
                    <a:pt x="430" y="138"/>
                    <a:pt x="321" y="106"/>
                  </a:cubicBezTo>
                  <a:cubicBezTo>
                    <a:pt x="212" y="78"/>
                    <a:pt x="109" y="3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
            <p:cNvSpPr/>
            <p:nvPr/>
          </p:nvSpPr>
          <p:spPr>
            <a:xfrm>
              <a:off x="844308" y="3507951"/>
              <a:ext cx="22938" cy="48904"/>
            </a:xfrm>
            <a:custGeom>
              <a:rect b="b" l="l" r="r" t="t"/>
              <a:pathLst>
                <a:path extrusionOk="0" h="533" w="250">
                  <a:moveTo>
                    <a:pt x="244" y="0"/>
                  </a:moveTo>
                  <a:lnTo>
                    <a:pt x="244" y="0"/>
                  </a:lnTo>
                  <a:cubicBezTo>
                    <a:pt x="169" y="163"/>
                    <a:pt x="89" y="344"/>
                    <a:pt x="0" y="533"/>
                  </a:cubicBezTo>
                  <a:cubicBezTo>
                    <a:pt x="118" y="395"/>
                    <a:pt x="250" y="97"/>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a:off x="1290135" y="2778888"/>
              <a:ext cx="800816" cy="2017454"/>
            </a:xfrm>
            <a:custGeom>
              <a:rect b="b" l="l" r="r" t="t"/>
              <a:pathLst>
                <a:path extrusionOk="0" h="21988" w="8728">
                  <a:moveTo>
                    <a:pt x="7536" y="952"/>
                  </a:moveTo>
                  <a:cubicBezTo>
                    <a:pt x="7613" y="1038"/>
                    <a:pt x="7682" y="1110"/>
                    <a:pt x="7742" y="1184"/>
                  </a:cubicBezTo>
                  <a:cubicBezTo>
                    <a:pt x="7842" y="1305"/>
                    <a:pt x="7908" y="1445"/>
                    <a:pt x="7920" y="1603"/>
                  </a:cubicBezTo>
                  <a:cubicBezTo>
                    <a:pt x="7937" y="1869"/>
                    <a:pt x="7928" y="2133"/>
                    <a:pt x="7857" y="2391"/>
                  </a:cubicBezTo>
                  <a:cubicBezTo>
                    <a:pt x="7851" y="2419"/>
                    <a:pt x="7840" y="2445"/>
                    <a:pt x="7828" y="2474"/>
                  </a:cubicBezTo>
                  <a:cubicBezTo>
                    <a:pt x="7822" y="2482"/>
                    <a:pt x="7814" y="2488"/>
                    <a:pt x="7797" y="2508"/>
                  </a:cubicBezTo>
                  <a:cubicBezTo>
                    <a:pt x="7791" y="2434"/>
                    <a:pt x="7791" y="2370"/>
                    <a:pt x="7777" y="2310"/>
                  </a:cubicBezTo>
                  <a:cubicBezTo>
                    <a:pt x="7736" y="2161"/>
                    <a:pt x="7696" y="2012"/>
                    <a:pt x="7645" y="1869"/>
                  </a:cubicBezTo>
                  <a:cubicBezTo>
                    <a:pt x="7587" y="1709"/>
                    <a:pt x="7527" y="1551"/>
                    <a:pt x="7510" y="1382"/>
                  </a:cubicBezTo>
                  <a:cubicBezTo>
                    <a:pt x="7493" y="1239"/>
                    <a:pt x="7530" y="1101"/>
                    <a:pt x="7536" y="952"/>
                  </a:cubicBezTo>
                  <a:close/>
                  <a:moveTo>
                    <a:pt x="2585" y="2146"/>
                  </a:moveTo>
                  <a:cubicBezTo>
                    <a:pt x="2614" y="2146"/>
                    <a:pt x="2647" y="2159"/>
                    <a:pt x="2682" y="2187"/>
                  </a:cubicBezTo>
                  <a:cubicBezTo>
                    <a:pt x="2700" y="2199"/>
                    <a:pt x="2720" y="2213"/>
                    <a:pt x="2731" y="2230"/>
                  </a:cubicBezTo>
                  <a:cubicBezTo>
                    <a:pt x="2860" y="2388"/>
                    <a:pt x="3015" y="2517"/>
                    <a:pt x="3167" y="2648"/>
                  </a:cubicBezTo>
                  <a:cubicBezTo>
                    <a:pt x="3350" y="2809"/>
                    <a:pt x="3467" y="3015"/>
                    <a:pt x="3579" y="3256"/>
                  </a:cubicBezTo>
                  <a:cubicBezTo>
                    <a:pt x="3513" y="3227"/>
                    <a:pt x="3470" y="3207"/>
                    <a:pt x="3427" y="3190"/>
                  </a:cubicBezTo>
                  <a:cubicBezTo>
                    <a:pt x="3267" y="3121"/>
                    <a:pt x="3104" y="3052"/>
                    <a:pt x="2940" y="2986"/>
                  </a:cubicBezTo>
                  <a:cubicBezTo>
                    <a:pt x="2662" y="2866"/>
                    <a:pt x="2510" y="2654"/>
                    <a:pt x="2476" y="2356"/>
                  </a:cubicBezTo>
                  <a:cubicBezTo>
                    <a:pt x="2473" y="2322"/>
                    <a:pt x="2473" y="2287"/>
                    <a:pt x="2479" y="2256"/>
                  </a:cubicBezTo>
                  <a:cubicBezTo>
                    <a:pt x="2497" y="2184"/>
                    <a:pt x="2535" y="2146"/>
                    <a:pt x="2585" y="2146"/>
                  </a:cubicBezTo>
                  <a:close/>
                  <a:moveTo>
                    <a:pt x="4617" y="3137"/>
                  </a:moveTo>
                  <a:cubicBezTo>
                    <a:pt x="4645" y="3137"/>
                    <a:pt x="4675" y="3163"/>
                    <a:pt x="4714" y="3216"/>
                  </a:cubicBezTo>
                  <a:cubicBezTo>
                    <a:pt x="4682" y="3253"/>
                    <a:pt x="4651" y="3290"/>
                    <a:pt x="4613" y="3336"/>
                  </a:cubicBezTo>
                  <a:cubicBezTo>
                    <a:pt x="4576" y="3287"/>
                    <a:pt x="4550" y="3256"/>
                    <a:pt x="4528" y="3224"/>
                  </a:cubicBezTo>
                  <a:cubicBezTo>
                    <a:pt x="4560" y="3167"/>
                    <a:pt x="4587" y="3137"/>
                    <a:pt x="4617" y="3137"/>
                  </a:cubicBezTo>
                  <a:close/>
                  <a:moveTo>
                    <a:pt x="4177" y="3288"/>
                  </a:moveTo>
                  <a:cubicBezTo>
                    <a:pt x="4200" y="3288"/>
                    <a:pt x="4222" y="3301"/>
                    <a:pt x="4241" y="3322"/>
                  </a:cubicBezTo>
                  <a:cubicBezTo>
                    <a:pt x="4284" y="3368"/>
                    <a:pt x="4267" y="3411"/>
                    <a:pt x="4224" y="3445"/>
                  </a:cubicBezTo>
                  <a:cubicBezTo>
                    <a:pt x="4144" y="3422"/>
                    <a:pt x="4144" y="3422"/>
                    <a:pt x="4106" y="3330"/>
                  </a:cubicBezTo>
                  <a:cubicBezTo>
                    <a:pt x="4130" y="3301"/>
                    <a:pt x="4154" y="3288"/>
                    <a:pt x="4177" y="3288"/>
                  </a:cubicBezTo>
                  <a:close/>
                  <a:moveTo>
                    <a:pt x="5033" y="3338"/>
                  </a:moveTo>
                  <a:cubicBezTo>
                    <a:pt x="5068" y="3338"/>
                    <a:pt x="5104" y="3380"/>
                    <a:pt x="5109" y="3442"/>
                  </a:cubicBezTo>
                  <a:cubicBezTo>
                    <a:pt x="5095" y="3456"/>
                    <a:pt x="5072" y="3488"/>
                    <a:pt x="5046" y="3494"/>
                  </a:cubicBezTo>
                  <a:cubicBezTo>
                    <a:pt x="5040" y="3495"/>
                    <a:pt x="5035" y="3495"/>
                    <a:pt x="5029" y="3495"/>
                  </a:cubicBezTo>
                  <a:cubicBezTo>
                    <a:pt x="4993" y="3495"/>
                    <a:pt x="4968" y="3470"/>
                    <a:pt x="4966" y="3428"/>
                  </a:cubicBezTo>
                  <a:cubicBezTo>
                    <a:pt x="4963" y="3382"/>
                    <a:pt x="4974" y="3347"/>
                    <a:pt x="5026" y="3339"/>
                  </a:cubicBezTo>
                  <a:cubicBezTo>
                    <a:pt x="5028" y="3339"/>
                    <a:pt x="5031" y="3338"/>
                    <a:pt x="5033" y="3338"/>
                  </a:cubicBezTo>
                  <a:close/>
                  <a:moveTo>
                    <a:pt x="4450" y="3494"/>
                  </a:moveTo>
                  <a:cubicBezTo>
                    <a:pt x="4548" y="3557"/>
                    <a:pt x="4550" y="3565"/>
                    <a:pt x="4502" y="3663"/>
                  </a:cubicBezTo>
                  <a:cubicBezTo>
                    <a:pt x="4453" y="3654"/>
                    <a:pt x="4401" y="3645"/>
                    <a:pt x="4387" y="3585"/>
                  </a:cubicBezTo>
                  <a:cubicBezTo>
                    <a:pt x="4376" y="3539"/>
                    <a:pt x="4399" y="3511"/>
                    <a:pt x="4450" y="3494"/>
                  </a:cubicBezTo>
                  <a:close/>
                  <a:moveTo>
                    <a:pt x="4804" y="3625"/>
                  </a:moveTo>
                  <a:cubicBezTo>
                    <a:pt x="4808" y="3625"/>
                    <a:pt x="4812" y="3625"/>
                    <a:pt x="4817" y="3625"/>
                  </a:cubicBezTo>
                  <a:cubicBezTo>
                    <a:pt x="4846" y="3628"/>
                    <a:pt x="4883" y="3648"/>
                    <a:pt x="4894" y="3668"/>
                  </a:cubicBezTo>
                  <a:cubicBezTo>
                    <a:pt x="4911" y="3709"/>
                    <a:pt x="4889" y="3746"/>
                    <a:pt x="4840" y="3766"/>
                  </a:cubicBezTo>
                  <a:cubicBezTo>
                    <a:pt x="4805" y="3740"/>
                    <a:pt x="4777" y="3720"/>
                    <a:pt x="4748" y="3697"/>
                  </a:cubicBezTo>
                  <a:cubicBezTo>
                    <a:pt x="4743" y="3648"/>
                    <a:pt x="4766" y="3625"/>
                    <a:pt x="4804" y="3625"/>
                  </a:cubicBezTo>
                  <a:close/>
                  <a:moveTo>
                    <a:pt x="4043" y="3720"/>
                  </a:moveTo>
                  <a:lnTo>
                    <a:pt x="4043" y="3720"/>
                  </a:lnTo>
                  <a:cubicBezTo>
                    <a:pt x="4161" y="3731"/>
                    <a:pt x="4181" y="3763"/>
                    <a:pt x="4158" y="3909"/>
                  </a:cubicBezTo>
                  <a:cubicBezTo>
                    <a:pt x="4115" y="3840"/>
                    <a:pt x="4083" y="3789"/>
                    <a:pt x="4043" y="3720"/>
                  </a:cubicBezTo>
                  <a:close/>
                  <a:moveTo>
                    <a:pt x="5109" y="3801"/>
                  </a:moveTo>
                  <a:cubicBezTo>
                    <a:pt x="5134" y="3801"/>
                    <a:pt x="5168" y="3815"/>
                    <a:pt x="5186" y="3832"/>
                  </a:cubicBezTo>
                  <a:cubicBezTo>
                    <a:pt x="5224" y="3863"/>
                    <a:pt x="5215" y="3909"/>
                    <a:pt x="5186" y="3941"/>
                  </a:cubicBezTo>
                  <a:cubicBezTo>
                    <a:pt x="5169" y="3962"/>
                    <a:pt x="5151" y="3970"/>
                    <a:pt x="5133" y="3970"/>
                  </a:cubicBezTo>
                  <a:cubicBezTo>
                    <a:pt x="5110" y="3970"/>
                    <a:pt x="5086" y="3956"/>
                    <a:pt x="5063" y="3938"/>
                  </a:cubicBezTo>
                  <a:cubicBezTo>
                    <a:pt x="5046" y="3883"/>
                    <a:pt x="5032" y="3829"/>
                    <a:pt x="5095" y="3803"/>
                  </a:cubicBezTo>
                  <a:cubicBezTo>
                    <a:pt x="5099" y="3801"/>
                    <a:pt x="5104" y="3801"/>
                    <a:pt x="5109" y="3801"/>
                  </a:cubicBezTo>
                  <a:close/>
                  <a:moveTo>
                    <a:pt x="4542" y="3866"/>
                  </a:moveTo>
                  <a:cubicBezTo>
                    <a:pt x="4583" y="3866"/>
                    <a:pt x="4603" y="3893"/>
                    <a:pt x="4608" y="3929"/>
                  </a:cubicBezTo>
                  <a:cubicBezTo>
                    <a:pt x="4611" y="3952"/>
                    <a:pt x="4591" y="3989"/>
                    <a:pt x="4570" y="3998"/>
                  </a:cubicBezTo>
                  <a:cubicBezTo>
                    <a:pt x="4558" y="4005"/>
                    <a:pt x="4545" y="4009"/>
                    <a:pt x="4532" y="4009"/>
                  </a:cubicBezTo>
                  <a:cubicBezTo>
                    <a:pt x="4505" y="4009"/>
                    <a:pt x="4478" y="3991"/>
                    <a:pt x="4459" y="3952"/>
                  </a:cubicBezTo>
                  <a:cubicBezTo>
                    <a:pt x="4473" y="3926"/>
                    <a:pt x="4490" y="3895"/>
                    <a:pt x="4505" y="3872"/>
                  </a:cubicBezTo>
                  <a:cubicBezTo>
                    <a:pt x="4518" y="3868"/>
                    <a:pt x="4531" y="3866"/>
                    <a:pt x="4542" y="3866"/>
                  </a:cubicBezTo>
                  <a:close/>
                  <a:moveTo>
                    <a:pt x="4213" y="73"/>
                  </a:moveTo>
                  <a:cubicBezTo>
                    <a:pt x="4390" y="73"/>
                    <a:pt x="4564" y="158"/>
                    <a:pt x="4677" y="348"/>
                  </a:cubicBezTo>
                  <a:cubicBezTo>
                    <a:pt x="4797" y="548"/>
                    <a:pt x="4932" y="735"/>
                    <a:pt x="5060" y="926"/>
                  </a:cubicBezTo>
                  <a:cubicBezTo>
                    <a:pt x="5204" y="1141"/>
                    <a:pt x="5310" y="1371"/>
                    <a:pt x="5301" y="1634"/>
                  </a:cubicBezTo>
                  <a:cubicBezTo>
                    <a:pt x="5298" y="1697"/>
                    <a:pt x="5290" y="1760"/>
                    <a:pt x="5270" y="1818"/>
                  </a:cubicBezTo>
                  <a:cubicBezTo>
                    <a:pt x="5129" y="2193"/>
                    <a:pt x="4986" y="2565"/>
                    <a:pt x="4846" y="2941"/>
                  </a:cubicBezTo>
                  <a:cubicBezTo>
                    <a:pt x="4823" y="3001"/>
                    <a:pt x="4794" y="3061"/>
                    <a:pt x="4768" y="3121"/>
                  </a:cubicBezTo>
                  <a:cubicBezTo>
                    <a:pt x="4707" y="3087"/>
                    <a:pt x="4655" y="3070"/>
                    <a:pt x="4611" y="3070"/>
                  </a:cubicBezTo>
                  <a:cubicBezTo>
                    <a:pt x="4555" y="3070"/>
                    <a:pt x="4512" y="3097"/>
                    <a:pt x="4482" y="3150"/>
                  </a:cubicBezTo>
                  <a:cubicBezTo>
                    <a:pt x="4427" y="3244"/>
                    <a:pt x="4462" y="3325"/>
                    <a:pt x="4588" y="3402"/>
                  </a:cubicBezTo>
                  <a:lnTo>
                    <a:pt x="4588" y="3482"/>
                  </a:lnTo>
                  <a:cubicBezTo>
                    <a:pt x="4533" y="3452"/>
                    <a:pt x="4481" y="3427"/>
                    <a:pt x="4435" y="3427"/>
                  </a:cubicBezTo>
                  <a:cubicBezTo>
                    <a:pt x="4386" y="3427"/>
                    <a:pt x="4344" y="3454"/>
                    <a:pt x="4313" y="3531"/>
                  </a:cubicBezTo>
                  <a:cubicBezTo>
                    <a:pt x="4281" y="3614"/>
                    <a:pt x="4336" y="3668"/>
                    <a:pt x="4410" y="3723"/>
                  </a:cubicBezTo>
                  <a:cubicBezTo>
                    <a:pt x="4376" y="3857"/>
                    <a:pt x="4341" y="3992"/>
                    <a:pt x="4304" y="4130"/>
                  </a:cubicBezTo>
                  <a:lnTo>
                    <a:pt x="4290" y="4127"/>
                  </a:lnTo>
                  <a:cubicBezTo>
                    <a:pt x="4278" y="3929"/>
                    <a:pt x="4264" y="3734"/>
                    <a:pt x="4252" y="3539"/>
                  </a:cubicBezTo>
                  <a:lnTo>
                    <a:pt x="4221" y="3522"/>
                  </a:lnTo>
                  <a:cubicBezTo>
                    <a:pt x="4250" y="3502"/>
                    <a:pt x="4287" y="3485"/>
                    <a:pt x="4307" y="3459"/>
                  </a:cubicBezTo>
                  <a:cubicBezTo>
                    <a:pt x="4350" y="3408"/>
                    <a:pt x="4350" y="3345"/>
                    <a:pt x="4315" y="3296"/>
                  </a:cubicBezTo>
                  <a:cubicBezTo>
                    <a:pt x="4278" y="3246"/>
                    <a:pt x="4230" y="3214"/>
                    <a:pt x="4171" y="3214"/>
                  </a:cubicBezTo>
                  <a:cubicBezTo>
                    <a:pt x="4162" y="3214"/>
                    <a:pt x="4153" y="3214"/>
                    <a:pt x="4144" y="3216"/>
                  </a:cubicBezTo>
                  <a:cubicBezTo>
                    <a:pt x="4083" y="3224"/>
                    <a:pt x="4040" y="3267"/>
                    <a:pt x="4038" y="3325"/>
                  </a:cubicBezTo>
                  <a:cubicBezTo>
                    <a:pt x="4035" y="3368"/>
                    <a:pt x="4052" y="3419"/>
                    <a:pt x="4075" y="3454"/>
                  </a:cubicBezTo>
                  <a:cubicBezTo>
                    <a:pt x="4103" y="3491"/>
                    <a:pt x="4149" y="3511"/>
                    <a:pt x="4204" y="3554"/>
                  </a:cubicBezTo>
                  <a:cubicBezTo>
                    <a:pt x="4209" y="3582"/>
                    <a:pt x="4215" y="3631"/>
                    <a:pt x="4224" y="3677"/>
                  </a:cubicBezTo>
                  <a:cubicBezTo>
                    <a:pt x="4144" y="3666"/>
                    <a:pt x="4075" y="3654"/>
                    <a:pt x="4000" y="3645"/>
                  </a:cubicBezTo>
                  <a:cubicBezTo>
                    <a:pt x="3923" y="3565"/>
                    <a:pt x="3840" y="3482"/>
                    <a:pt x="3760" y="3399"/>
                  </a:cubicBezTo>
                  <a:cubicBezTo>
                    <a:pt x="3737" y="3376"/>
                    <a:pt x="3714" y="3350"/>
                    <a:pt x="3699" y="3322"/>
                  </a:cubicBezTo>
                  <a:cubicBezTo>
                    <a:pt x="3573" y="3098"/>
                    <a:pt x="3442" y="2875"/>
                    <a:pt x="3327" y="2646"/>
                  </a:cubicBezTo>
                  <a:cubicBezTo>
                    <a:pt x="3167" y="2328"/>
                    <a:pt x="3072" y="1989"/>
                    <a:pt x="3083" y="1628"/>
                  </a:cubicBezTo>
                  <a:cubicBezTo>
                    <a:pt x="3095" y="1362"/>
                    <a:pt x="3175" y="1116"/>
                    <a:pt x="3316" y="892"/>
                  </a:cubicBezTo>
                  <a:cubicBezTo>
                    <a:pt x="3404" y="752"/>
                    <a:pt x="3496" y="614"/>
                    <a:pt x="3588" y="477"/>
                  </a:cubicBezTo>
                  <a:cubicBezTo>
                    <a:pt x="3668" y="356"/>
                    <a:pt x="3763" y="250"/>
                    <a:pt x="3886" y="170"/>
                  </a:cubicBezTo>
                  <a:cubicBezTo>
                    <a:pt x="3987" y="107"/>
                    <a:pt x="4100" y="73"/>
                    <a:pt x="4213" y="73"/>
                  </a:cubicBezTo>
                  <a:close/>
                  <a:moveTo>
                    <a:pt x="7070" y="381"/>
                  </a:moveTo>
                  <a:cubicBezTo>
                    <a:pt x="7116" y="381"/>
                    <a:pt x="7164" y="386"/>
                    <a:pt x="7212" y="396"/>
                  </a:cubicBezTo>
                  <a:cubicBezTo>
                    <a:pt x="7404" y="439"/>
                    <a:pt x="7499" y="554"/>
                    <a:pt x="7490" y="749"/>
                  </a:cubicBezTo>
                  <a:cubicBezTo>
                    <a:pt x="7484" y="883"/>
                    <a:pt x="7479" y="1018"/>
                    <a:pt x="7456" y="1153"/>
                  </a:cubicBezTo>
                  <a:cubicBezTo>
                    <a:pt x="7427" y="1345"/>
                    <a:pt x="7459" y="1525"/>
                    <a:pt x="7522" y="1703"/>
                  </a:cubicBezTo>
                  <a:cubicBezTo>
                    <a:pt x="7556" y="1797"/>
                    <a:pt x="7596" y="1889"/>
                    <a:pt x="7633" y="1981"/>
                  </a:cubicBezTo>
                  <a:cubicBezTo>
                    <a:pt x="7699" y="2141"/>
                    <a:pt x="7739" y="2310"/>
                    <a:pt x="7748" y="2482"/>
                  </a:cubicBezTo>
                  <a:cubicBezTo>
                    <a:pt x="7757" y="2760"/>
                    <a:pt x="7642" y="2998"/>
                    <a:pt x="7464" y="3204"/>
                  </a:cubicBezTo>
                  <a:cubicBezTo>
                    <a:pt x="7289" y="3408"/>
                    <a:pt x="7077" y="3565"/>
                    <a:pt x="6831" y="3674"/>
                  </a:cubicBezTo>
                  <a:cubicBezTo>
                    <a:pt x="6453" y="3846"/>
                    <a:pt x="6060" y="3975"/>
                    <a:pt x="5639" y="4006"/>
                  </a:cubicBezTo>
                  <a:cubicBezTo>
                    <a:pt x="5573" y="4012"/>
                    <a:pt x="5507" y="4029"/>
                    <a:pt x="5447" y="4052"/>
                  </a:cubicBezTo>
                  <a:cubicBezTo>
                    <a:pt x="5286" y="4116"/>
                    <a:pt x="5154" y="4136"/>
                    <a:pt x="4976" y="4136"/>
                  </a:cubicBezTo>
                  <a:cubicBezTo>
                    <a:pt x="4914" y="4136"/>
                    <a:pt x="4847" y="4133"/>
                    <a:pt x="4771" y="4130"/>
                  </a:cubicBezTo>
                  <a:cubicBezTo>
                    <a:pt x="4834" y="4047"/>
                    <a:pt x="4923" y="4027"/>
                    <a:pt x="4997" y="3984"/>
                  </a:cubicBezTo>
                  <a:cubicBezTo>
                    <a:pt x="5067" y="4020"/>
                    <a:pt x="5116" y="4038"/>
                    <a:pt x="5154" y="4038"/>
                  </a:cubicBezTo>
                  <a:cubicBezTo>
                    <a:pt x="5188" y="4038"/>
                    <a:pt x="5214" y="4023"/>
                    <a:pt x="5238" y="3995"/>
                  </a:cubicBezTo>
                  <a:cubicBezTo>
                    <a:pt x="5275" y="3955"/>
                    <a:pt x="5287" y="3857"/>
                    <a:pt x="5261" y="3809"/>
                  </a:cubicBezTo>
                  <a:cubicBezTo>
                    <a:pt x="5235" y="3759"/>
                    <a:pt x="5163" y="3719"/>
                    <a:pt x="5109" y="3719"/>
                  </a:cubicBezTo>
                  <a:cubicBezTo>
                    <a:pt x="5104" y="3719"/>
                    <a:pt x="5100" y="3719"/>
                    <a:pt x="5095" y="3720"/>
                  </a:cubicBezTo>
                  <a:cubicBezTo>
                    <a:pt x="5020" y="3734"/>
                    <a:pt x="4989" y="3792"/>
                    <a:pt x="4980" y="3918"/>
                  </a:cubicBezTo>
                  <a:cubicBezTo>
                    <a:pt x="4860" y="3998"/>
                    <a:pt x="4760" y="4070"/>
                    <a:pt x="4654" y="4133"/>
                  </a:cubicBezTo>
                  <a:cubicBezTo>
                    <a:pt x="4591" y="4170"/>
                    <a:pt x="4519" y="4196"/>
                    <a:pt x="4450" y="4224"/>
                  </a:cubicBezTo>
                  <a:cubicBezTo>
                    <a:pt x="4444" y="4218"/>
                    <a:pt x="4442" y="4210"/>
                    <a:pt x="4436" y="4204"/>
                  </a:cubicBezTo>
                  <a:cubicBezTo>
                    <a:pt x="4456" y="4167"/>
                    <a:pt x="4479" y="4130"/>
                    <a:pt x="4502" y="4090"/>
                  </a:cubicBezTo>
                  <a:cubicBezTo>
                    <a:pt x="4596" y="4081"/>
                    <a:pt x="4674" y="4055"/>
                    <a:pt x="4682" y="3941"/>
                  </a:cubicBezTo>
                  <a:cubicBezTo>
                    <a:pt x="4685" y="3906"/>
                    <a:pt x="4728" y="3878"/>
                    <a:pt x="4748" y="3849"/>
                  </a:cubicBezTo>
                  <a:cubicBezTo>
                    <a:pt x="4757" y="3849"/>
                    <a:pt x="4765" y="3850"/>
                    <a:pt x="4774" y="3850"/>
                  </a:cubicBezTo>
                  <a:cubicBezTo>
                    <a:pt x="4969" y="3850"/>
                    <a:pt x="5005" y="3721"/>
                    <a:pt x="4920" y="3542"/>
                  </a:cubicBezTo>
                  <a:lnTo>
                    <a:pt x="4920" y="3542"/>
                  </a:lnTo>
                  <a:cubicBezTo>
                    <a:pt x="4960" y="3551"/>
                    <a:pt x="4995" y="3562"/>
                    <a:pt x="5029" y="3565"/>
                  </a:cubicBezTo>
                  <a:cubicBezTo>
                    <a:pt x="5034" y="3566"/>
                    <a:pt x="5040" y="3566"/>
                    <a:pt x="5045" y="3566"/>
                  </a:cubicBezTo>
                  <a:cubicBezTo>
                    <a:pt x="5123" y="3566"/>
                    <a:pt x="5181" y="3508"/>
                    <a:pt x="5184" y="3431"/>
                  </a:cubicBezTo>
                  <a:cubicBezTo>
                    <a:pt x="5184" y="3345"/>
                    <a:pt x="5114" y="3273"/>
                    <a:pt x="5032" y="3273"/>
                  </a:cubicBezTo>
                  <a:cubicBezTo>
                    <a:pt x="5029" y="3273"/>
                    <a:pt x="5026" y="3273"/>
                    <a:pt x="5023" y="3273"/>
                  </a:cubicBezTo>
                  <a:cubicBezTo>
                    <a:pt x="4934" y="3276"/>
                    <a:pt x="4871" y="3353"/>
                    <a:pt x="4889" y="3436"/>
                  </a:cubicBezTo>
                  <a:cubicBezTo>
                    <a:pt x="4897" y="3476"/>
                    <a:pt x="4914" y="3514"/>
                    <a:pt x="4871" y="3545"/>
                  </a:cubicBezTo>
                  <a:cubicBezTo>
                    <a:pt x="4867" y="3545"/>
                    <a:pt x="4862" y="3545"/>
                    <a:pt x="4858" y="3545"/>
                  </a:cubicBezTo>
                  <a:cubicBezTo>
                    <a:pt x="4695" y="3545"/>
                    <a:pt x="4619" y="3644"/>
                    <a:pt x="4728" y="3806"/>
                  </a:cubicBezTo>
                  <a:cubicBezTo>
                    <a:pt x="4714" y="3823"/>
                    <a:pt x="4697" y="3840"/>
                    <a:pt x="4679" y="3860"/>
                  </a:cubicBezTo>
                  <a:cubicBezTo>
                    <a:pt x="4639" y="3829"/>
                    <a:pt x="4602" y="3803"/>
                    <a:pt x="4559" y="3772"/>
                  </a:cubicBezTo>
                  <a:cubicBezTo>
                    <a:pt x="4570" y="3743"/>
                    <a:pt x="4585" y="3717"/>
                    <a:pt x="4596" y="3691"/>
                  </a:cubicBezTo>
                  <a:cubicBezTo>
                    <a:pt x="4754" y="3325"/>
                    <a:pt x="4917" y="2958"/>
                    <a:pt x="5066" y="2588"/>
                  </a:cubicBezTo>
                  <a:cubicBezTo>
                    <a:pt x="5178" y="2313"/>
                    <a:pt x="5267" y="2027"/>
                    <a:pt x="5370" y="1749"/>
                  </a:cubicBezTo>
                  <a:cubicBezTo>
                    <a:pt x="5396" y="1680"/>
                    <a:pt x="5424" y="1611"/>
                    <a:pt x="5462" y="1548"/>
                  </a:cubicBezTo>
                  <a:cubicBezTo>
                    <a:pt x="5590" y="1336"/>
                    <a:pt x="5739" y="1133"/>
                    <a:pt x="5911" y="952"/>
                  </a:cubicBezTo>
                  <a:cubicBezTo>
                    <a:pt x="5969" y="895"/>
                    <a:pt x="6029" y="835"/>
                    <a:pt x="6098" y="795"/>
                  </a:cubicBezTo>
                  <a:cubicBezTo>
                    <a:pt x="6310" y="677"/>
                    <a:pt x="6522" y="565"/>
                    <a:pt x="6742" y="459"/>
                  </a:cubicBezTo>
                  <a:cubicBezTo>
                    <a:pt x="6846" y="411"/>
                    <a:pt x="6955" y="381"/>
                    <a:pt x="7070" y="381"/>
                  </a:cubicBezTo>
                  <a:close/>
                  <a:moveTo>
                    <a:pt x="4416" y="4024"/>
                  </a:moveTo>
                  <a:cubicBezTo>
                    <a:pt x="4442" y="4044"/>
                    <a:pt x="4459" y="4055"/>
                    <a:pt x="4482" y="4072"/>
                  </a:cubicBezTo>
                  <a:cubicBezTo>
                    <a:pt x="4436" y="4133"/>
                    <a:pt x="4390" y="4187"/>
                    <a:pt x="4344" y="4241"/>
                  </a:cubicBezTo>
                  <a:cubicBezTo>
                    <a:pt x="4338" y="4236"/>
                    <a:pt x="4330" y="4230"/>
                    <a:pt x="4324" y="4224"/>
                  </a:cubicBezTo>
                  <a:cubicBezTo>
                    <a:pt x="4353" y="4161"/>
                    <a:pt x="4381" y="4098"/>
                    <a:pt x="4416" y="4024"/>
                  </a:cubicBezTo>
                  <a:close/>
                  <a:moveTo>
                    <a:pt x="8331" y="2782"/>
                  </a:moveTo>
                  <a:cubicBezTo>
                    <a:pt x="8552" y="2782"/>
                    <a:pt x="8693" y="2956"/>
                    <a:pt x="8648" y="3210"/>
                  </a:cubicBezTo>
                  <a:cubicBezTo>
                    <a:pt x="8630" y="3305"/>
                    <a:pt x="8602" y="3396"/>
                    <a:pt x="8585" y="3491"/>
                  </a:cubicBezTo>
                  <a:cubicBezTo>
                    <a:pt x="8567" y="3585"/>
                    <a:pt x="8553" y="3686"/>
                    <a:pt x="8544" y="3783"/>
                  </a:cubicBezTo>
                  <a:cubicBezTo>
                    <a:pt x="8533" y="3926"/>
                    <a:pt x="8467" y="4041"/>
                    <a:pt x="8367" y="4138"/>
                  </a:cubicBezTo>
                  <a:cubicBezTo>
                    <a:pt x="8209" y="4290"/>
                    <a:pt x="8017" y="4382"/>
                    <a:pt x="7808" y="4433"/>
                  </a:cubicBezTo>
                  <a:cubicBezTo>
                    <a:pt x="7659" y="4469"/>
                    <a:pt x="7510" y="4492"/>
                    <a:pt x="7358" y="4492"/>
                  </a:cubicBezTo>
                  <a:cubicBezTo>
                    <a:pt x="7341" y="4492"/>
                    <a:pt x="7324" y="4491"/>
                    <a:pt x="7307" y="4491"/>
                  </a:cubicBezTo>
                  <a:cubicBezTo>
                    <a:pt x="7244" y="4488"/>
                    <a:pt x="7198" y="4468"/>
                    <a:pt x="7152" y="4422"/>
                  </a:cubicBezTo>
                  <a:cubicBezTo>
                    <a:pt x="7095" y="4362"/>
                    <a:pt x="7026" y="4307"/>
                    <a:pt x="6954" y="4267"/>
                  </a:cubicBezTo>
                  <a:cubicBezTo>
                    <a:pt x="6725" y="4141"/>
                    <a:pt x="6479" y="4061"/>
                    <a:pt x="6215" y="4027"/>
                  </a:cubicBezTo>
                  <a:cubicBezTo>
                    <a:pt x="6195" y="4024"/>
                    <a:pt x="6178" y="4015"/>
                    <a:pt x="6158" y="4009"/>
                  </a:cubicBezTo>
                  <a:cubicBezTo>
                    <a:pt x="6158" y="4004"/>
                    <a:pt x="6158" y="3995"/>
                    <a:pt x="6158" y="3989"/>
                  </a:cubicBezTo>
                  <a:cubicBezTo>
                    <a:pt x="6261" y="3955"/>
                    <a:pt x="6367" y="3923"/>
                    <a:pt x="6470" y="3892"/>
                  </a:cubicBezTo>
                  <a:cubicBezTo>
                    <a:pt x="6863" y="3772"/>
                    <a:pt x="7212" y="3574"/>
                    <a:pt x="7502" y="3279"/>
                  </a:cubicBezTo>
                  <a:cubicBezTo>
                    <a:pt x="7605" y="3176"/>
                    <a:pt x="7722" y="3084"/>
                    <a:pt x="7834" y="2989"/>
                  </a:cubicBezTo>
                  <a:cubicBezTo>
                    <a:pt x="7940" y="2903"/>
                    <a:pt x="8060" y="2840"/>
                    <a:pt x="8192" y="2803"/>
                  </a:cubicBezTo>
                  <a:cubicBezTo>
                    <a:pt x="8241" y="2789"/>
                    <a:pt x="8287" y="2782"/>
                    <a:pt x="8331" y="2782"/>
                  </a:cubicBezTo>
                  <a:close/>
                  <a:moveTo>
                    <a:pt x="5878" y="4063"/>
                  </a:moveTo>
                  <a:cubicBezTo>
                    <a:pt x="5974" y="4063"/>
                    <a:pt x="6072" y="4072"/>
                    <a:pt x="6169" y="4087"/>
                  </a:cubicBezTo>
                  <a:cubicBezTo>
                    <a:pt x="6387" y="4121"/>
                    <a:pt x="6596" y="4181"/>
                    <a:pt x="6800" y="4270"/>
                  </a:cubicBezTo>
                  <a:cubicBezTo>
                    <a:pt x="6822" y="4282"/>
                    <a:pt x="6843" y="4296"/>
                    <a:pt x="6883" y="4319"/>
                  </a:cubicBezTo>
                  <a:cubicBezTo>
                    <a:pt x="6768" y="4330"/>
                    <a:pt x="6676" y="4330"/>
                    <a:pt x="6585" y="4347"/>
                  </a:cubicBezTo>
                  <a:cubicBezTo>
                    <a:pt x="6396" y="4385"/>
                    <a:pt x="6206" y="4428"/>
                    <a:pt x="6017" y="4476"/>
                  </a:cubicBezTo>
                  <a:cubicBezTo>
                    <a:pt x="5906" y="4505"/>
                    <a:pt x="5796" y="4520"/>
                    <a:pt x="5687" y="4520"/>
                  </a:cubicBezTo>
                  <a:cubicBezTo>
                    <a:pt x="5520" y="4520"/>
                    <a:pt x="5357" y="4484"/>
                    <a:pt x="5195" y="4402"/>
                  </a:cubicBezTo>
                  <a:cubicBezTo>
                    <a:pt x="5066" y="4336"/>
                    <a:pt x="4929" y="4287"/>
                    <a:pt x="4771" y="4218"/>
                  </a:cubicBezTo>
                  <a:cubicBezTo>
                    <a:pt x="4860" y="4213"/>
                    <a:pt x="4929" y="4201"/>
                    <a:pt x="4997" y="4201"/>
                  </a:cubicBezTo>
                  <a:cubicBezTo>
                    <a:pt x="5158" y="4201"/>
                    <a:pt x="5310" y="4173"/>
                    <a:pt x="5462" y="4124"/>
                  </a:cubicBezTo>
                  <a:cubicBezTo>
                    <a:pt x="5598" y="4081"/>
                    <a:pt x="5737" y="4063"/>
                    <a:pt x="5878" y="4063"/>
                  </a:cubicBezTo>
                  <a:close/>
                  <a:moveTo>
                    <a:pt x="2433" y="2580"/>
                  </a:moveTo>
                  <a:lnTo>
                    <a:pt x="2433" y="2580"/>
                  </a:lnTo>
                  <a:cubicBezTo>
                    <a:pt x="2453" y="2614"/>
                    <a:pt x="2467" y="2634"/>
                    <a:pt x="2479" y="2654"/>
                  </a:cubicBezTo>
                  <a:cubicBezTo>
                    <a:pt x="2553" y="2812"/>
                    <a:pt x="2665" y="2935"/>
                    <a:pt x="2823" y="3009"/>
                  </a:cubicBezTo>
                  <a:cubicBezTo>
                    <a:pt x="2986" y="3087"/>
                    <a:pt x="3152" y="3158"/>
                    <a:pt x="3318" y="3227"/>
                  </a:cubicBezTo>
                  <a:cubicBezTo>
                    <a:pt x="3794" y="3416"/>
                    <a:pt x="4063" y="3780"/>
                    <a:pt x="4195" y="4259"/>
                  </a:cubicBezTo>
                  <a:cubicBezTo>
                    <a:pt x="4238" y="4419"/>
                    <a:pt x="4247" y="4585"/>
                    <a:pt x="4238" y="4751"/>
                  </a:cubicBezTo>
                  <a:cubicBezTo>
                    <a:pt x="4238" y="4786"/>
                    <a:pt x="4227" y="4820"/>
                    <a:pt x="4215" y="4880"/>
                  </a:cubicBezTo>
                  <a:cubicBezTo>
                    <a:pt x="4129" y="4860"/>
                    <a:pt x="4061" y="4855"/>
                    <a:pt x="3997" y="4829"/>
                  </a:cubicBezTo>
                  <a:cubicBezTo>
                    <a:pt x="3914" y="4792"/>
                    <a:pt x="3837" y="4740"/>
                    <a:pt x="3760" y="4691"/>
                  </a:cubicBezTo>
                  <a:cubicBezTo>
                    <a:pt x="3573" y="4568"/>
                    <a:pt x="3396" y="4431"/>
                    <a:pt x="3201" y="4322"/>
                  </a:cubicBezTo>
                  <a:cubicBezTo>
                    <a:pt x="2777" y="4081"/>
                    <a:pt x="2568" y="3703"/>
                    <a:pt x="2470" y="3244"/>
                  </a:cubicBezTo>
                  <a:cubicBezTo>
                    <a:pt x="2425" y="3032"/>
                    <a:pt x="2416" y="2817"/>
                    <a:pt x="2433" y="2580"/>
                  </a:cubicBezTo>
                  <a:close/>
                  <a:moveTo>
                    <a:pt x="4616" y="4263"/>
                  </a:moveTo>
                  <a:cubicBezTo>
                    <a:pt x="4701" y="4263"/>
                    <a:pt x="4784" y="4284"/>
                    <a:pt x="4863" y="4316"/>
                  </a:cubicBezTo>
                  <a:cubicBezTo>
                    <a:pt x="4977" y="4365"/>
                    <a:pt x="5086" y="4425"/>
                    <a:pt x="5204" y="4471"/>
                  </a:cubicBezTo>
                  <a:cubicBezTo>
                    <a:pt x="5310" y="4511"/>
                    <a:pt x="5419" y="4545"/>
                    <a:pt x="5527" y="4571"/>
                  </a:cubicBezTo>
                  <a:cubicBezTo>
                    <a:pt x="5579" y="4583"/>
                    <a:pt x="5631" y="4588"/>
                    <a:pt x="5682" y="4588"/>
                  </a:cubicBezTo>
                  <a:cubicBezTo>
                    <a:pt x="5820" y="4588"/>
                    <a:pt x="5956" y="4551"/>
                    <a:pt x="6092" y="4522"/>
                  </a:cubicBezTo>
                  <a:cubicBezTo>
                    <a:pt x="6298" y="4476"/>
                    <a:pt x="6504" y="4422"/>
                    <a:pt x="6714" y="4388"/>
                  </a:cubicBezTo>
                  <a:cubicBezTo>
                    <a:pt x="6737" y="4384"/>
                    <a:pt x="6761" y="4382"/>
                    <a:pt x="6785" y="4382"/>
                  </a:cubicBezTo>
                  <a:cubicBezTo>
                    <a:pt x="6852" y="4382"/>
                    <a:pt x="6921" y="4394"/>
                    <a:pt x="6986" y="4405"/>
                  </a:cubicBezTo>
                  <a:cubicBezTo>
                    <a:pt x="7072" y="4422"/>
                    <a:pt x="7123" y="4485"/>
                    <a:pt x="7149" y="4574"/>
                  </a:cubicBezTo>
                  <a:cubicBezTo>
                    <a:pt x="7126" y="4674"/>
                    <a:pt x="7060" y="4731"/>
                    <a:pt x="6986" y="4783"/>
                  </a:cubicBezTo>
                  <a:cubicBezTo>
                    <a:pt x="6854" y="4875"/>
                    <a:pt x="6699" y="4909"/>
                    <a:pt x="6545" y="4949"/>
                  </a:cubicBezTo>
                  <a:cubicBezTo>
                    <a:pt x="6281" y="5018"/>
                    <a:pt x="6012" y="5044"/>
                    <a:pt x="5739" y="5061"/>
                  </a:cubicBezTo>
                  <a:cubicBezTo>
                    <a:pt x="5568" y="5072"/>
                    <a:pt x="5396" y="5092"/>
                    <a:pt x="5224" y="5101"/>
                  </a:cubicBezTo>
                  <a:cubicBezTo>
                    <a:pt x="5188" y="5103"/>
                    <a:pt x="5152" y="5104"/>
                    <a:pt x="5116" y="5104"/>
                  </a:cubicBezTo>
                  <a:cubicBezTo>
                    <a:pt x="4816" y="5104"/>
                    <a:pt x="4537" y="5033"/>
                    <a:pt x="4304" y="4800"/>
                  </a:cubicBezTo>
                  <a:cubicBezTo>
                    <a:pt x="4304" y="4706"/>
                    <a:pt x="4298" y="4608"/>
                    <a:pt x="4304" y="4511"/>
                  </a:cubicBezTo>
                  <a:cubicBezTo>
                    <a:pt x="4313" y="4379"/>
                    <a:pt x="4430" y="4276"/>
                    <a:pt x="4573" y="4264"/>
                  </a:cubicBezTo>
                  <a:cubicBezTo>
                    <a:pt x="4588" y="4263"/>
                    <a:pt x="4602" y="4263"/>
                    <a:pt x="4616" y="4263"/>
                  </a:cubicBezTo>
                  <a:close/>
                  <a:moveTo>
                    <a:pt x="3886" y="4880"/>
                  </a:moveTo>
                  <a:lnTo>
                    <a:pt x="3886" y="4880"/>
                  </a:lnTo>
                  <a:cubicBezTo>
                    <a:pt x="3980" y="4890"/>
                    <a:pt x="4072" y="4948"/>
                    <a:pt x="4161" y="4948"/>
                  </a:cubicBezTo>
                  <a:cubicBezTo>
                    <a:pt x="4202" y="4948"/>
                    <a:pt x="4242" y="4936"/>
                    <a:pt x="4281" y="4900"/>
                  </a:cubicBezTo>
                  <a:cubicBezTo>
                    <a:pt x="4427" y="4983"/>
                    <a:pt x="4568" y="5064"/>
                    <a:pt x="4702" y="5144"/>
                  </a:cubicBezTo>
                  <a:cubicBezTo>
                    <a:pt x="4570" y="5276"/>
                    <a:pt x="4433" y="5419"/>
                    <a:pt x="4287" y="5551"/>
                  </a:cubicBezTo>
                  <a:cubicBezTo>
                    <a:pt x="4243" y="5591"/>
                    <a:pt x="4201" y="5611"/>
                    <a:pt x="4162" y="5611"/>
                  </a:cubicBezTo>
                  <a:cubicBezTo>
                    <a:pt x="4105" y="5611"/>
                    <a:pt x="4055" y="5568"/>
                    <a:pt x="4018" y="5488"/>
                  </a:cubicBezTo>
                  <a:cubicBezTo>
                    <a:pt x="3997" y="5448"/>
                    <a:pt x="3986" y="5405"/>
                    <a:pt x="3977" y="5362"/>
                  </a:cubicBezTo>
                  <a:cubicBezTo>
                    <a:pt x="3946" y="5204"/>
                    <a:pt x="3917" y="5047"/>
                    <a:pt x="3886" y="4880"/>
                  </a:cubicBezTo>
                  <a:close/>
                  <a:moveTo>
                    <a:pt x="4200" y="0"/>
                  </a:moveTo>
                  <a:cubicBezTo>
                    <a:pt x="4046" y="0"/>
                    <a:pt x="3902" y="48"/>
                    <a:pt x="3777" y="156"/>
                  </a:cubicBezTo>
                  <a:cubicBezTo>
                    <a:pt x="3688" y="233"/>
                    <a:pt x="3608" y="322"/>
                    <a:pt x="3539" y="416"/>
                  </a:cubicBezTo>
                  <a:cubicBezTo>
                    <a:pt x="3433" y="560"/>
                    <a:pt x="3336" y="714"/>
                    <a:pt x="3244" y="866"/>
                  </a:cubicBezTo>
                  <a:cubicBezTo>
                    <a:pt x="3078" y="1141"/>
                    <a:pt x="2998" y="1442"/>
                    <a:pt x="3012" y="1760"/>
                  </a:cubicBezTo>
                  <a:cubicBezTo>
                    <a:pt x="3023" y="2001"/>
                    <a:pt x="3075" y="2233"/>
                    <a:pt x="3164" y="2456"/>
                  </a:cubicBezTo>
                  <a:cubicBezTo>
                    <a:pt x="3175" y="2485"/>
                    <a:pt x="3184" y="2514"/>
                    <a:pt x="3192" y="2542"/>
                  </a:cubicBezTo>
                  <a:cubicBezTo>
                    <a:pt x="3126" y="2511"/>
                    <a:pt x="3072" y="2471"/>
                    <a:pt x="3023" y="2428"/>
                  </a:cubicBezTo>
                  <a:cubicBezTo>
                    <a:pt x="2972" y="2379"/>
                    <a:pt x="2926" y="2328"/>
                    <a:pt x="2877" y="2279"/>
                  </a:cubicBezTo>
                  <a:cubicBezTo>
                    <a:pt x="2817" y="2219"/>
                    <a:pt x="2763" y="2153"/>
                    <a:pt x="2694" y="2104"/>
                  </a:cubicBezTo>
                  <a:cubicBezTo>
                    <a:pt x="2656" y="2077"/>
                    <a:pt x="2618" y="2064"/>
                    <a:pt x="2583" y="2064"/>
                  </a:cubicBezTo>
                  <a:cubicBezTo>
                    <a:pt x="2525" y="2064"/>
                    <a:pt x="2473" y="2099"/>
                    <a:pt x="2436" y="2167"/>
                  </a:cubicBezTo>
                  <a:cubicBezTo>
                    <a:pt x="2410" y="2216"/>
                    <a:pt x="2399" y="2270"/>
                    <a:pt x="2387" y="2325"/>
                  </a:cubicBezTo>
                  <a:cubicBezTo>
                    <a:pt x="2379" y="2359"/>
                    <a:pt x="2384" y="2399"/>
                    <a:pt x="2379" y="2434"/>
                  </a:cubicBezTo>
                  <a:cubicBezTo>
                    <a:pt x="2327" y="2766"/>
                    <a:pt x="2344" y="3093"/>
                    <a:pt x="2433" y="3416"/>
                  </a:cubicBezTo>
                  <a:cubicBezTo>
                    <a:pt x="2545" y="3823"/>
                    <a:pt x="2757" y="4155"/>
                    <a:pt x="3132" y="4367"/>
                  </a:cubicBezTo>
                  <a:cubicBezTo>
                    <a:pt x="3235" y="4425"/>
                    <a:pt x="3336" y="4488"/>
                    <a:pt x="3433" y="4554"/>
                  </a:cubicBezTo>
                  <a:cubicBezTo>
                    <a:pt x="3553" y="4634"/>
                    <a:pt x="3674" y="4720"/>
                    <a:pt x="3791" y="4806"/>
                  </a:cubicBezTo>
                  <a:cubicBezTo>
                    <a:pt x="3826" y="4966"/>
                    <a:pt x="3860" y="5118"/>
                    <a:pt x="3883" y="5276"/>
                  </a:cubicBezTo>
                  <a:cubicBezTo>
                    <a:pt x="3906" y="5416"/>
                    <a:pt x="3932" y="5551"/>
                    <a:pt x="4038" y="5657"/>
                  </a:cubicBezTo>
                  <a:cubicBezTo>
                    <a:pt x="4023" y="5720"/>
                    <a:pt x="4009" y="5780"/>
                    <a:pt x="3997" y="5840"/>
                  </a:cubicBezTo>
                  <a:cubicBezTo>
                    <a:pt x="3914" y="6362"/>
                    <a:pt x="3823" y="6883"/>
                    <a:pt x="3754" y="7407"/>
                  </a:cubicBezTo>
                  <a:cubicBezTo>
                    <a:pt x="3679" y="7986"/>
                    <a:pt x="3614" y="8568"/>
                    <a:pt x="3565" y="9146"/>
                  </a:cubicBezTo>
                  <a:cubicBezTo>
                    <a:pt x="3519" y="9685"/>
                    <a:pt x="3502" y="10227"/>
                    <a:pt x="3470" y="10765"/>
                  </a:cubicBezTo>
                  <a:cubicBezTo>
                    <a:pt x="3436" y="11421"/>
                    <a:pt x="3402" y="12080"/>
                    <a:pt x="3361" y="12736"/>
                  </a:cubicBezTo>
                  <a:cubicBezTo>
                    <a:pt x="3333" y="13195"/>
                    <a:pt x="3275" y="13650"/>
                    <a:pt x="3184" y="14100"/>
                  </a:cubicBezTo>
                  <a:cubicBezTo>
                    <a:pt x="2935" y="15327"/>
                    <a:pt x="2462" y="16458"/>
                    <a:pt x="1763" y="17495"/>
                  </a:cubicBezTo>
                  <a:cubicBezTo>
                    <a:pt x="1519" y="17859"/>
                    <a:pt x="1256" y="18209"/>
                    <a:pt x="1012" y="18570"/>
                  </a:cubicBezTo>
                  <a:cubicBezTo>
                    <a:pt x="316" y="19601"/>
                    <a:pt x="6" y="20750"/>
                    <a:pt x="1" y="21988"/>
                  </a:cubicBezTo>
                  <a:lnTo>
                    <a:pt x="67" y="21988"/>
                  </a:lnTo>
                  <a:cubicBezTo>
                    <a:pt x="67" y="21653"/>
                    <a:pt x="98" y="21320"/>
                    <a:pt x="150" y="20988"/>
                  </a:cubicBezTo>
                  <a:cubicBezTo>
                    <a:pt x="273" y="20169"/>
                    <a:pt x="551" y="19409"/>
                    <a:pt x="1003" y="18716"/>
                  </a:cubicBezTo>
                  <a:cubicBezTo>
                    <a:pt x="1175" y="18450"/>
                    <a:pt x="1364" y="18195"/>
                    <a:pt x="1542" y="17934"/>
                  </a:cubicBezTo>
                  <a:cubicBezTo>
                    <a:pt x="1740" y="17647"/>
                    <a:pt x="1949" y="17364"/>
                    <a:pt x="2124" y="17063"/>
                  </a:cubicBezTo>
                  <a:cubicBezTo>
                    <a:pt x="2860" y="15805"/>
                    <a:pt x="3298" y="14447"/>
                    <a:pt x="3416" y="12991"/>
                  </a:cubicBezTo>
                  <a:cubicBezTo>
                    <a:pt x="3459" y="12450"/>
                    <a:pt x="3493" y="11906"/>
                    <a:pt x="3525" y="11364"/>
                  </a:cubicBezTo>
                  <a:cubicBezTo>
                    <a:pt x="3559" y="10754"/>
                    <a:pt x="3576" y="10144"/>
                    <a:pt x="3616" y="9536"/>
                  </a:cubicBezTo>
                  <a:cubicBezTo>
                    <a:pt x="3651" y="9006"/>
                    <a:pt x="3694" y="8479"/>
                    <a:pt x="3757" y="7955"/>
                  </a:cubicBezTo>
                  <a:cubicBezTo>
                    <a:pt x="3831" y="7341"/>
                    <a:pt x="3926" y="6734"/>
                    <a:pt x="4018" y="6124"/>
                  </a:cubicBezTo>
                  <a:cubicBezTo>
                    <a:pt x="4038" y="5978"/>
                    <a:pt x="4075" y="5837"/>
                    <a:pt x="4101" y="5700"/>
                  </a:cubicBezTo>
                  <a:cubicBezTo>
                    <a:pt x="4298" y="5657"/>
                    <a:pt x="4324" y="5642"/>
                    <a:pt x="4459" y="5499"/>
                  </a:cubicBezTo>
                  <a:cubicBezTo>
                    <a:pt x="4476" y="5479"/>
                    <a:pt x="4490" y="5459"/>
                    <a:pt x="4510" y="5442"/>
                  </a:cubicBezTo>
                  <a:cubicBezTo>
                    <a:pt x="4591" y="5365"/>
                    <a:pt x="4668" y="5287"/>
                    <a:pt x="4751" y="5218"/>
                  </a:cubicBezTo>
                  <a:cubicBezTo>
                    <a:pt x="4785" y="5190"/>
                    <a:pt x="4834" y="5164"/>
                    <a:pt x="4880" y="5164"/>
                  </a:cubicBezTo>
                  <a:cubicBezTo>
                    <a:pt x="5118" y="5153"/>
                    <a:pt x="5356" y="5155"/>
                    <a:pt x="5593" y="5144"/>
                  </a:cubicBezTo>
                  <a:cubicBezTo>
                    <a:pt x="5828" y="5130"/>
                    <a:pt x="6063" y="5112"/>
                    <a:pt x="6295" y="5075"/>
                  </a:cubicBezTo>
                  <a:cubicBezTo>
                    <a:pt x="6493" y="5044"/>
                    <a:pt x="6691" y="4989"/>
                    <a:pt x="6880" y="4920"/>
                  </a:cubicBezTo>
                  <a:cubicBezTo>
                    <a:pt x="7052" y="4860"/>
                    <a:pt x="7201" y="4757"/>
                    <a:pt x="7226" y="4562"/>
                  </a:cubicBezTo>
                  <a:cubicBezTo>
                    <a:pt x="7396" y="4551"/>
                    <a:pt x="7556" y="4548"/>
                    <a:pt x="7716" y="4525"/>
                  </a:cubicBezTo>
                  <a:cubicBezTo>
                    <a:pt x="7963" y="4491"/>
                    <a:pt x="8189" y="4396"/>
                    <a:pt x="8381" y="4227"/>
                  </a:cubicBezTo>
                  <a:cubicBezTo>
                    <a:pt x="8510" y="4115"/>
                    <a:pt x="8593" y="3981"/>
                    <a:pt x="8613" y="3806"/>
                  </a:cubicBezTo>
                  <a:cubicBezTo>
                    <a:pt x="8636" y="3631"/>
                    <a:pt x="8679" y="3459"/>
                    <a:pt x="8708" y="3284"/>
                  </a:cubicBezTo>
                  <a:cubicBezTo>
                    <a:pt x="8719" y="3219"/>
                    <a:pt x="8728" y="3147"/>
                    <a:pt x="8722" y="3078"/>
                  </a:cubicBezTo>
                  <a:cubicBezTo>
                    <a:pt x="8704" y="2844"/>
                    <a:pt x="8562" y="2711"/>
                    <a:pt x="8341" y="2711"/>
                  </a:cubicBezTo>
                  <a:cubicBezTo>
                    <a:pt x="8322" y="2711"/>
                    <a:pt x="8302" y="2712"/>
                    <a:pt x="8281" y="2714"/>
                  </a:cubicBezTo>
                  <a:cubicBezTo>
                    <a:pt x="8092" y="2734"/>
                    <a:pt x="7934" y="2823"/>
                    <a:pt x="7785" y="2938"/>
                  </a:cubicBezTo>
                  <a:cubicBezTo>
                    <a:pt x="7762" y="2958"/>
                    <a:pt x="7736" y="2975"/>
                    <a:pt x="7714" y="2995"/>
                  </a:cubicBezTo>
                  <a:cubicBezTo>
                    <a:pt x="7716" y="2938"/>
                    <a:pt x="7734" y="2889"/>
                    <a:pt x="7754" y="2846"/>
                  </a:cubicBezTo>
                  <a:cubicBezTo>
                    <a:pt x="7940" y="2471"/>
                    <a:pt x="8017" y="2078"/>
                    <a:pt x="7991" y="1660"/>
                  </a:cubicBezTo>
                  <a:cubicBezTo>
                    <a:pt x="7980" y="1425"/>
                    <a:pt x="7900" y="1224"/>
                    <a:pt x="7728" y="1064"/>
                  </a:cubicBezTo>
                  <a:cubicBezTo>
                    <a:pt x="7659" y="1001"/>
                    <a:pt x="7625" y="924"/>
                    <a:pt x="7610" y="832"/>
                  </a:cubicBezTo>
                  <a:cubicBezTo>
                    <a:pt x="7599" y="760"/>
                    <a:pt x="7585" y="686"/>
                    <a:pt x="7562" y="617"/>
                  </a:cubicBezTo>
                  <a:cubicBezTo>
                    <a:pt x="7502" y="437"/>
                    <a:pt x="7358" y="331"/>
                    <a:pt x="7166" y="319"/>
                  </a:cubicBezTo>
                  <a:cubicBezTo>
                    <a:pt x="7138" y="317"/>
                    <a:pt x="7110" y="316"/>
                    <a:pt x="7083" y="316"/>
                  </a:cubicBezTo>
                  <a:cubicBezTo>
                    <a:pt x="6933" y="316"/>
                    <a:pt x="6789" y="349"/>
                    <a:pt x="6653" y="416"/>
                  </a:cubicBezTo>
                  <a:cubicBezTo>
                    <a:pt x="6476" y="505"/>
                    <a:pt x="6298" y="594"/>
                    <a:pt x="6126" y="694"/>
                  </a:cubicBezTo>
                  <a:cubicBezTo>
                    <a:pt x="6026" y="755"/>
                    <a:pt x="5929" y="826"/>
                    <a:pt x="5854" y="912"/>
                  </a:cubicBezTo>
                  <a:cubicBezTo>
                    <a:pt x="5708" y="1078"/>
                    <a:pt x="5579" y="1259"/>
                    <a:pt x="5444" y="1434"/>
                  </a:cubicBezTo>
                  <a:cubicBezTo>
                    <a:pt x="5424" y="1462"/>
                    <a:pt x="5404" y="1491"/>
                    <a:pt x="5373" y="1534"/>
                  </a:cubicBezTo>
                  <a:cubicBezTo>
                    <a:pt x="5335" y="1213"/>
                    <a:pt x="5192" y="967"/>
                    <a:pt x="5012" y="735"/>
                  </a:cubicBezTo>
                  <a:cubicBezTo>
                    <a:pt x="4934" y="637"/>
                    <a:pt x="4874" y="525"/>
                    <a:pt x="4805" y="422"/>
                  </a:cubicBezTo>
                  <a:cubicBezTo>
                    <a:pt x="4762" y="353"/>
                    <a:pt x="4722" y="282"/>
                    <a:pt x="4674" y="216"/>
                  </a:cubicBezTo>
                  <a:cubicBezTo>
                    <a:pt x="4596" y="107"/>
                    <a:pt x="4487" y="38"/>
                    <a:pt x="4356" y="15"/>
                  </a:cubicBezTo>
                  <a:cubicBezTo>
                    <a:pt x="4303" y="5"/>
                    <a:pt x="4251" y="0"/>
                    <a:pt x="420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a:off x="1534381" y="3076532"/>
              <a:ext cx="94230" cy="129922"/>
            </a:xfrm>
            <a:custGeom>
              <a:rect b="b" l="l" r="r" t="t"/>
              <a:pathLst>
                <a:path extrusionOk="0" h="1416" w="1027">
                  <a:moveTo>
                    <a:pt x="23" y="0"/>
                  </a:moveTo>
                  <a:cubicBezTo>
                    <a:pt x="15" y="3"/>
                    <a:pt x="6" y="6"/>
                    <a:pt x="0" y="9"/>
                  </a:cubicBezTo>
                  <a:cubicBezTo>
                    <a:pt x="26" y="126"/>
                    <a:pt x="46" y="247"/>
                    <a:pt x="81" y="358"/>
                  </a:cubicBezTo>
                  <a:cubicBezTo>
                    <a:pt x="238" y="837"/>
                    <a:pt x="562" y="1172"/>
                    <a:pt x="995" y="1413"/>
                  </a:cubicBezTo>
                  <a:cubicBezTo>
                    <a:pt x="997" y="1414"/>
                    <a:pt x="1001" y="1414"/>
                    <a:pt x="1005" y="1414"/>
                  </a:cubicBezTo>
                  <a:cubicBezTo>
                    <a:pt x="1011" y="1414"/>
                    <a:pt x="1018" y="1413"/>
                    <a:pt x="1023" y="1413"/>
                  </a:cubicBezTo>
                  <a:lnTo>
                    <a:pt x="1023" y="1413"/>
                  </a:lnTo>
                  <a:cubicBezTo>
                    <a:pt x="1024" y="1414"/>
                    <a:pt x="1025" y="1415"/>
                    <a:pt x="1026" y="1416"/>
                  </a:cubicBezTo>
                  <a:lnTo>
                    <a:pt x="1026" y="1413"/>
                  </a:lnTo>
                  <a:cubicBezTo>
                    <a:pt x="1025" y="1413"/>
                    <a:pt x="1024" y="1413"/>
                    <a:pt x="1023" y="1413"/>
                  </a:cubicBezTo>
                  <a:lnTo>
                    <a:pt x="1023" y="1413"/>
                  </a:lnTo>
                  <a:cubicBezTo>
                    <a:pt x="970" y="1359"/>
                    <a:pt x="913" y="1306"/>
                    <a:pt x="863" y="1252"/>
                  </a:cubicBezTo>
                  <a:cubicBezTo>
                    <a:pt x="622" y="995"/>
                    <a:pt x="410" y="719"/>
                    <a:pt x="298" y="379"/>
                  </a:cubicBezTo>
                  <a:cubicBezTo>
                    <a:pt x="290" y="347"/>
                    <a:pt x="278" y="318"/>
                    <a:pt x="270" y="287"/>
                  </a:cubicBezTo>
                  <a:lnTo>
                    <a:pt x="270" y="287"/>
                  </a:lnTo>
                  <a:cubicBezTo>
                    <a:pt x="275" y="444"/>
                    <a:pt x="327" y="591"/>
                    <a:pt x="410" y="719"/>
                  </a:cubicBezTo>
                  <a:cubicBezTo>
                    <a:pt x="506" y="867"/>
                    <a:pt x="611" y="1006"/>
                    <a:pt x="713" y="1148"/>
                  </a:cubicBezTo>
                  <a:lnTo>
                    <a:pt x="713" y="1148"/>
                  </a:lnTo>
                  <a:cubicBezTo>
                    <a:pt x="686" y="1134"/>
                    <a:pt x="656" y="1126"/>
                    <a:pt x="634" y="1106"/>
                  </a:cubicBezTo>
                  <a:cubicBezTo>
                    <a:pt x="327" y="828"/>
                    <a:pt x="138" y="485"/>
                    <a:pt x="49" y="83"/>
                  </a:cubicBezTo>
                  <a:cubicBezTo>
                    <a:pt x="46" y="69"/>
                    <a:pt x="46" y="55"/>
                    <a:pt x="40" y="40"/>
                  </a:cubicBezTo>
                  <a:cubicBezTo>
                    <a:pt x="38" y="26"/>
                    <a:pt x="29" y="15"/>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p:nvPr/>
          </p:nvSpPr>
          <p:spPr>
            <a:xfrm>
              <a:off x="1759176" y="2861190"/>
              <a:ext cx="150382" cy="198552"/>
            </a:xfrm>
            <a:custGeom>
              <a:rect b="b" l="l" r="r" t="t"/>
              <a:pathLst>
                <a:path extrusionOk="0" h="2164" w="1639">
                  <a:moveTo>
                    <a:pt x="1639" y="1"/>
                  </a:moveTo>
                  <a:lnTo>
                    <a:pt x="1639" y="1"/>
                  </a:lnTo>
                  <a:cubicBezTo>
                    <a:pt x="814" y="511"/>
                    <a:pt x="304" y="1259"/>
                    <a:pt x="0" y="2164"/>
                  </a:cubicBezTo>
                  <a:cubicBezTo>
                    <a:pt x="181" y="1746"/>
                    <a:pt x="390" y="1339"/>
                    <a:pt x="659" y="964"/>
                  </a:cubicBezTo>
                  <a:cubicBezTo>
                    <a:pt x="931" y="588"/>
                    <a:pt x="1278" y="287"/>
                    <a:pt x="16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p:nvPr/>
          </p:nvSpPr>
          <p:spPr>
            <a:xfrm>
              <a:off x="1785968" y="2948538"/>
              <a:ext cx="196717" cy="136252"/>
            </a:xfrm>
            <a:custGeom>
              <a:rect b="b" l="l" r="r" t="t"/>
              <a:pathLst>
                <a:path extrusionOk="0" h="1485" w="2144">
                  <a:moveTo>
                    <a:pt x="2143" y="0"/>
                  </a:moveTo>
                  <a:lnTo>
                    <a:pt x="2143" y="0"/>
                  </a:lnTo>
                  <a:cubicBezTo>
                    <a:pt x="2089" y="32"/>
                    <a:pt x="2043" y="69"/>
                    <a:pt x="2000" y="106"/>
                  </a:cubicBezTo>
                  <a:cubicBezTo>
                    <a:pt x="1436" y="593"/>
                    <a:pt x="845" y="1037"/>
                    <a:pt x="181" y="1381"/>
                  </a:cubicBezTo>
                  <a:cubicBezTo>
                    <a:pt x="120" y="1411"/>
                    <a:pt x="65" y="1447"/>
                    <a:pt x="8" y="1480"/>
                  </a:cubicBezTo>
                  <a:lnTo>
                    <a:pt x="8" y="1480"/>
                  </a:lnTo>
                  <a:cubicBezTo>
                    <a:pt x="48" y="1472"/>
                    <a:pt x="89" y="1466"/>
                    <a:pt x="126" y="1450"/>
                  </a:cubicBezTo>
                  <a:cubicBezTo>
                    <a:pt x="868" y="1103"/>
                    <a:pt x="1513" y="613"/>
                    <a:pt x="2106" y="52"/>
                  </a:cubicBezTo>
                  <a:cubicBezTo>
                    <a:pt x="2120" y="37"/>
                    <a:pt x="2132" y="17"/>
                    <a:pt x="2143" y="0"/>
                  </a:cubicBezTo>
                  <a:close/>
                  <a:moveTo>
                    <a:pt x="8" y="1480"/>
                  </a:moveTo>
                  <a:cubicBezTo>
                    <a:pt x="5" y="1480"/>
                    <a:pt x="3" y="1481"/>
                    <a:pt x="0" y="1481"/>
                  </a:cubicBezTo>
                  <a:lnTo>
                    <a:pt x="0" y="1484"/>
                  </a:lnTo>
                  <a:cubicBezTo>
                    <a:pt x="3" y="1483"/>
                    <a:pt x="5" y="1481"/>
                    <a:pt x="8" y="148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a:off x="1600627" y="2904588"/>
              <a:ext cx="52391" cy="192497"/>
            </a:xfrm>
            <a:custGeom>
              <a:rect b="b" l="l" r="r" t="t"/>
              <a:pathLst>
                <a:path extrusionOk="0" h="2098" w="571">
                  <a:moveTo>
                    <a:pt x="52" y="1"/>
                  </a:moveTo>
                  <a:cubicBezTo>
                    <a:pt x="0" y="757"/>
                    <a:pt x="212" y="1445"/>
                    <a:pt x="570" y="2098"/>
                  </a:cubicBezTo>
                  <a:cubicBezTo>
                    <a:pt x="278" y="1430"/>
                    <a:pt x="55" y="743"/>
                    <a:pt x="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
            <p:cNvSpPr/>
            <p:nvPr/>
          </p:nvSpPr>
          <p:spPr>
            <a:xfrm>
              <a:off x="1684764" y="2791825"/>
              <a:ext cx="17433" cy="185432"/>
            </a:xfrm>
            <a:custGeom>
              <a:rect b="b" l="l" r="r" t="t"/>
              <a:pathLst>
                <a:path extrusionOk="0" h="2021" w="190">
                  <a:moveTo>
                    <a:pt x="0" y="0"/>
                  </a:moveTo>
                  <a:cubicBezTo>
                    <a:pt x="138" y="671"/>
                    <a:pt x="143" y="1344"/>
                    <a:pt x="78" y="2020"/>
                  </a:cubicBezTo>
                  <a:cubicBezTo>
                    <a:pt x="186" y="1341"/>
                    <a:pt x="189" y="66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p:nvPr/>
          </p:nvSpPr>
          <p:spPr>
            <a:xfrm>
              <a:off x="1852672" y="3131491"/>
              <a:ext cx="147079" cy="19176"/>
            </a:xfrm>
            <a:custGeom>
              <a:rect b="b" l="l" r="r" t="t"/>
              <a:pathLst>
                <a:path extrusionOk="0" h="209" w="1603">
                  <a:moveTo>
                    <a:pt x="1603" y="0"/>
                  </a:moveTo>
                  <a:cubicBezTo>
                    <a:pt x="1336" y="46"/>
                    <a:pt x="1073" y="103"/>
                    <a:pt x="803" y="135"/>
                  </a:cubicBezTo>
                  <a:cubicBezTo>
                    <a:pt x="540" y="163"/>
                    <a:pt x="270" y="166"/>
                    <a:pt x="1" y="181"/>
                  </a:cubicBezTo>
                  <a:cubicBezTo>
                    <a:pt x="121" y="200"/>
                    <a:pt x="239" y="208"/>
                    <a:pt x="356" y="208"/>
                  </a:cubicBezTo>
                  <a:cubicBezTo>
                    <a:pt x="781" y="208"/>
                    <a:pt x="1192" y="99"/>
                    <a:pt x="16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
            <p:cNvSpPr/>
            <p:nvPr/>
          </p:nvSpPr>
          <p:spPr>
            <a:xfrm>
              <a:off x="1713391" y="2893028"/>
              <a:ext cx="34499" cy="161760"/>
            </a:xfrm>
            <a:custGeom>
              <a:rect b="b" l="l" r="r" t="t"/>
              <a:pathLst>
                <a:path extrusionOk="0" h="1763" w="376">
                  <a:moveTo>
                    <a:pt x="344" y="1"/>
                  </a:moveTo>
                  <a:lnTo>
                    <a:pt x="344" y="1"/>
                  </a:lnTo>
                  <a:cubicBezTo>
                    <a:pt x="333" y="170"/>
                    <a:pt x="330" y="339"/>
                    <a:pt x="307" y="505"/>
                  </a:cubicBezTo>
                  <a:cubicBezTo>
                    <a:pt x="250" y="886"/>
                    <a:pt x="161" y="1258"/>
                    <a:pt x="35" y="1622"/>
                  </a:cubicBezTo>
                  <a:cubicBezTo>
                    <a:pt x="18" y="1666"/>
                    <a:pt x="12" y="1710"/>
                    <a:pt x="2" y="1756"/>
                  </a:cubicBezTo>
                  <a:lnTo>
                    <a:pt x="2" y="1756"/>
                  </a:lnTo>
                  <a:cubicBezTo>
                    <a:pt x="22" y="1712"/>
                    <a:pt x="44" y="1667"/>
                    <a:pt x="64" y="1619"/>
                  </a:cubicBezTo>
                  <a:cubicBezTo>
                    <a:pt x="184" y="1307"/>
                    <a:pt x="267" y="986"/>
                    <a:pt x="321" y="657"/>
                  </a:cubicBezTo>
                  <a:cubicBezTo>
                    <a:pt x="356" y="439"/>
                    <a:pt x="376" y="221"/>
                    <a:pt x="344" y="1"/>
                  </a:cubicBezTo>
                  <a:close/>
                  <a:moveTo>
                    <a:pt x="2" y="1756"/>
                  </a:moveTo>
                  <a:cubicBezTo>
                    <a:pt x="1" y="1758"/>
                    <a:pt x="1" y="1759"/>
                    <a:pt x="0" y="1760"/>
                  </a:cubicBezTo>
                  <a:lnTo>
                    <a:pt x="0" y="1763"/>
                  </a:lnTo>
                  <a:cubicBezTo>
                    <a:pt x="1" y="1761"/>
                    <a:pt x="1" y="1759"/>
                    <a:pt x="2" y="17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a:off x="1776976" y="3079193"/>
              <a:ext cx="134968" cy="61015"/>
            </a:xfrm>
            <a:custGeom>
              <a:rect b="b" l="l" r="r" t="t"/>
              <a:pathLst>
                <a:path extrusionOk="0" h="665" w="1471">
                  <a:moveTo>
                    <a:pt x="1468" y="0"/>
                  </a:moveTo>
                  <a:cubicBezTo>
                    <a:pt x="1465" y="2"/>
                    <a:pt x="1462" y="4"/>
                    <a:pt x="1459" y="6"/>
                  </a:cubicBezTo>
                  <a:lnTo>
                    <a:pt x="1459" y="6"/>
                  </a:lnTo>
                  <a:cubicBezTo>
                    <a:pt x="1463" y="5"/>
                    <a:pt x="1467" y="4"/>
                    <a:pt x="1471" y="3"/>
                  </a:cubicBezTo>
                  <a:lnTo>
                    <a:pt x="1468" y="0"/>
                  </a:lnTo>
                  <a:close/>
                  <a:moveTo>
                    <a:pt x="1459" y="6"/>
                  </a:moveTo>
                  <a:cubicBezTo>
                    <a:pt x="1442" y="10"/>
                    <a:pt x="1424" y="13"/>
                    <a:pt x="1408" y="20"/>
                  </a:cubicBezTo>
                  <a:cubicBezTo>
                    <a:pt x="958" y="223"/>
                    <a:pt x="505" y="427"/>
                    <a:pt x="55" y="630"/>
                  </a:cubicBezTo>
                  <a:cubicBezTo>
                    <a:pt x="35" y="642"/>
                    <a:pt x="18" y="653"/>
                    <a:pt x="1" y="665"/>
                  </a:cubicBezTo>
                  <a:cubicBezTo>
                    <a:pt x="55" y="659"/>
                    <a:pt x="104" y="648"/>
                    <a:pt x="153" y="627"/>
                  </a:cubicBezTo>
                  <a:cubicBezTo>
                    <a:pt x="531" y="456"/>
                    <a:pt x="912" y="284"/>
                    <a:pt x="1293" y="109"/>
                  </a:cubicBezTo>
                  <a:cubicBezTo>
                    <a:pt x="1353" y="82"/>
                    <a:pt x="1405" y="42"/>
                    <a:pt x="1459" y="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a:off x="1908458" y="3129381"/>
              <a:ext cx="132582" cy="30095"/>
            </a:xfrm>
            <a:custGeom>
              <a:rect b="b" l="l" r="r" t="t"/>
              <a:pathLst>
                <a:path extrusionOk="0" h="328" w="1445">
                  <a:moveTo>
                    <a:pt x="1442" y="0"/>
                  </a:moveTo>
                  <a:cubicBezTo>
                    <a:pt x="1439" y="2"/>
                    <a:pt x="1437" y="4"/>
                    <a:pt x="1435" y="6"/>
                  </a:cubicBezTo>
                  <a:lnTo>
                    <a:pt x="1435" y="6"/>
                  </a:lnTo>
                  <a:cubicBezTo>
                    <a:pt x="1438" y="4"/>
                    <a:pt x="1441" y="2"/>
                    <a:pt x="1444" y="0"/>
                  </a:cubicBezTo>
                  <a:close/>
                  <a:moveTo>
                    <a:pt x="1435" y="6"/>
                  </a:moveTo>
                  <a:cubicBezTo>
                    <a:pt x="1412" y="19"/>
                    <a:pt x="1390" y="33"/>
                    <a:pt x="1367" y="40"/>
                  </a:cubicBezTo>
                  <a:cubicBezTo>
                    <a:pt x="1003" y="184"/>
                    <a:pt x="628" y="278"/>
                    <a:pt x="238" y="295"/>
                  </a:cubicBezTo>
                  <a:cubicBezTo>
                    <a:pt x="211" y="296"/>
                    <a:pt x="185" y="297"/>
                    <a:pt x="158" y="297"/>
                  </a:cubicBezTo>
                  <a:cubicBezTo>
                    <a:pt x="105" y="297"/>
                    <a:pt x="52" y="295"/>
                    <a:pt x="0" y="295"/>
                  </a:cubicBezTo>
                  <a:cubicBezTo>
                    <a:pt x="36" y="316"/>
                    <a:pt x="75" y="327"/>
                    <a:pt x="113" y="327"/>
                  </a:cubicBezTo>
                  <a:cubicBezTo>
                    <a:pt x="118" y="327"/>
                    <a:pt x="122" y="327"/>
                    <a:pt x="126" y="327"/>
                  </a:cubicBezTo>
                  <a:cubicBezTo>
                    <a:pt x="244" y="324"/>
                    <a:pt x="361" y="324"/>
                    <a:pt x="476" y="310"/>
                  </a:cubicBezTo>
                  <a:cubicBezTo>
                    <a:pt x="783" y="270"/>
                    <a:pt x="1081" y="189"/>
                    <a:pt x="1361" y="66"/>
                  </a:cubicBezTo>
                  <a:cubicBezTo>
                    <a:pt x="1390" y="53"/>
                    <a:pt x="1412" y="25"/>
                    <a:pt x="1435" y="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p:nvPr/>
          </p:nvSpPr>
          <p:spPr>
            <a:xfrm>
              <a:off x="1648705" y="3236915"/>
              <a:ext cx="21103" cy="59180"/>
            </a:xfrm>
            <a:custGeom>
              <a:rect b="b" l="l" r="r" t="t"/>
              <a:pathLst>
                <a:path extrusionOk="0" h="645" w="230">
                  <a:moveTo>
                    <a:pt x="134" y="430"/>
                  </a:moveTo>
                  <a:cubicBezTo>
                    <a:pt x="141" y="444"/>
                    <a:pt x="148" y="459"/>
                    <a:pt x="155" y="476"/>
                  </a:cubicBezTo>
                  <a:cubicBezTo>
                    <a:pt x="150" y="476"/>
                    <a:pt x="144" y="476"/>
                    <a:pt x="138" y="479"/>
                  </a:cubicBezTo>
                  <a:cubicBezTo>
                    <a:pt x="136" y="462"/>
                    <a:pt x="135" y="446"/>
                    <a:pt x="134" y="430"/>
                  </a:cubicBezTo>
                  <a:close/>
                  <a:moveTo>
                    <a:pt x="164" y="539"/>
                  </a:moveTo>
                  <a:lnTo>
                    <a:pt x="167" y="544"/>
                  </a:lnTo>
                  <a:lnTo>
                    <a:pt x="161" y="544"/>
                  </a:lnTo>
                  <a:lnTo>
                    <a:pt x="164" y="539"/>
                  </a:lnTo>
                  <a:close/>
                  <a:moveTo>
                    <a:pt x="107" y="0"/>
                  </a:moveTo>
                  <a:lnTo>
                    <a:pt x="107" y="0"/>
                  </a:lnTo>
                  <a:cubicBezTo>
                    <a:pt x="1" y="152"/>
                    <a:pt x="29" y="458"/>
                    <a:pt x="173" y="645"/>
                  </a:cubicBezTo>
                  <a:lnTo>
                    <a:pt x="173" y="642"/>
                  </a:lnTo>
                  <a:cubicBezTo>
                    <a:pt x="175" y="628"/>
                    <a:pt x="178" y="613"/>
                    <a:pt x="178" y="599"/>
                  </a:cubicBezTo>
                  <a:cubicBezTo>
                    <a:pt x="198" y="607"/>
                    <a:pt x="213" y="613"/>
                    <a:pt x="230" y="619"/>
                  </a:cubicBezTo>
                  <a:cubicBezTo>
                    <a:pt x="213" y="544"/>
                    <a:pt x="190" y="476"/>
                    <a:pt x="178" y="404"/>
                  </a:cubicBezTo>
                  <a:cubicBezTo>
                    <a:pt x="167" y="338"/>
                    <a:pt x="167" y="269"/>
                    <a:pt x="164" y="203"/>
                  </a:cubicBezTo>
                  <a:cubicBezTo>
                    <a:pt x="153" y="203"/>
                    <a:pt x="141" y="206"/>
                    <a:pt x="130" y="206"/>
                  </a:cubicBezTo>
                  <a:lnTo>
                    <a:pt x="130" y="412"/>
                  </a:lnTo>
                  <a:lnTo>
                    <a:pt x="130" y="412"/>
                  </a:lnTo>
                  <a:cubicBezTo>
                    <a:pt x="121" y="394"/>
                    <a:pt x="109" y="373"/>
                    <a:pt x="107" y="352"/>
                  </a:cubicBezTo>
                  <a:cubicBezTo>
                    <a:pt x="107" y="232"/>
                    <a:pt x="107" y="109"/>
                    <a:pt x="1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
            <p:cNvSpPr/>
            <p:nvPr/>
          </p:nvSpPr>
          <p:spPr>
            <a:xfrm>
              <a:off x="1988650" y="3044877"/>
              <a:ext cx="91844" cy="54317"/>
            </a:xfrm>
            <a:custGeom>
              <a:rect b="b" l="l" r="r" t="t"/>
              <a:pathLst>
                <a:path extrusionOk="0" h="592" w="1001">
                  <a:moveTo>
                    <a:pt x="969" y="0"/>
                  </a:moveTo>
                  <a:cubicBezTo>
                    <a:pt x="967" y="0"/>
                    <a:pt x="965" y="1"/>
                    <a:pt x="963" y="2"/>
                  </a:cubicBezTo>
                  <a:cubicBezTo>
                    <a:pt x="946" y="13"/>
                    <a:pt x="929" y="27"/>
                    <a:pt x="911" y="42"/>
                  </a:cubicBezTo>
                  <a:cubicBezTo>
                    <a:pt x="751" y="188"/>
                    <a:pt x="568" y="302"/>
                    <a:pt x="373" y="400"/>
                  </a:cubicBezTo>
                  <a:cubicBezTo>
                    <a:pt x="250" y="463"/>
                    <a:pt x="126" y="529"/>
                    <a:pt x="0" y="592"/>
                  </a:cubicBezTo>
                  <a:cubicBezTo>
                    <a:pt x="20" y="589"/>
                    <a:pt x="40" y="592"/>
                    <a:pt x="55" y="583"/>
                  </a:cubicBezTo>
                  <a:cubicBezTo>
                    <a:pt x="330" y="469"/>
                    <a:pt x="602" y="345"/>
                    <a:pt x="837" y="159"/>
                  </a:cubicBezTo>
                  <a:cubicBezTo>
                    <a:pt x="891" y="113"/>
                    <a:pt x="940" y="62"/>
                    <a:pt x="1000" y="4"/>
                  </a:cubicBezTo>
                  <a:cubicBezTo>
                    <a:pt x="984" y="2"/>
                    <a:pt x="975" y="0"/>
                    <a:pt x="9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a:off x="1785417" y="3206636"/>
              <a:ext cx="73402" cy="42206"/>
            </a:xfrm>
            <a:custGeom>
              <a:rect b="b" l="l" r="r" t="t"/>
              <a:pathLst>
                <a:path extrusionOk="0" h="460" w="800">
                  <a:moveTo>
                    <a:pt x="797" y="1"/>
                  </a:moveTo>
                  <a:cubicBezTo>
                    <a:pt x="796" y="3"/>
                    <a:pt x="795" y="5"/>
                    <a:pt x="795" y="8"/>
                  </a:cubicBezTo>
                  <a:lnTo>
                    <a:pt x="795" y="8"/>
                  </a:lnTo>
                  <a:cubicBezTo>
                    <a:pt x="796" y="6"/>
                    <a:pt x="798" y="5"/>
                    <a:pt x="800" y="3"/>
                  </a:cubicBezTo>
                  <a:lnTo>
                    <a:pt x="797" y="1"/>
                  </a:lnTo>
                  <a:close/>
                  <a:moveTo>
                    <a:pt x="795" y="8"/>
                  </a:moveTo>
                  <a:cubicBezTo>
                    <a:pt x="561" y="209"/>
                    <a:pt x="311" y="379"/>
                    <a:pt x="1" y="456"/>
                  </a:cubicBezTo>
                  <a:cubicBezTo>
                    <a:pt x="18" y="458"/>
                    <a:pt x="34" y="459"/>
                    <a:pt x="50" y="459"/>
                  </a:cubicBezTo>
                  <a:cubicBezTo>
                    <a:pt x="80" y="459"/>
                    <a:pt x="107" y="456"/>
                    <a:pt x="135" y="450"/>
                  </a:cubicBezTo>
                  <a:cubicBezTo>
                    <a:pt x="393" y="387"/>
                    <a:pt x="594" y="233"/>
                    <a:pt x="777" y="49"/>
                  </a:cubicBezTo>
                  <a:cubicBezTo>
                    <a:pt x="787" y="39"/>
                    <a:pt x="790" y="23"/>
                    <a:pt x="795" y="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a:off x="1624574" y="3103874"/>
              <a:ext cx="19727" cy="90468"/>
            </a:xfrm>
            <a:custGeom>
              <a:rect b="b" l="l" r="r" t="t"/>
              <a:pathLst>
                <a:path extrusionOk="0" h="986" w="215">
                  <a:moveTo>
                    <a:pt x="0" y="0"/>
                  </a:moveTo>
                  <a:cubicBezTo>
                    <a:pt x="129" y="315"/>
                    <a:pt x="163" y="651"/>
                    <a:pt x="183" y="986"/>
                  </a:cubicBezTo>
                  <a:cubicBezTo>
                    <a:pt x="215" y="642"/>
                    <a:pt x="163" y="31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a:off x="1621913" y="2972668"/>
              <a:ext cx="22388" cy="86339"/>
            </a:xfrm>
            <a:custGeom>
              <a:rect b="b" l="l" r="r" t="t"/>
              <a:pathLst>
                <a:path extrusionOk="0" h="941" w="244">
                  <a:moveTo>
                    <a:pt x="0" y="1"/>
                  </a:moveTo>
                  <a:cubicBezTo>
                    <a:pt x="29" y="330"/>
                    <a:pt x="104" y="642"/>
                    <a:pt x="244" y="940"/>
                  </a:cubicBezTo>
                  <a:cubicBezTo>
                    <a:pt x="235" y="895"/>
                    <a:pt x="230" y="846"/>
                    <a:pt x="215" y="800"/>
                  </a:cubicBezTo>
                  <a:cubicBezTo>
                    <a:pt x="155" y="571"/>
                    <a:pt x="92" y="344"/>
                    <a:pt x="32" y="115"/>
                  </a:cubicBezTo>
                  <a:cubicBezTo>
                    <a:pt x="26" y="92"/>
                    <a:pt x="26" y="72"/>
                    <a:pt x="20" y="49"/>
                  </a:cubicBezTo>
                  <a:cubicBezTo>
                    <a:pt x="15" y="32"/>
                    <a:pt x="6" y="1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1822760" y="3030748"/>
              <a:ext cx="78724" cy="52666"/>
            </a:xfrm>
            <a:custGeom>
              <a:rect b="b" l="l" r="r" t="t"/>
              <a:pathLst>
                <a:path extrusionOk="0" h="574" w="858">
                  <a:moveTo>
                    <a:pt x="857" y="1"/>
                  </a:moveTo>
                  <a:lnTo>
                    <a:pt x="857" y="1"/>
                  </a:lnTo>
                  <a:cubicBezTo>
                    <a:pt x="608" y="161"/>
                    <a:pt x="359" y="322"/>
                    <a:pt x="109" y="485"/>
                  </a:cubicBezTo>
                  <a:cubicBezTo>
                    <a:pt x="74" y="510"/>
                    <a:pt x="41" y="539"/>
                    <a:pt x="6" y="569"/>
                  </a:cubicBezTo>
                  <a:lnTo>
                    <a:pt x="6" y="569"/>
                  </a:lnTo>
                  <a:cubicBezTo>
                    <a:pt x="21" y="565"/>
                    <a:pt x="39" y="564"/>
                    <a:pt x="52" y="557"/>
                  </a:cubicBezTo>
                  <a:cubicBezTo>
                    <a:pt x="316" y="396"/>
                    <a:pt x="582" y="239"/>
                    <a:pt x="820" y="38"/>
                  </a:cubicBezTo>
                  <a:cubicBezTo>
                    <a:pt x="834" y="27"/>
                    <a:pt x="846" y="12"/>
                    <a:pt x="857" y="1"/>
                  </a:cubicBezTo>
                  <a:close/>
                  <a:moveTo>
                    <a:pt x="6" y="569"/>
                  </a:moveTo>
                  <a:cubicBezTo>
                    <a:pt x="4" y="570"/>
                    <a:pt x="2" y="570"/>
                    <a:pt x="0" y="571"/>
                  </a:cubicBezTo>
                  <a:lnTo>
                    <a:pt x="0" y="574"/>
                  </a:lnTo>
                  <a:cubicBezTo>
                    <a:pt x="2" y="572"/>
                    <a:pt x="4" y="571"/>
                    <a:pt x="6" y="56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1798262" y="2923214"/>
              <a:ext cx="60557" cy="75054"/>
            </a:xfrm>
            <a:custGeom>
              <a:rect b="b" l="l" r="r" t="t"/>
              <a:pathLst>
                <a:path extrusionOk="0" h="818" w="660">
                  <a:moveTo>
                    <a:pt x="660" y="1"/>
                  </a:moveTo>
                  <a:cubicBezTo>
                    <a:pt x="399" y="233"/>
                    <a:pt x="187" y="502"/>
                    <a:pt x="7" y="795"/>
                  </a:cubicBezTo>
                  <a:cubicBezTo>
                    <a:pt x="4" y="800"/>
                    <a:pt x="4" y="809"/>
                    <a:pt x="1" y="818"/>
                  </a:cubicBezTo>
                  <a:cubicBezTo>
                    <a:pt x="18" y="803"/>
                    <a:pt x="35" y="789"/>
                    <a:pt x="47" y="772"/>
                  </a:cubicBezTo>
                  <a:cubicBezTo>
                    <a:pt x="224" y="511"/>
                    <a:pt x="425" y="267"/>
                    <a:pt x="640" y="38"/>
                  </a:cubicBezTo>
                  <a:cubicBezTo>
                    <a:pt x="648" y="27"/>
                    <a:pt x="654" y="12"/>
                    <a:pt x="6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1721282" y="3198012"/>
              <a:ext cx="47161" cy="46886"/>
            </a:xfrm>
            <a:custGeom>
              <a:rect b="b" l="l" r="r" t="t"/>
              <a:pathLst>
                <a:path extrusionOk="0" h="511" w="514">
                  <a:moveTo>
                    <a:pt x="513" y="0"/>
                  </a:moveTo>
                  <a:cubicBezTo>
                    <a:pt x="381" y="209"/>
                    <a:pt x="204" y="370"/>
                    <a:pt x="0" y="510"/>
                  </a:cubicBezTo>
                  <a:cubicBezTo>
                    <a:pt x="244" y="413"/>
                    <a:pt x="410" y="235"/>
                    <a:pt x="5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a:off x="1697059" y="2793935"/>
              <a:ext cx="10368" cy="74228"/>
            </a:xfrm>
            <a:custGeom>
              <a:rect b="b" l="l" r="r" t="t"/>
              <a:pathLst>
                <a:path extrusionOk="0" h="809" w="113">
                  <a:moveTo>
                    <a:pt x="1" y="0"/>
                  </a:moveTo>
                  <a:cubicBezTo>
                    <a:pt x="35" y="270"/>
                    <a:pt x="67" y="539"/>
                    <a:pt x="98" y="808"/>
                  </a:cubicBezTo>
                  <a:cubicBezTo>
                    <a:pt x="113" y="533"/>
                    <a:pt x="93" y="26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1676048" y="3243980"/>
              <a:ext cx="19819" cy="45050"/>
            </a:xfrm>
            <a:custGeom>
              <a:rect b="b" l="l" r="r" t="t"/>
              <a:pathLst>
                <a:path extrusionOk="0" h="491" w="216">
                  <a:moveTo>
                    <a:pt x="216" y="0"/>
                  </a:moveTo>
                  <a:lnTo>
                    <a:pt x="216" y="0"/>
                  </a:lnTo>
                  <a:cubicBezTo>
                    <a:pt x="144" y="161"/>
                    <a:pt x="72" y="321"/>
                    <a:pt x="1" y="482"/>
                  </a:cubicBezTo>
                  <a:cubicBezTo>
                    <a:pt x="9" y="485"/>
                    <a:pt x="15" y="488"/>
                    <a:pt x="24" y="490"/>
                  </a:cubicBezTo>
                  <a:cubicBezTo>
                    <a:pt x="107" y="336"/>
                    <a:pt x="207" y="19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1816705" y="3190121"/>
              <a:ext cx="40279" cy="37160"/>
            </a:xfrm>
            <a:custGeom>
              <a:rect b="b" l="l" r="r" t="t"/>
              <a:pathLst>
                <a:path extrusionOk="0" h="405" w="439">
                  <a:moveTo>
                    <a:pt x="436" y="0"/>
                  </a:moveTo>
                  <a:cubicBezTo>
                    <a:pt x="434" y="3"/>
                    <a:pt x="433" y="6"/>
                    <a:pt x="431" y="10"/>
                  </a:cubicBezTo>
                  <a:lnTo>
                    <a:pt x="431" y="10"/>
                  </a:lnTo>
                  <a:cubicBezTo>
                    <a:pt x="434" y="7"/>
                    <a:pt x="436" y="5"/>
                    <a:pt x="439" y="3"/>
                  </a:cubicBezTo>
                  <a:lnTo>
                    <a:pt x="436" y="0"/>
                  </a:lnTo>
                  <a:close/>
                  <a:moveTo>
                    <a:pt x="431" y="10"/>
                  </a:moveTo>
                  <a:cubicBezTo>
                    <a:pt x="308" y="122"/>
                    <a:pt x="187" y="232"/>
                    <a:pt x="63" y="344"/>
                  </a:cubicBezTo>
                  <a:cubicBezTo>
                    <a:pt x="46" y="359"/>
                    <a:pt x="29" y="378"/>
                    <a:pt x="12" y="395"/>
                  </a:cubicBezTo>
                  <a:lnTo>
                    <a:pt x="12" y="395"/>
                  </a:lnTo>
                  <a:cubicBezTo>
                    <a:pt x="156" y="322"/>
                    <a:pt x="278" y="223"/>
                    <a:pt x="384" y="103"/>
                  </a:cubicBezTo>
                  <a:cubicBezTo>
                    <a:pt x="408" y="77"/>
                    <a:pt x="417" y="42"/>
                    <a:pt x="431" y="10"/>
                  </a:cubicBezTo>
                  <a:close/>
                  <a:moveTo>
                    <a:pt x="12" y="395"/>
                  </a:moveTo>
                  <a:lnTo>
                    <a:pt x="12" y="395"/>
                  </a:lnTo>
                  <a:cubicBezTo>
                    <a:pt x="8" y="397"/>
                    <a:pt x="4" y="399"/>
                    <a:pt x="0" y="401"/>
                  </a:cubicBezTo>
                  <a:lnTo>
                    <a:pt x="3" y="404"/>
                  </a:lnTo>
                  <a:cubicBezTo>
                    <a:pt x="6" y="401"/>
                    <a:pt x="9" y="398"/>
                    <a:pt x="12" y="39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1713942" y="3213701"/>
              <a:ext cx="30278" cy="25599"/>
            </a:xfrm>
            <a:custGeom>
              <a:rect b="b" l="l" r="r" t="t"/>
              <a:pathLst>
                <a:path extrusionOk="0" h="279" w="330">
                  <a:moveTo>
                    <a:pt x="330" y="1"/>
                  </a:moveTo>
                  <a:cubicBezTo>
                    <a:pt x="209" y="101"/>
                    <a:pt x="103" y="190"/>
                    <a:pt x="0" y="279"/>
                  </a:cubicBezTo>
                  <a:cubicBezTo>
                    <a:pt x="135" y="222"/>
                    <a:pt x="241" y="133"/>
                    <a:pt x="33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p:nvPr/>
          </p:nvSpPr>
          <p:spPr>
            <a:xfrm>
              <a:off x="1724952" y="3173514"/>
              <a:ext cx="16148" cy="34499"/>
            </a:xfrm>
            <a:custGeom>
              <a:rect b="b" l="l" r="r" t="t"/>
              <a:pathLst>
                <a:path extrusionOk="0" h="376" w="176">
                  <a:moveTo>
                    <a:pt x="175" y="1"/>
                  </a:moveTo>
                  <a:cubicBezTo>
                    <a:pt x="109" y="141"/>
                    <a:pt x="55" y="258"/>
                    <a:pt x="1" y="376"/>
                  </a:cubicBezTo>
                  <a:cubicBezTo>
                    <a:pt x="84" y="270"/>
                    <a:pt x="158" y="161"/>
                    <a:pt x="1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
            <p:cNvSpPr/>
            <p:nvPr/>
          </p:nvSpPr>
          <p:spPr>
            <a:xfrm>
              <a:off x="1794134" y="2998176"/>
              <a:ext cx="4221" cy="5872"/>
            </a:xfrm>
            <a:custGeom>
              <a:rect b="b" l="l" r="r" t="t"/>
              <a:pathLst>
                <a:path extrusionOk="0" h="64" w="46">
                  <a:moveTo>
                    <a:pt x="46" y="1"/>
                  </a:moveTo>
                  <a:cubicBezTo>
                    <a:pt x="32" y="21"/>
                    <a:pt x="14" y="41"/>
                    <a:pt x="0" y="61"/>
                  </a:cubicBezTo>
                  <a:lnTo>
                    <a:pt x="3" y="64"/>
                  </a:lnTo>
                  <a:cubicBezTo>
                    <a:pt x="17" y="41"/>
                    <a:pt x="32" y="21"/>
                    <a:pt x="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a:off x="1812484" y="3226914"/>
              <a:ext cx="4588" cy="1927"/>
            </a:xfrm>
            <a:custGeom>
              <a:rect b="b" l="l" r="r" t="t"/>
              <a:pathLst>
                <a:path extrusionOk="0" h="21" w="50">
                  <a:moveTo>
                    <a:pt x="46" y="0"/>
                  </a:moveTo>
                  <a:cubicBezTo>
                    <a:pt x="32" y="6"/>
                    <a:pt x="18" y="15"/>
                    <a:pt x="1" y="20"/>
                  </a:cubicBezTo>
                  <a:cubicBezTo>
                    <a:pt x="18" y="15"/>
                    <a:pt x="35" y="9"/>
                    <a:pt x="49" y="3"/>
                  </a:cubicBezTo>
                  <a:lnTo>
                    <a:pt x="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a:off x="1792298" y="3003681"/>
              <a:ext cx="2110" cy="4588"/>
            </a:xfrm>
            <a:custGeom>
              <a:rect b="b" l="l" r="r" t="t"/>
              <a:pathLst>
                <a:path extrusionOk="0" h="50" w="23">
                  <a:moveTo>
                    <a:pt x="20" y="1"/>
                  </a:moveTo>
                  <a:lnTo>
                    <a:pt x="0" y="47"/>
                  </a:lnTo>
                  <a:lnTo>
                    <a:pt x="0" y="49"/>
                  </a:lnTo>
                  <a:cubicBezTo>
                    <a:pt x="9" y="32"/>
                    <a:pt x="14" y="18"/>
                    <a:pt x="23" y="4"/>
                  </a:cubicBezTo>
                  <a:lnTo>
                    <a:pt x="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a:off x="1818540" y="3083046"/>
              <a:ext cx="4312" cy="2019"/>
            </a:xfrm>
            <a:custGeom>
              <a:rect b="b" l="l" r="r" t="t"/>
              <a:pathLst>
                <a:path extrusionOk="0" h="22" w="47">
                  <a:moveTo>
                    <a:pt x="46" y="1"/>
                  </a:moveTo>
                  <a:lnTo>
                    <a:pt x="1" y="21"/>
                  </a:lnTo>
                  <a:cubicBezTo>
                    <a:pt x="15" y="15"/>
                    <a:pt x="32" y="10"/>
                    <a:pt x="46" y="4"/>
                  </a:cubicBezTo>
                  <a:lnTo>
                    <a:pt x="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a:off x="1911577" y="3078642"/>
              <a:ext cx="1101" cy="826"/>
            </a:xfrm>
            <a:custGeom>
              <a:rect b="b" l="l" r="r" t="t"/>
              <a:pathLst>
                <a:path extrusionOk="0" h="9" w="12">
                  <a:moveTo>
                    <a:pt x="9" y="1"/>
                  </a:moveTo>
                  <a:lnTo>
                    <a:pt x="9" y="1"/>
                  </a:lnTo>
                  <a:cubicBezTo>
                    <a:pt x="9" y="1"/>
                    <a:pt x="8" y="1"/>
                    <a:pt x="7" y="3"/>
                  </a:cubicBezTo>
                  <a:cubicBezTo>
                    <a:pt x="7" y="3"/>
                    <a:pt x="7" y="3"/>
                    <a:pt x="7" y="3"/>
                  </a:cubicBezTo>
                  <a:lnTo>
                    <a:pt x="7" y="3"/>
                  </a:lnTo>
                  <a:cubicBezTo>
                    <a:pt x="7" y="3"/>
                    <a:pt x="7" y="3"/>
                    <a:pt x="7" y="4"/>
                  </a:cubicBezTo>
                  <a:lnTo>
                    <a:pt x="7" y="4"/>
                  </a:lnTo>
                  <a:cubicBezTo>
                    <a:pt x="10" y="3"/>
                    <a:pt x="11" y="2"/>
                    <a:pt x="11" y="2"/>
                  </a:cubicBezTo>
                  <a:lnTo>
                    <a:pt x="11" y="2"/>
                  </a:lnTo>
                  <a:cubicBezTo>
                    <a:pt x="10" y="2"/>
                    <a:pt x="9" y="2"/>
                    <a:pt x="7" y="3"/>
                  </a:cubicBezTo>
                  <a:lnTo>
                    <a:pt x="7" y="3"/>
                  </a:lnTo>
                  <a:cubicBezTo>
                    <a:pt x="8" y="2"/>
                    <a:pt x="9" y="1"/>
                    <a:pt x="9" y="1"/>
                  </a:cubicBezTo>
                  <a:close/>
                  <a:moveTo>
                    <a:pt x="7" y="4"/>
                  </a:moveTo>
                  <a:cubicBezTo>
                    <a:pt x="5" y="5"/>
                    <a:pt x="3" y="5"/>
                    <a:pt x="1" y="6"/>
                  </a:cubicBezTo>
                  <a:lnTo>
                    <a:pt x="4" y="9"/>
                  </a:lnTo>
                  <a:cubicBezTo>
                    <a:pt x="5" y="7"/>
                    <a:pt x="6" y="5"/>
                    <a:pt x="7" y="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
            <p:cNvSpPr/>
            <p:nvPr/>
          </p:nvSpPr>
          <p:spPr>
            <a:xfrm>
              <a:off x="1713391" y="3054420"/>
              <a:ext cx="92" cy="367"/>
            </a:xfrm>
            <a:custGeom>
              <a:rect b="b" l="l" r="r" t="t"/>
              <a:pathLst>
                <a:path extrusionOk="0" h="4" w="1">
                  <a:moveTo>
                    <a:pt x="0" y="1"/>
                  </a:moveTo>
                  <a:cubicBezTo>
                    <a:pt x="0" y="1"/>
                    <a:pt x="0" y="1"/>
                    <a:pt x="0" y="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
            <p:cNvSpPr/>
            <p:nvPr/>
          </p:nvSpPr>
          <p:spPr>
            <a:xfrm>
              <a:off x="1811934" y="3228749"/>
              <a:ext cx="642" cy="92"/>
            </a:xfrm>
            <a:custGeom>
              <a:rect b="b" l="l" r="r" t="t"/>
              <a:pathLst>
                <a:path extrusionOk="0" h="1" w="7">
                  <a:moveTo>
                    <a:pt x="7" y="0"/>
                  </a:moveTo>
                  <a:lnTo>
                    <a:pt x="1" y="0"/>
                  </a:lnTo>
                  <a:cubicBezTo>
                    <a:pt x="4" y="0"/>
                    <a:pt x="4" y="0"/>
                    <a:pt x="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1664487" y="3296003"/>
              <a:ext cx="918" cy="642"/>
            </a:xfrm>
            <a:custGeom>
              <a:rect b="b" l="l" r="r" t="t"/>
              <a:pathLst>
                <a:path extrusionOk="0" h="7" w="10">
                  <a:moveTo>
                    <a:pt x="1" y="1"/>
                  </a:moveTo>
                  <a:cubicBezTo>
                    <a:pt x="1" y="3"/>
                    <a:pt x="1" y="5"/>
                    <a:pt x="1" y="6"/>
                  </a:cubicBezTo>
                  <a:lnTo>
                    <a:pt x="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1630355" y="3208747"/>
              <a:ext cx="826" cy="918"/>
            </a:xfrm>
            <a:custGeom>
              <a:rect b="b" l="l" r="r" t="t"/>
              <a:pathLst>
                <a:path extrusionOk="0" h="10" w="9">
                  <a:moveTo>
                    <a:pt x="3" y="1"/>
                  </a:moveTo>
                  <a:lnTo>
                    <a:pt x="0" y="3"/>
                  </a:lnTo>
                  <a:cubicBezTo>
                    <a:pt x="3" y="6"/>
                    <a:pt x="3" y="6"/>
                    <a:pt x="3" y="9"/>
                  </a:cubicBezTo>
                  <a:cubicBezTo>
                    <a:pt x="6" y="6"/>
                    <a:pt x="9" y="6"/>
                    <a:pt x="9" y="3"/>
                  </a:cubicBezTo>
                  <a:cubicBezTo>
                    <a:pt x="9" y="3"/>
                    <a:pt x="6" y="3"/>
                    <a:pt x="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1628520" y="3206086"/>
              <a:ext cx="2110" cy="3028"/>
            </a:xfrm>
            <a:custGeom>
              <a:rect b="b" l="l" r="r" t="t"/>
              <a:pathLst>
                <a:path extrusionOk="0" h="33" w="23">
                  <a:moveTo>
                    <a:pt x="0" y="1"/>
                  </a:moveTo>
                  <a:lnTo>
                    <a:pt x="0" y="4"/>
                  </a:lnTo>
                  <a:cubicBezTo>
                    <a:pt x="6" y="12"/>
                    <a:pt x="14" y="24"/>
                    <a:pt x="20" y="32"/>
                  </a:cubicBezTo>
                  <a:lnTo>
                    <a:pt x="23" y="30"/>
                  </a:lnTo>
                  <a:cubicBezTo>
                    <a:pt x="17" y="21"/>
                    <a:pt x="9" y="9"/>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1858544" y="3204801"/>
              <a:ext cx="2936" cy="2202"/>
            </a:xfrm>
            <a:custGeom>
              <a:rect b="b" l="l" r="r" t="t"/>
              <a:pathLst>
                <a:path extrusionOk="0" h="24" w="32">
                  <a:moveTo>
                    <a:pt x="29" y="1"/>
                  </a:moveTo>
                  <a:cubicBezTo>
                    <a:pt x="26" y="2"/>
                    <a:pt x="24" y="4"/>
                    <a:pt x="21" y="6"/>
                  </a:cubicBezTo>
                  <a:lnTo>
                    <a:pt x="21" y="6"/>
                  </a:lnTo>
                  <a:cubicBezTo>
                    <a:pt x="25" y="4"/>
                    <a:pt x="28" y="2"/>
                    <a:pt x="32" y="1"/>
                  </a:cubicBezTo>
                  <a:close/>
                  <a:moveTo>
                    <a:pt x="21" y="6"/>
                  </a:moveTo>
                  <a:lnTo>
                    <a:pt x="21" y="6"/>
                  </a:lnTo>
                  <a:cubicBezTo>
                    <a:pt x="14" y="10"/>
                    <a:pt x="8" y="15"/>
                    <a:pt x="0" y="21"/>
                  </a:cubicBezTo>
                  <a:lnTo>
                    <a:pt x="3" y="23"/>
                  </a:lnTo>
                  <a:cubicBezTo>
                    <a:pt x="9" y="17"/>
                    <a:pt x="15" y="11"/>
                    <a:pt x="21" y="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
            <p:cNvSpPr/>
            <p:nvPr/>
          </p:nvSpPr>
          <p:spPr>
            <a:xfrm>
              <a:off x="1860838" y="3203976"/>
              <a:ext cx="918" cy="918"/>
            </a:xfrm>
            <a:custGeom>
              <a:rect b="b" l="l" r="r" t="t"/>
              <a:pathLst>
                <a:path extrusionOk="0" h="10" w="10">
                  <a:moveTo>
                    <a:pt x="1" y="1"/>
                  </a:moveTo>
                  <a:cubicBezTo>
                    <a:pt x="3" y="3"/>
                    <a:pt x="4" y="6"/>
                    <a:pt x="5" y="8"/>
                  </a:cubicBezTo>
                  <a:lnTo>
                    <a:pt x="5" y="8"/>
                  </a:lnTo>
                  <a:cubicBezTo>
                    <a:pt x="7" y="6"/>
                    <a:pt x="7" y="3"/>
                    <a:pt x="9" y="1"/>
                  </a:cubicBezTo>
                  <a:close/>
                  <a:moveTo>
                    <a:pt x="5" y="8"/>
                  </a:moveTo>
                  <a:lnTo>
                    <a:pt x="5" y="8"/>
                  </a:lnTo>
                  <a:cubicBezTo>
                    <a:pt x="5" y="8"/>
                    <a:pt x="4" y="9"/>
                    <a:pt x="4" y="10"/>
                  </a:cubicBezTo>
                  <a:lnTo>
                    <a:pt x="7" y="10"/>
                  </a:lnTo>
                  <a:cubicBezTo>
                    <a:pt x="6" y="9"/>
                    <a:pt x="5" y="8"/>
                    <a:pt x="5" y="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
            <p:cNvSpPr/>
            <p:nvPr/>
          </p:nvSpPr>
          <p:spPr>
            <a:xfrm>
              <a:off x="1856617" y="3190121"/>
              <a:ext cx="918" cy="275"/>
            </a:xfrm>
            <a:custGeom>
              <a:rect b="b" l="l" r="r" t="t"/>
              <a:pathLst>
                <a:path extrusionOk="0" h="3" w="10">
                  <a:moveTo>
                    <a:pt x="1" y="0"/>
                  </a:moveTo>
                  <a:lnTo>
                    <a:pt x="4" y="3"/>
                  </a:lnTo>
                  <a:lnTo>
                    <a:pt x="10" y="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2040673" y="3129381"/>
              <a:ext cx="642" cy="92"/>
            </a:xfrm>
            <a:custGeom>
              <a:rect b="b" l="l" r="r" t="t"/>
              <a:pathLst>
                <a:path extrusionOk="0" h="1" w="7">
                  <a:moveTo>
                    <a:pt x="3" y="0"/>
                  </a:moveTo>
                  <a:lnTo>
                    <a:pt x="6" y="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1988099" y="3099103"/>
              <a:ext cx="642" cy="92"/>
            </a:xfrm>
            <a:custGeom>
              <a:rect b="b" l="l" r="r" t="t"/>
              <a:pathLst>
                <a:path extrusionOk="0" h="1" w="7">
                  <a:moveTo>
                    <a:pt x="6" y="1"/>
                  </a:moveTo>
                  <a:cubicBezTo>
                    <a:pt x="6" y="1"/>
                    <a:pt x="3" y="1"/>
                    <a:pt x="1" y="1"/>
                  </a:cubicBezTo>
                  <a:cubicBezTo>
                    <a:pt x="3" y="1"/>
                    <a:pt x="6" y="1"/>
                    <a:pt x="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a:off x="1792023" y="3007901"/>
              <a:ext cx="275" cy="642"/>
            </a:xfrm>
            <a:custGeom>
              <a:rect b="b" l="l" r="r" t="t"/>
              <a:pathLst>
                <a:path extrusionOk="0" h="7" w="3">
                  <a:moveTo>
                    <a:pt x="3" y="1"/>
                  </a:moveTo>
                  <a:cubicBezTo>
                    <a:pt x="3" y="3"/>
                    <a:pt x="0" y="3"/>
                    <a:pt x="0" y="6"/>
                  </a:cubicBezTo>
                  <a:cubicBezTo>
                    <a:pt x="0" y="6"/>
                    <a:pt x="3" y="3"/>
                    <a:pt x="3" y="3"/>
                  </a:cubicBezTo>
                  <a:lnTo>
                    <a:pt x="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a:off x="1817989" y="3084973"/>
              <a:ext cx="642" cy="92"/>
            </a:xfrm>
            <a:custGeom>
              <a:rect b="b" l="l" r="r" t="t"/>
              <a:pathLst>
                <a:path extrusionOk="0" h="1" w="7">
                  <a:moveTo>
                    <a:pt x="7" y="0"/>
                  </a:moveTo>
                  <a:cubicBezTo>
                    <a:pt x="4" y="0"/>
                    <a:pt x="4" y="0"/>
                    <a:pt x="1" y="0"/>
                  </a:cubicBezTo>
                  <a:cubicBezTo>
                    <a:pt x="1" y="0"/>
                    <a:pt x="4" y="0"/>
                    <a:pt x="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
            <p:cNvSpPr/>
            <p:nvPr/>
          </p:nvSpPr>
          <p:spPr>
            <a:xfrm>
              <a:off x="1785692" y="3084423"/>
              <a:ext cx="367" cy="826"/>
            </a:xfrm>
            <a:custGeom>
              <a:rect b="b" l="l" r="r" t="t"/>
              <a:pathLst>
                <a:path extrusionOk="0" h="9" w="4">
                  <a:moveTo>
                    <a:pt x="3" y="0"/>
                  </a:moveTo>
                  <a:lnTo>
                    <a:pt x="0" y="9"/>
                  </a:lnTo>
                  <a:lnTo>
                    <a:pt x="3" y="3"/>
                  </a:lnTo>
                  <a:lnTo>
                    <a:pt x="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
            <p:cNvSpPr/>
            <p:nvPr/>
          </p:nvSpPr>
          <p:spPr>
            <a:xfrm>
              <a:off x="1644209" y="3058915"/>
              <a:ext cx="92" cy="92"/>
            </a:xfrm>
            <a:custGeom>
              <a:rect b="b" l="l" r="r" t="t"/>
              <a:pathLst>
                <a:path extrusionOk="0" h="1" w="1">
                  <a:moveTo>
                    <a:pt x="1" y="0"/>
                  </a:moveTo>
                  <a:cubicBezTo>
                    <a:pt x="1" y="0"/>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2"/>
          <p:cNvGrpSpPr/>
          <p:nvPr/>
        </p:nvGrpSpPr>
        <p:grpSpPr>
          <a:xfrm>
            <a:off x="458329" y="330449"/>
            <a:ext cx="879785" cy="851104"/>
            <a:chOff x="366600" y="226633"/>
            <a:chExt cx="671131" cy="649252"/>
          </a:xfrm>
        </p:grpSpPr>
        <p:sp>
          <p:nvSpPr>
            <p:cNvPr id="490" name="Google Shape;490;p2"/>
            <p:cNvSpPr/>
            <p:nvPr/>
          </p:nvSpPr>
          <p:spPr>
            <a:xfrm>
              <a:off x="679268" y="483427"/>
              <a:ext cx="30556" cy="43997"/>
            </a:xfrm>
            <a:custGeom>
              <a:rect b="b" l="l" r="r" t="t"/>
              <a:pathLst>
                <a:path extrusionOk="0" h="563" w="391">
                  <a:moveTo>
                    <a:pt x="233" y="1"/>
                  </a:moveTo>
                  <a:cubicBezTo>
                    <a:pt x="181" y="1"/>
                    <a:pt x="128" y="26"/>
                    <a:pt x="94" y="84"/>
                  </a:cubicBezTo>
                  <a:cubicBezTo>
                    <a:pt x="65" y="133"/>
                    <a:pt x="57" y="199"/>
                    <a:pt x="42" y="256"/>
                  </a:cubicBezTo>
                  <a:cubicBezTo>
                    <a:pt x="28" y="308"/>
                    <a:pt x="16" y="359"/>
                    <a:pt x="11" y="414"/>
                  </a:cubicBezTo>
                  <a:cubicBezTo>
                    <a:pt x="0" y="505"/>
                    <a:pt x="68" y="562"/>
                    <a:pt x="138" y="562"/>
                  </a:cubicBezTo>
                  <a:cubicBezTo>
                    <a:pt x="182" y="562"/>
                    <a:pt x="227" y="540"/>
                    <a:pt x="254" y="491"/>
                  </a:cubicBezTo>
                  <a:cubicBezTo>
                    <a:pt x="280" y="445"/>
                    <a:pt x="303" y="396"/>
                    <a:pt x="323" y="345"/>
                  </a:cubicBezTo>
                  <a:cubicBezTo>
                    <a:pt x="346" y="290"/>
                    <a:pt x="375" y="233"/>
                    <a:pt x="380" y="173"/>
                  </a:cubicBezTo>
                  <a:cubicBezTo>
                    <a:pt x="391" y="66"/>
                    <a:pt x="314" y="1"/>
                    <a:pt x="2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
            <p:cNvSpPr/>
            <p:nvPr/>
          </p:nvSpPr>
          <p:spPr>
            <a:xfrm>
              <a:off x="772732" y="429817"/>
              <a:ext cx="30556" cy="31259"/>
            </a:xfrm>
            <a:custGeom>
              <a:rect b="b" l="l" r="r" t="t"/>
              <a:pathLst>
                <a:path extrusionOk="0" h="400" w="391">
                  <a:moveTo>
                    <a:pt x="219" y="0"/>
                  </a:moveTo>
                  <a:cubicBezTo>
                    <a:pt x="177" y="0"/>
                    <a:pt x="134" y="19"/>
                    <a:pt x="101" y="54"/>
                  </a:cubicBezTo>
                  <a:cubicBezTo>
                    <a:pt x="55" y="102"/>
                    <a:pt x="18" y="186"/>
                    <a:pt x="7" y="251"/>
                  </a:cubicBezTo>
                  <a:cubicBezTo>
                    <a:pt x="1" y="300"/>
                    <a:pt x="21" y="352"/>
                    <a:pt x="64" y="378"/>
                  </a:cubicBezTo>
                  <a:cubicBezTo>
                    <a:pt x="86" y="392"/>
                    <a:pt x="108" y="399"/>
                    <a:pt x="131" y="399"/>
                  </a:cubicBezTo>
                  <a:cubicBezTo>
                    <a:pt x="155" y="399"/>
                    <a:pt x="180" y="391"/>
                    <a:pt x="204" y="378"/>
                  </a:cubicBezTo>
                  <a:cubicBezTo>
                    <a:pt x="265" y="346"/>
                    <a:pt x="325" y="277"/>
                    <a:pt x="356" y="217"/>
                  </a:cubicBezTo>
                  <a:cubicBezTo>
                    <a:pt x="391" y="148"/>
                    <a:pt x="359" y="65"/>
                    <a:pt x="299" y="25"/>
                  </a:cubicBezTo>
                  <a:cubicBezTo>
                    <a:pt x="274" y="8"/>
                    <a:pt x="247" y="0"/>
                    <a:pt x="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
            <p:cNvSpPr/>
            <p:nvPr/>
          </p:nvSpPr>
          <p:spPr>
            <a:xfrm>
              <a:off x="730220" y="382382"/>
              <a:ext cx="26492" cy="37823"/>
            </a:xfrm>
            <a:custGeom>
              <a:rect b="b" l="l" r="r" t="t"/>
              <a:pathLst>
                <a:path extrusionOk="0" h="484" w="339">
                  <a:moveTo>
                    <a:pt x="188" y="0"/>
                  </a:moveTo>
                  <a:cubicBezTo>
                    <a:pt x="135" y="0"/>
                    <a:pt x="88" y="31"/>
                    <a:pt x="61" y="82"/>
                  </a:cubicBezTo>
                  <a:cubicBezTo>
                    <a:pt x="23" y="156"/>
                    <a:pt x="18" y="260"/>
                    <a:pt x="9" y="343"/>
                  </a:cubicBezTo>
                  <a:cubicBezTo>
                    <a:pt x="0" y="425"/>
                    <a:pt x="69" y="483"/>
                    <a:pt x="136" y="483"/>
                  </a:cubicBezTo>
                  <a:cubicBezTo>
                    <a:pt x="176" y="483"/>
                    <a:pt x="216" y="463"/>
                    <a:pt x="238" y="414"/>
                  </a:cubicBezTo>
                  <a:cubicBezTo>
                    <a:pt x="256" y="377"/>
                    <a:pt x="273" y="343"/>
                    <a:pt x="287" y="303"/>
                  </a:cubicBezTo>
                  <a:cubicBezTo>
                    <a:pt x="304" y="260"/>
                    <a:pt x="330" y="214"/>
                    <a:pt x="333" y="168"/>
                  </a:cubicBezTo>
                  <a:cubicBezTo>
                    <a:pt x="339" y="93"/>
                    <a:pt x="307" y="30"/>
                    <a:pt x="233" y="8"/>
                  </a:cubicBezTo>
                  <a:cubicBezTo>
                    <a:pt x="218" y="2"/>
                    <a:pt x="202" y="0"/>
                    <a:pt x="1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
            <p:cNvSpPr/>
            <p:nvPr/>
          </p:nvSpPr>
          <p:spPr>
            <a:xfrm>
              <a:off x="592524" y="457560"/>
              <a:ext cx="26726" cy="28993"/>
            </a:xfrm>
            <a:custGeom>
              <a:rect b="b" l="l" r="r" t="t"/>
              <a:pathLst>
                <a:path extrusionOk="0" h="371" w="342">
                  <a:moveTo>
                    <a:pt x="163" y="0"/>
                  </a:moveTo>
                  <a:cubicBezTo>
                    <a:pt x="94" y="0"/>
                    <a:pt x="26" y="48"/>
                    <a:pt x="18" y="123"/>
                  </a:cubicBezTo>
                  <a:cubicBezTo>
                    <a:pt x="9" y="174"/>
                    <a:pt x="1" y="226"/>
                    <a:pt x="6" y="280"/>
                  </a:cubicBezTo>
                  <a:cubicBezTo>
                    <a:pt x="8" y="334"/>
                    <a:pt x="56" y="371"/>
                    <a:pt x="105" y="371"/>
                  </a:cubicBezTo>
                  <a:cubicBezTo>
                    <a:pt x="124" y="371"/>
                    <a:pt x="144" y="365"/>
                    <a:pt x="161" y="352"/>
                  </a:cubicBezTo>
                  <a:cubicBezTo>
                    <a:pt x="204" y="320"/>
                    <a:pt x="238" y="283"/>
                    <a:pt x="276" y="243"/>
                  </a:cubicBezTo>
                  <a:cubicBezTo>
                    <a:pt x="341" y="172"/>
                    <a:pt x="310" y="54"/>
                    <a:pt x="224" y="14"/>
                  </a:cubicBezTo>
                  <a:cubicBezTo>
                    <a:pt x="205" y="5"/>
                    <a:pt x="184" y="0"/>
                    <a:pt x="1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
            <p:cNvSpPr/>
            <p:nvPr/>
          </p:nvSpPr>
          <p:spPr>
            <a:xfrm>
              <a:off x="574863" y="595100"/>
              <a:ext cx="37120" cy="25163"/>
            </a:xfrm>
            <a:custGeom>
              <a:rect b="b" l="l" r="r" t="t"/>
              <a:pathLst>
                <a:path extrusionOk="0" h="322" w="475">
                  <a:moveTo>
                    <a:pt x="293" y="0"/>
                  </a:moveTo>
                  <a:cubicBezTo>
                    <a:pt x="287" y="0"/>
                    <a:pt x="281" y="1"/>
                    <a:pt x="275" y="2"/>
                  </a:cubicBezTo>
                  <a:cubicBezTo>
                    <a:pt x="209" y="7"/>
                    <a:pt x="166" y="39"/>
                    <a:pt x="118" y="79"/>
                  </a:cubicBezTo>
                  <a:cubicBezTo>
                    <a:pt x="92" y="99"/>
                    <a:pt x="72" y="119"/>
                    <a:pt x="55" y="148"/>
                  </a:cubicBezTo>
                  <a:cubicBezTo>
                    <a:pt x="49" y="159"/>
                    <a:pt x="43" y="171"/>
                    <a:pt x="40" y="182"/>
                  </a:cubicBezTo>
                  <a:cubicBezTo>
                    <a:pt x="35" y="194"/>
                    <a:pt x="33" y="197"/>
                    <a:pt x="33" y="197"/>
                  </a:cubicBezTo>
                  <a:cubicBezTo>
                    <a:pt x="33" y="197"/>
                    <a:pt x="36" y="191"/>
                    <a:pt x="34" y="191"/>
                  </a:cubicBezTo>
                  <a:lnTo>
                    <a:pt x="34" y="191"/>
                  </a:lnTo>
                  <a:cubicBezTo>
                    <a:pt x="34" y="191"/>
                    <a:pt x="31" y="194"/>
                    <a:pt x="26" y="202"/>
                  </a:cubicBezTo>
                  <a:cubicBezTo>
                    <a:pt x="0" y="242"/>
                    <a:pt x="37" y="308"/>
                    <a:pt x="83" y="311"/>
                  </a:cubicBezTo>
                  <a:cubicBezTo>
                    <a:pt x="100" y="311"/>
                    <a:pt x="115" y="317"/>
                    <a:pt x="138" y="320"/>
                  </a:cubicBezTo>
                  <a:cubicBezTo>
                    <a:pt x="148" y="321"/>
                    <a:pt x="158" y="322"/>
                    <a:pt x="167" y="322"/>
                  </a:cubicBezTo>
                  <a:cubicBezTo>
                    <a:pt x="191" y="322"/>
                    <a:pt x="213" y="317"/>
                    <a:pt x="238" y="311"/>
                  </a:cubicBezTo>
                  <a:cubicBezTo>
                    <a:pt x="298" y="294"/>
                    <a:pt x="347" y="277"/>
                    <a:pt x="393" y="231"/>
                  </a:cubicBezTo>
                  <a:cubicBezTo>
                    <a:pt x="474" y="149"/>
                    <a:pt x="401" y="0"/>
                    <a:pt x="2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
            <p:cNvSpPr/>
            <p:nvPr/>
          </p:nvSpPr>
          <p:spPr>
            <a:xfrm>
              <a:off x="702478" y="654336"/>
              <a:ext cx="40324" cy="24929"/>
            </a:xfrm>
            <a:custGeom>
              <a:rect b="b" l="l" r="r" t="t"/>
              <a:pathLst>
                <a:path extrusionOk="0" h="319" w="516">
                  <a:moveTo>
                    <a:pt x="316" y="0"/>
                  </a:moveTo>
                  <a:cubicBezTo>
                    <a:pt x="241" y="0"/>
                    <a:pt x="165" y="38"/>
                    <a:pt x="95" y="63"/>
                  </a:cubicBezTo>
                  <a:cubicBezTo>
                    <a:pt x="35" y="86"/>
                    <a:pt x="0" y="149"/>
                    <a:pt x="15" y="212"/>
                  </a:cubicBezTo>
                  <a:cubicBezTo>
                    <a:pt x="28" y="276"/>
                    <a:pt x="82" y="315"/>
                    <a:pt x="146" y="315"/>
                  </a:cubicBezTo>
                  <a:cubicBezTo>
                    <a:pt x="148" y="315"/>
                    <a:pt x="150" y="315"/>
                    <a:pt x="152" y="315"/>
                  </a:cubicBezTo>
                  <a:cubicBezTo>
                    <a:pt x="238" y="309"/>
                    <a:pt x="333" y="318"/>
                    <a:pt x="407" y="269"/>
                  </a:cubicBezTo>
                  <a:cubicBezTo>
                    <a:pt x="516" y="201"/>
                    <a:pt x="473" y="23"/>
                    <a:pt x="350" y="3"/>
                  </a:cubicBezTo>
                  <a:cubicBezTo>
                    <a:pt x="339" y="1"/>
                    <a:pt x="327" y="0"/>
                    <a:pt x="3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
            <p:cNvSpPr/>
            <p:nvPr/>
          </p:nvSpPr>
          <p:spPr>
            <a:xfrm>
              <a:off x="725610" y="559777"/>
              <a:ext cx="32431" cy="26883"/>
            </a:xfrm>
            <a:custGeom>
              <a:rect b="b" l="l" r="r" t="t"/>
              <a:pathLst>
                <a:path extrusionOk="0" h="344" w="415">
                  <a:moveTo>
                    <a:pt x="180" y="305"/>
                  </a:moveTo>
                  <a:lnTo>
                    <a:pt x="180" y="305"/>
                  </a:lnTo>
                  <a:cubicBezTo>
                    <a:pt x="189" y="309"/>
                    <a:pt x="199" y="313"/>
                    <a:pt x="209" y="315"/>
                  </a:cubicBezTo>
                  <a:lnTo>
                    <a:pt x="209" y="315"/>
                  </a:lnTo>
                  <a:cubicBezTo>
                    <a:pt x="209" y="316"/>
                    <a:pt x="208" y="316"/>
                    <a:pt x="208" y="316"/>
                  </a:cubicBezTo>
                  <a:cubicBezTo>
                    <a:pt x="205" y="316"/>
                    <a:pt x="197" y="313"/>
                    <a:pt x="180" y="305"/>
                  </a:cubicBezTo>
                  <a:close/>
                  <a:moveTo>
                    <a:pt x="222" y="0"/>
                  </a:moveTo>
                  <a:cubicBezTo>
                    <a:pt x="111" y="0"/>
                    <a:pt x="0" y="93"/>
                    <a:pt x="17" y="219"/>
                  </a:cubicBezTo>
                  <a:cubicBezTo>
                    <a:pt x="25" y="276"/>
                    <a:pt x="68" y="336"/>
                    <a:pt x="131" y="342"/>
                  </a:cubicBezTo>
                  <a:cubicBezTo>
                    <a:pt x="138" y="343"/>
                    <a:pt x="146" y="344"/>
                    <a:pt x="153" y="344"/>
                  </a:cubicBezTo>
                  <a:cubicBezTo>
                    <a:pt x="182" y="344"/>
                    <a:pt x="213" y="335"/>
                    <a:pt x="237" y="319"/>
                  </a:cubicBezTo>
                  <a:lnTo>
                    <a:pt x="237" y="319"/>
                  </a:lnTo>
                  <a:cubicBezTo>
                    <a:pt x="239" y="319"/>
                    <a:pt x="241" y="319"/>
                    <a:pt x="243" y="319"/>
                  </a:cubicBezTo>
                  <a:cubicBezTo>
                    <a:pt x="295" y="319"/>
                    <a:pt x="346" y="292"/>
                    <a:pt x="375" y="247"/>
                  </a:cubicBezTo>
                  <a:cubicBezTo>
                    <a:pt x="415" y="184"/>
                    <a:pt x="403" y="98"/>
                    <a:pt x="346" y="47"/>
                  </a:cubicBezTo>
                  <a:cubicBezTo>
                    <a:pt x="310" y="14"/>
                    <a:pt x="266"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
            <p:cNvSpPr/>
            <p:nvPr/>
          </p:nvSpPr>
          <p:spPr>
            <a:xfrm>
              <a:off x="617610" y="696145"/>
              <a:ext cx="28289" cy="30556"/>
            </a:xfrm>
            <a:custGeom>
              <a:rect b="b" l="l" r="r" t="t"/>
              <a:pathLst>
                <a:path extrusionOk="0" h="391" w="362">
                  <a:moveTo>
                    <a:pt x="202" y="1"/>
                  </a:moveTo>
                  <a:cubicBezTo>
                    <a:pt x="148" y="1"/>
                    <a:pt x="97" y="29"/>
                    <a:pt x="72" y="81"/>
                  </a:cubicBezTo>
                  <a:cubicBezTo>
                    <a:pt x="46" y="135"/>
                    <a:pt x="35" y="190"/>
                    <a:pt x="20" y="247"/>
                  </a:cubicBezTo>
                  <a:cubicBezTo>
                    <a:pt x="1" y="326"/>
                    <a:pt x="77" y="390"/>
                    <a:pt x="149" y="390"/>
                  </a:cubicBezTo>
                  <a:cubicBezTo>
                    <a:pt x="181" y="390"/>
                    <a:pt x="213" y="378"/>
                    <a:pt x="235" y="347"/>
                  </a:cubicBezTo>
                  <a:cubicBezTo>
                    <a:pt x="270" y="302"/>
                    <a:pt x="307" y="256"/>
                    <a:pt x="330" y="204"/>
                  </a:cubicBezTo>
                  <a:cubicBezTo>
                    <a:pt x="361" y="135"/>
                    <a:pt x="333" y="44"/>
                    <a:pt x="261" y="12"/>
                  </a:cubicBezTo>
                  <a:cubicBezTo>
                    <a:pt x="242" y="5"/>
                    <a:pt x="222" y="1"/>
                    <a:pt x="2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
            <p:cNvSpPr/>
            <p:nvPr/>
          </p:nvSpPr>
          <p:spPr>
            <a:xfrm>
              <a:off x="484525" y="667387"/>
              <a:ext cx="30399" cy="23601"/>
            </a:xfrm>
            <a:custGeom>
              <a:rect b="b" l="l" r="r" t="t"/>
              <a:pathLst>
                <a:path extrusionOk="0" h="302" w="389">
                  <a:moveTo>
                    <a:pt x="186" y="0"/>
                  </a:moveTo>
                  <a:cubicBezTo>
                    <a:pt x="135" y="0"/>
                    <a:pt x="85" y="25"/>
                    <a:pt x="56" y="85"/>
                  </a:cubicBezTo>
                  <a:cubicBezTo>
                    <a:pt x="1" y="203"/>
                    <a:pt x="105" y="301"/>
                    <a:pt x="206" y="301"/>
                  </a:cubicBezTo>
                  <a:cubicBezTo>
                    <a:pt x="256" y="301"/>
                    <a:pt x="306" y="276"/>
                    <a:pt x="334" y="217"/>
                  </a:cubicBezTo>
                  <a:cubicBezTo>
                    <a:pt x="389" y="97"/>
                    <a:pt x="287" y="0"/>
                    <a:pt x="1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
            <p:cNvSpPr/>
            <p:nvPr/>
          </p:nvSpPr>
          <p:spPr>
            <a:xfrm>
              <a:off x="487885" y="527893"/>
              <a:ext cx="35635" cy="27664"/>
            </a:xfrm>
            <a:custGeom>
              <a:rect b="b" l="l" r="r" t="t"/>
              <a:pathLst>
                <a:path extrusionOk="0" h="354" w="456">
                  <a:moveTo>
                    <a:pt x="217" y="0"/>
                  </a:moveTo>
                  <a:cubicBezTo>
                    <a:pt x="158" y="0"/>
                    <a:pt x="100" y="29"/>
                    <a:pt x="67" y="100"/>
                  </a:cubicBezTo>
                  <a:cubicBezTo>
                    <a:pt x="1" y="239"/>
                    <a:pt x="123" y="354"/>
                    <a:pt x="241" y="354"/>
                  </a:cubicBezTo>
                  <a:cubicBezTo>
                    <a:pt x="300" y="354"/>
                    <a:pt x="359" y="324"/>
                    <a:pt x="391" y="254"/>
                  </a:cubicBezTo>
                  <a:cubicBezTo>
                    <a:pt x="456" y="115"/>
                    <a:pt x="335" y="0"/>
                    <a:pt x="2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
            <p:cNvSpPr/>
            <p:nvPr/>
          </p:nvSpPr>
          <p:spPr>
            <a:xfrm>
              <a:off x="658403" y="302280"/>
              <a:ext cx="30790" cy="32353"/>
            </a:xfrm>
            <a:custGeom>
              <a:rect b="b" l="l" r="r" t="t"/>
              <a:pathLst>
                <a:path extrusionOk="0" h="414" w="394">
                  <a:moveTo>
                    <a:pt x="270" y="1"/>
                  </a:moveTo>
                  <a:cubicBezTo>
                    <a:pt x="251" y="1"/>
                    <a:pt x="232" y="6"/>
                    <a:pt x="215" y="18"/>
                  </a:cubicBezTo>
                  <a:cubicBezTo>
                    <a:pt x="132" y="78"/>
                    <a:pt x="80" y="150"/>
                    <a:pt x="40" y="242"/>
                  </a:cubicBezTo>
                  <a:cubicBezTo>
                    <a:pt x="1" y="334"/>
                    <a:pt x="73" y="414"/>
                    <a:pt x="153" y="414"/>
                  </a:cubicBezTo>
                  <a:cubicBezTo>
                    <a:pt x="184" y="414"/>
                    <a:pt x="216" y="402"/>
                    <a:pt x="243" y="374"/>
                  </a:cubicBezTo>
                  <a:cubicBezTo>
                    <a:pt x="312" y="299"/>
                    <a:pt x="358" y="225"/>
                    <a:pt x="378" y="124"/>
                  </a:cubicBezTo>
                  <a:cubicBezTo>
                    <a:pt x="393" y="57"/>
                    <a:pt x="332"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
            <p:cNvSpPr/>
            <p:nvPr/>
          </p:nvSpPr>
          <p:spPr>
            <a:xfrm>
              <a:off x="845566" y="316581"/>
              <a:ext cx="30243" cy="24226"/>
            </a:xfrm>
            <a:custGeom>
              <a:rect b="b" l="l" r="r" t="t"/>
              <a:pathLst>
                <a:path extrusionOk="0" h="310" w="387">
                  <a:moveTo>
                    <a:pt x="240" y="1"/>
                  </a:moveTo>
                  <a:cubicBezTo>
                    <a:pt x="197" y="1"/>
                    <a:pt x="163" y="7"/>
                    <a:pt x="123" y="33"/>
                  </a:cubicBezTo>
                  <a:cubicBezTo>
                    <a:pt x="92" y="53"/>
                    <a:pt x="66" y="82"/>
                    <a:pt x="40" y="113"/>
                  </a:cubicBezTo>
                  <a:cubicBezTo>
                    <a:pt x="6" y="150"/>
                    <a:pt x="0" y="216"/>
                    <a:pt x="32" y="259"/>
                  </a:cubicBezTo>
                  <a:cubicBezTo>
                    <a:pt x="60" y="294"/>
                    <a:pt x="95" y="309"/>
                    <a:pt x="134" y="309"/>
                  </a:cubicBezTo>
                  <a:cubicBezTo>
                    <a:pt x="147" y="309"/>
                    <a:pt x="159" y="308"/>
                    <a:pt x="172" y="305"/>
                  </a:cubicBezTo>
                  <a:cubicBezTo>
                    <a:pt x="255" y="285"/>
                    <a:pt x="324" y="251"/>
                    <a:pt x="358" y="170"/>
                  </a:cubicBezTo>
                  <a:cubicBezTo>
                    <a:pt x="387" y="107"/>
                    <a:pt x="350" y="7"/>
                    <a:pt x="269" y="1"/>
                  </a:cubicBezTo>
                  <a:cubicBezTo>
                    <a:pt x="259" y="1"/>
                    <a:pt x="249" y="1"/>
                    <a:pt x="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
            <p:cNvSpPr/>
            <p:nvPr/>
          </p:nvSpPr>
          <p:spPr>
            <a:xfrm>
              <a:off x="895893" y="404341"/>
              <a:ext cx="31025" cy="28993"/>
            </a:xfrm>
            <a:custGeom>
              <a:rect b="b" l="l" r="r" t="t"/>
              <a:pathLst>
                <a:path extrusionOk="0" h="371" w="397">
                  <a:moveTo>
                    <a:pt x="241" y="0"/>
                  </a:moveTo>
                  <a:cubicBezTo>
                    <a:pt x="178" y="0"/>
                    <a:pt x="115" y="38"/>
                    <a:pt x="78" y="85"/>
                  </a:cubicBezTo>
                  <a:cubicBezTo>
                    <a:pt x="29" y="139"/>
                    <a:pt x="1" y="219"/>
                    <a:pt x="32" y="291"/>
                  </a:cubicBezTo>
                  <a:cubicBezTo>
                    <a:pt x="54" y="337"/>
                    <a:pt x="105" y="370"/>
                    <a:pt x="153" y="370"/>
                  </a:cubicBezTo>
                  <a:cubicBezTo>
                    <a:pt x="183" y="370"/>
                    <a:pt x="212" y="358"/>
                    <a:pt x="233" y="328"/>
                  </a:cubicBezTo>
                  <a:cubicBezTo>
                    <a:pt x="239" y="322"/>
                    <a:pt x="241" y="320"/>
                    <a:pt x="244" y="314"/>
                  </a:cubicBezTo>
                  <a:cubicBezTo>
                    <a:pt x="250" y="308"/>
                    <a:pt x="256" y="302"/>
                    <a:pt x="259" y="297"/>
                  </a:cubicBezTo>
                  <a:cubicBezTo>
                    <a:pt x="259" y="295"/>
                    <a:pt x="260" y="294"/>
                    <a:pt x="261" y="293"/>
                  </a:cubicBezTo>
                  <a:lnTo>
                    <a:pt x="261" y="293"/>
                  </a:lnTo>
                  <a:cubicBezTo>
                    <a:pt x="272" y="289"/>
                    <a:pt x="282" y="286"/>
                    <a:pt x="291" y="281"/>
                  </a:cubicBezTo>
                  <a:lnTo>
                    <a:pt x="291" y="281"/>
                  </a:lnTo>
                  <a:cubicBezTo>
                    <a:pt x="292" y="281"/>
                    <a:pt x="294" y="280"/>
                    <a:pt x="296" y="279"/>
                  </a:cubicBezTo>
                  <a:cubicBezTo>
                    <a:pt x="325" y="268"/>
                    <a:pt x="339" y="254"/>
                    <a:pt x="359" y="234"/>
                  </a:cubicBezTo>
                  <a:cubicBezTo>
                    <a:pt x="390" y="205"/>
                    <a:pt x="396" y="153"/>
                    <a:pt x="388" y="116"/>
                  </a:cubicBezTo>
                  <a:cubicBezTo>
                    <a:pt x="379" y="70"/>
                    <a:pt x="353" y="45"/>
                    <a:pt x="316" y="22"/>
                  </a:cubicBezTo>
                  <a:cubicBezTo>
                    <a:pt x="292" y="7"/>
                    <a:pt x="267"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
            <p:cNvSpPr/>
            <p:nvPr/>
          </p:nvSpPr>
          <p:spPr>
            <a:xfrm>
              <a:off x="802741" y="541412"/>
              <a:ext cx="25632" cy="24226"/>
            </a:xfrm>
            <a:custGeom>
              <a:rect b="b" l="l" r="r" t="t"/>
              <a:pathLst>
                <a:path extrusionOk="0" h="310" w="328">
                  <a:moveTo>
                    <a:pt x="188" y="1"/>
                  </a:moveTo>
                  <a:cubicBezTo>
                    <a:pt x="174" y="1"/>
                    <a:pt x="159" y="3"/>
                    <a:pt x="144" y="7"/>
                  </a:cubicBezTo>
                  <a:cubicBezTo>
                    <a:pt x="110" y="15"/>
                    <a:pt x="84" y="41"/>
                    <a:pt x="61" y="67"/>
                  </a:cubicBezTo>
                  <a:cubicBezTo>
                    <a:pt x="1" y="141"/>
                    <a:pt x="24" y="256"/>
                    <a:pt x="110" y="296"/>
                  </a:cubicBezTo>
                  <a:cubicBezTo>
                    <a:pt x="129" y="305"/>
                    <a:pt x="150" y="309"/>
                    <a:pt x="170" y="309"/>
                  </a:cubicBezTo>
                  <a:cubicBezTo>
                    <a:pt x="239" y="309"/>
                    <a:pt x="306" y="260"/>
                    <a:pt x="319" y="187"/>
                  </a:cubicBezTo>
                  <a:cubicBezTo>
                    <a:pt x="325" y="153"/>
                    <a:pt x="327" y="118"/>
                    <a:pt x="313" y="84"/>
                  </a:cubicBezTo>
                  <a:cubicBezTo>
                    <a:pt x="288" y="31"/>
                    <a:pt x="243" y="1"/>
                    <a:pt x="1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
            <p:cNvSpPr/>
            <p:nvPr/>
          </p:nvSpPr>
          <p:spPr>
            <a:xfrm>
              <a:off x="1003424" y="226633"/>
              <a:ext cx="34307" cy="34854"/>
            </a:xfrm>
            <a:custGeom>
              <a:rect b="b" l="l" r="r" t="t"/>
              <a:pathLst>
                <a:path extrusionOk="0" h="446" w="439">
                  <a:moveTo>
                    <a:pt x="284" y="1"/>
                  </a:moveTo>
                  <a:cubicBezTo>
                    <a:pt x="209" y="1"/>
                    <a:pt x="155" y="52"/>
                    <a:pt x="112" y="107"/>
                  </a:cubicBezTo>
                  <a:cubicBezTo>
                    <a:pt x="77" y="147"/>
                    <a:pt x="34" y="201"/>
                    <a:pt x="17" y="253"/>
                  </a:cubicBezTo>
                  <a:cubicBezTo>
                    <a:pt x="0" y="304"/>
                    <a:pt x="0" y="356"/>
                    <a:pt x="40" y="399"/>
                  </a:cubicBezTo>
                  <a:cubicBezTo>
                    <a:pt x="65" y="426"/>
                    <a:pt x="103" y="445"/>
                    <a:pt x="141" y="445"/>
                  </a:cubicBezTo>
                  <a:cubicBezTo>
                    <a:pt x="156" y="445"/>
                    <a:pt x="170" y="442"/>
                    <a:pt x="183" y="436"/>
                  </a:cubicBezTo>
                  <a:cubicBezTo>
                    <a:pt x="244" y="408"/>
                    <a:pt x="295" y="365"/>
                    <a:pt x="341" y="316"/>
                  </a:cubicBezTo>
                  <a:cubicBezTo>
                    <a:pt x="395" y="264"/>
                    <a:pt x="438" y="201"/>
                    <a:pt x="430" y="124"/>
                  </a:cubicBezTo>
                  <a:cubicBezTo>
                    <a:pt x="421" y="47"/>
                    <a:pt x="358" y="1"/>
                    <a:pt x="2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
            <p:cNvSpPr/>
            <p:nvPr/>
          </p:nvSpPr>
          <p:spPr>
            <a:xfrm>
              <a:off x="803366" y="269927"/>
              <a:ext cx="26336" cy="24069"/>
            </a:xfrm>
            <a:custGeom>
              <a:rect b="b" l="l" r="r" t="t"/>
              <a:pathLst>
                <a:path extrusionOk="0" h="308" w="337">
                  <a:moveTo>
                    <a:pt x="175" y="1"/>
                  </a:moveTo>
                  <a:cubicBezTo>
                    <a:pt x="131" y="1"/>
                    <a:pt x="95" y="22"/>
                    <a:pt x="70" y="54"/>
                  </a:cubicBezTo>
                  <a:lnTo>
                    <a:pt x="70" y="54"/>
                  </a:lnTo>
                  <a:cubicBezTo>
                    <a:pt x="20" y="102"/>
                    <a:pt x="0" y="176"/>
                    <a:pt x="53" y="237"/>
                  </a:cubicBezTo>
                  <a:cubicBezTo>
                    <a:pt x="53" y="237"/>
                    <a:pt x="53" y="237"/>
                    <a:pt x="53" y="237"/>
                  </a:cubicBezTo>
                  <a:lnTo>
                    <a:pt x="53" y="237"/>
                  </a:lnTo>
                  <a:cubicBezTo>
                    <a:pt x="56" y="243"/>
                    <a:pt x="59" y="246"/>
                    <a:pt x="59" y="249"/>
                  </a:cubicBezTo>
                  <a:cubicBezTo>
                    <a:pt x="76" y="282"/>
                    <a:pt x="125" y="308"/>
                    <a:pt x="164" y="308"/>
                  </a:cubicBezTo>
                  <a:cubicBezTo>
                    <a:pt x="169" y="308"/>
                    <a:pt x="174" y="307"/>
                    <a:pt x="179" y="306"/>
                  </a:cubicBezTo>
                  <a:cubicBezTo>
                    <a:pt x="182" y="303"/>
                    <a:pt x="188" y="303"/>
                    <a:pt x="191" y="303"/>
                  </a:cubicBezTo>
                  <a:cubicBezTo>
                    <a:pt x="192" y="303"/>
                    <a:pt x="192" y="303"/>
                    <a:pt x="193" y="303"/>
                  </a:cubicBezTo>
                  <a:cubicBezTo>
                    <a:pt x="272" y="303"/>
                    <a:pt x="316" y="242"/>
                    <a:pt x="323" y="175"/>
                  </a:cubicBezTo>
                  <a:lnTo>
                    <a:pt x="323" y="175"/>
                  </a:lnTo>
                  <a:cubicBezTo>
                    <a:pt x="337" y="116"/>
                    <a:pt x="315" y="51"/>
                    <a:pt x="242" y="17"/>
                  </a:cubicBezTo>
                  <a:lnTo>
                    <a:pt x="242" y="17"/>
                  </a:lnTo>
                  <a:cubicBezTo>
                    <a:pt x="242" y="17"/>
                    <a:pt x="242" y="17"/>
                    <a:pt x="242" y="17"/>
                  </a:cubicBezTo>
                  <a:cubicBezTo>
                    <a:pt x="218" y="6"/>
                    <a:pt x="196" y="1"/>
                    <a:pt x="1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
            <p:cNvSpPr/>
            <p:nvPr/>
          </p:nvSpPr>
          <p:spPr>
            <a:xfrm>
              <a:off x="396921" y="843297"/>
              <a:ext cx="36651" cy="32588"/>
            </a:xfrm>
            <a:custGeom>
              <a:rect b="b" l="l" r="r" t="t"/>
              <a:pathLst>
                <a:path extrusionOk="0" h="417" w="469">
                  <a:moveTo>
                    <a:pt x="305" y="0"/>
                  </a:moveTo>
                  <a:cubicBezTo>
                    <a:pt x="291" y="0"/>
                    <a:pt x="275" y="3"/>
                    <a:pt x="260" y="9"/>
                  </a:cubicBezTo>
                  <a:cubicBezTo>
                    <a:pt x="154" y="49"/>
                    <a:pt x="42" y="123"/>
                    <a:pt x="19" y="241"/>
                  </a:cubicBezTo>
                  <a:cubicBezTo>
                    <a:pt x="1" y="327"/>
                    <a:pt x="76" y="417"/>
                    <a:pt x="164" y="417"/>
                  </a:cubicBezTo>
                  <a:cubicBezTo>
                    <a:pt x="169" y="417"/>
                    <a:pt x="175" y="416"/>
                    <a:pt x="180" y="416"/>
                  </a:cubicBezTo>
                  <a:cubicBezTo>
                    <a:pt x="294" y="398"/>
                    <a:pt x="380" y="295"/>
                    <a:pt x="426" y="195"/>
                  </a:cubicBezTo>
                  <a:cubicBezTo>
                    <a:pt x="468" y="104"/>
                    <a:pt x="39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
            <p:cNvSpPr/>
            <p:nvPr/>
          </p:nvSpPr>
          <p:spPr>
            <a:xfrm>
              <a:off x="527584" y="779529"/>
              <a:ext cx="27039" cy="34619"/>
            </a:xfrm>
            <a:custGeom>
              <a:rect b="b" l="l" r="r" t="t"/>
              <a:pathLst>
                <a:path extrusionOk="0" h="443" w="346">
                  <a:moveTo>
                    <a:pt x="248" y="0"/>
                  </a:moveTo>
                  <a:cubicBezTo>
                    <a:pt x="226" y="0"/>
                    <a:pt x="203" y="9"/>
                    <a:pt x="184" y="28"/>
                  </a:cubicBezTo>
                  <a:cubicBezTo>
                    <a:pt x="127" y="94"/>
                    <a:pt x="55" y="166"/>
                    <a:pt x="26" y="249"/>
                  </a:cubicBezTo>
                  <a:cubicBezTo>
                    <a:pt x="1" y="318"/>
                    <a:pt x="18" y="395"/>
                    <a:pt x="89" y="429"/>
                  </a:cubicBezTo>
                  <a:cubicBezTo>
                    <a:pt x="108" y="438"/>
                    <a:pt x="127" y="442"/>
                    <a:pt x="145" y="442"/>
                  </a:cubicBezTo>
                  <a:cubicBezTo>
                    <a:pt x="195" y="442"/>
                    <a:pt x="240" y="410"/>
                    <a:pt x="270" y="364"/>
                  </a:cubicBezTo>
                  <a:cubicBezTo>
                    <a:pt x="316" y="289"/>
                    <a:pt x="324" y="189"/>
                    <a:pt x="336" y="100"/>
                  </a:cubicBezTo>
                  <a:cubicBezTo>
                    <a:pt x="346" y="43"/>
                    <a:pt x="298" y="0"/>
                    <a:pt x="2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
            <p:cNvSpPr/>
            <p:nvPr/>
          </p:nvSpPr>
          <p:spPr>
            <a:xfrm>
              <a:off x="366600" y="700990"/>
              <a:ext cx="30946" cy="21881"/>
            </a:xfrm>
            <a:custGeom>
              <a:rect b="b" l="l" r="r" t="t"/>
              <a:pathLst>
                <a:path extrusionOk="0" h="280" w="396">
                  <a:moveTo>
                    <a:pt x="147" y="1"/>
                  </a:moveTo>
                  <a:cubicBezTo>
                    <a:pt x="80" y="1"/>
                    <a:pt x="11" y="45"/>
                    <a:pt x="3" y="116"/>
                  </a:cubicBezTo>
                  <a:cubicBezTo>
                    <a:pt x="1" y="142"/>
                    <a:pt x="1" y="162"/>
                    <a:pt x="9" y="188"/>
                  </a:cubicBezTo>
                  <a:cubicBezTo>
                    <a:pt x="30" y="243"/>
                    <a:pt x="86" y="279"/>
                    <a:pt x="143" y="279"/>
                  </a:cubicBezTo>
                  <a:cubicBezTo>
                    <a:pt x="158" y="279"/>
                    <a:pt x="173" y="277"/>
                    <a:pt x="187" y="271"/>
                  </a:cubicBezTo>
                  <a:cubicBezTo>
                    <a:pt x="253" y="248"/>
                    <a:pt x="321" y="217"/>
                    <a:pt x="370" y="168"/>
                  </a:cubicBezTo>
                  <a:cubicBezTo>
                    <a:pt x="396" y="142"/>
                    <a:pt x="393" y="88"/>
                    <a:pt x="362" y="65"/>
                  </a:cubicBezTo>
                  <a:cubicBezTo>
                    <a:pt x="304" y="28"/>
                    <a:pt x="233" y="10"/>
                    <a:pt x="164" y="2"/>
                  </a:cubicBezTo>
                  <a:cubicBezTo>
                    <a:pt x="158" y="1"/>
                    <a:pt x="152" y="1"/>
                    <a:pt x="1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
            <p:cNvSpPr/>
            <p:nvPr/>
          </p:nvSpPr>
          <p:spPr>
            <a:xfrm>
              <a:off x="403564" y="579705"/>
              <a:ext cx="33213" cy="23835"/>
            </a:xfrm>
            <a:custGeom>
              <a:rect b="b" l="l" r="r" t="t"/>
              <a:pathLst>
                <a:path extrusionOk="0" h="305" w="425">
                  <a:moveTo>
                    <a:pt x="161" y="1"/>
                  </a:moveTo>
                  <a:cubicBezTo>
                    <a:pt x="63" y="4"/>
                    <a:pt x="0" y="118"/>
                    <a:pt x="32" y="204"/>
                  </a:cubicBezTo>
                  <a:cubicBezTo>
                    <a:pt x="54" y="265"/>
                    <a:pt x="117" y="305"/>
                    <a:pt x="180" y="305"/>
                  </a:cubicBezTo>
                  <a:cubicBezTo>
                    <a:pt x="209" y="305"/>
                    <a:pt x="237" y="297"/>
                    <a:pt x="261" y="279"/>
                  </a:cubicBezTo>
                  <a:cubicBezTo>
                    <a:pt x="287" y="259"/>
                    <a:pt x="316" y="233"/>
                    <a:pt x="338" y="207"/>
                  </a:cubicBezTo>
                  <a:cubicBezTo>
                    <a:pt x="356" y="190"/>
                    <a:pt x="367" y="167"/>
                    <a:pt x="384" y="150"/>
                  </a:cubicBezTo>
                  <a:cubicBezTo>
                    <a:pt x="424" y="110"/>
                    <a:pt x="396" y="30"/>
                    <a:pt x="338" y="24"/>
                  </a:cubicBezTo>
                  <a:cubicBezTo>
                    <a:pt x="313" y="21"/>
                    <a:pt x="290" y="12"/>
                    <a:pt x="267" y="7"/>
                  </a:cubicBezTo>
                  <a:cubicBezTo>
                    <a:pt x="232" y="1"/>
                    <a:pt x="195" y="1"/>
                    <a:pt x="1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
            <p:cNvSpPr/>
            <p:nvPr/>
          </p:nvSpPr>
          <p:spPr>
            <a:xfrm>
              <a:off x="498904" y="425597"/>
              <a:ext cx="35948" cy="26570"/>
            </a:xfrm>
            <a:custGeom>
              <a:rect b="b" l="l" r="r" t="t"/>
              <a:pathLst>
                <a:path extrusionOk="0" h="340" w="460">
                  <a:moveTo>
                    <a:pt x="376" y="1"/>
                  </a:moveTo>
                  <a:cubicBezTo>
                    <a:pt x="373" y="1"/>
                    <a:pt x="369" y="1"/>
                    <a:pt x="365" y="2"/>
                  </a:cubicBezTo>
                  <a:cubicBezTo>
                    <a:pt x="307" y="13"/>
                    <a:pt x="253" y="16"/>
                    <a:pt x="204" y="19"/>
                  </a:cubicBezTo>
                  <a:cubicBezTo>
                    <a:pt x="104" y="22"/>
                    <a:pt x="30" y="88"/>
                    <a:pt x="9" y="182"/>
                  </a:cubicBezTo>
                  <a:cubicBezTo>
                    <a:pt x="1" y="234"/>
                    <a:pt x="30" y="303"/>
                    <a:pt x="81" y="320"/>
                  </a:cubicBezTo>
                  <a:cubicBezTo>
                    <a:pt x="111" y="331"/>
                    <a:pt x="138" y="340"/>
                    <a:pt x="167" y="340"/>
                  </a:cubicBezTo>
                  <a:cubicBezTo>
                    <a:pt x="183" y="340"/>
                    <a:pt x="199" y="337"/>
                    <a:pt x="216" y="331"/>
                  </a:cubicBezTo>
                  <a:cubicBezTo>
                    <a:pt x="264" y="317"/>
                    <a:pt x="305" y="283"/>
                    <a:pt x="330" y="242"/>
                  </a:cubicBezTo>
                  <a:cubicBezTo>
                    <a:pt x="356" y="205"/>
                    <a:pt x="388" y="159"/>
                    <a:pt x="425" y="116"/>
                  </a:cubicBezTo>
                  <a:cubicBezTo>
                    <a:pt x="460" y="76"/>
                    <a:pt x="432"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
            <p:cNvSpPr/>
            <p:nvPr/>
          </p:nvSpPr>
          <p:spPr>
            <a:xfrm>
              <a:off x="423491" y="476862"/>
              <a:ext cx="27586" cy="24226"/>
            </a:xfrm>
            <a:custGeom>
              <a:rect b="b" l="l" r="r" t="t"/>
              <a:pathLst>
                <a:path extrusionOk="0" h="310" w="353">
                  <a:moveTo>
                    <a:pt x="193" y="1"/>
                  </a:moveTo>
                  <a:cubicBezTo>
                    <a:pt x="164" y="1"/>
                    <a:pt x="137" y="5"/>
                    <a:pt x="106" y="13"/>
                  </a:cubicBezTo>
                  <a:cubicBezTo>
                    <a:pt x="46" y="33"/>
                    <a:pt x="0" y="105"/>
                    <a:pt x="9" y="168"/>
                  </a:cubicBezTo>
                  <a:cubicBezTo>
                    <a:pt x="18" y="237"/>
                    <a:pt x="66" y="288"/>
                    <a:pt x="132" y="303"/>
                  </a:cubicBezTo>
                  <a:cubicBezTo>
                    <a:pt x="151" y="307"/>
                    <a:pt x="170" y="310"/>
                    <a:pt x="189" y="310"/>
                  </a:cubicBezTo>
                  <a:cubicBezTo>
                    <a:pt x="196" y="310"/>
                    <a:pt x="203" y="309"/>
                    <a:pt x="209" y="308"/>
                  </a:cubicBezTo>
                  <a:cubicBezTo>
                    <a:pt x="287" y="300"/>
                    <a:pt x="347" y="240"/>
                    <a:pt x="350" y="159"/>
                  </a:cubicBezTo>
                  <a:cubicBezTo>
                    <a:pt x="353" y="91"/>
                    <a:pt x="298" y="5"/>
                    <a:pt x="221" y="2"/>
                  </a:cubicBezTo>
                  <a:cubicBezTo>
                    <a:pt x="211" y="1"/>
                    <a:pt x="202" y="1"/>
                    <a:pt x="1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
            <p:cNvSpPr/>
            <p:nvPr/>
          </p:nvSpPr>
          <p:spPr>
            <a:xfrm>
              <a:off x="907849" y="312283"/>
              <a:ext cx="27821" cy="21803"/>
            </a:xfrm>
            <a:custGeom>
              <a:rect b="b" l="l" r="r" t="t"/>
              <a:pathLst>
                <a:path extrusionOk="0" h="279" w="356">
                  <a:moveTo>
                    <a:pt x="228" y="1"/>
                  </a:moveTo>
                  <a:cubicBezTo>
                    <a:pt x="196" y="1"/>
                    <a:pt x="162" y="14"/>
                    <a:pt x="131" y="42"/>
                  </a:cubicBezTo>
                  <a:cubicBezTo>
                    <a:pt x="126" y="45"/>
                    <a:pt x="120" y="51"/>
                    <a:pt x="114" y="56"/>
                  </a:cubicBezTo>
                  <a:cubicBezTo>
                    <a:pt x="1" y="161"/>
                    <a:pt x="136" y="279"/>
                    <a:pt x="244" y="279"/>
                  </a:cubicBezTo>
                  <a:cubicBezTo>
                    <a:pt x="300" y="279"/>
                    <a:pt x="348" y="248"/>
                    <a:pt x="352" y="168"/>
                  </a:cubicBezTo>
                  <a:cubicBezTo>
                    <a:pt x="352" y="160"/>
                    <a:pt x="352" y="151"/>
                    <a:pt x="352" y="145"/>
                  </a:cubicBezTo>
                  <a:cubicBezTo>
                    <a:pt x="356" y="58"/>
                    <a:pt x="297" y="1"/>
                    <a:pt x="2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
            <p:cNvSpPr/>
            <p:nvPr/>
          </p:nvSpPr>
          <p:spPr>
            <a:xfrm>
              <a:off x="876434" y="479441"/>
              <a:ext cx="30087" cy="20787"/>
            </a:xfrm>
            <a:custGeom>
              <a:rect b="b" l="l" r="r" t="t"/>
              <a:pathLst>
                <a:path extrusionOk="0" h="266" w="385">
                  <a:moveTo>
                    <a:pt x="135" y="0"/>
                  </a:moveTo>
                  <a:cubicBezTo>
                    <a:pt x="81" y="0"/>
                    <a:pt x="34" y="26"/>
                    <a:pt x="18" y="81"/>
                  </a:cubicBezTo>
                  <a:cubicBezTo>
                    <a:pt x="0" y="129"/>
                    <a:pt x="23" y="198"/>
                    <a:pt x="78" y="218"/>
                  </a:cubicBezTo>
                  <a:cubicBezTo>
                    <a:pt x="128" y="237"/>
                    <a:pt x="187" y="265"/>
                    <a:pt x="244" y="265"/>
                  </a:cubicBezTo>
                  <a:cubicBezTo>
                    <a:pt x="264" y="265"/>
                    <a:pt x="284" y="262"/>
                    <a:pt x="304" y="253"/>
                  </a:cubicBezTo>
                  <a:cubicBezTo>
                    <a:pt x="339" y="238"/>
                    <a:pt x="361" y="215"/>
                    <a:pt x="373" y="178"/>
                  </a:cubicBezTo>
                  <a:cubicBezTo>
                    <a:pt x="384" y="146"/>
                    <a:pt x="382" y="106"/>
                    <a:pt x="361" y="78"/>
                  </a:cubicBezTo>
                  <a:cubicBezTo>
                    <a:pt x="327" y="40"/>
                    <a:pt x="287" y="18"/>
                    <a:pt x="235" y="9"/>
                  </a:cubicBezTo>
                  <a:cubicBezTo>
                    <a:pt x="207" y="3"/>
                    <a:pt x="175" y="3"/>
                    <a:pt x="144" y="0"/>
                  </a:cubicBezTo>
                  <a:cubicBezTo>
                    <a:pt x="141" y="0"/>
                    <a:pt x="138" y="0"/>
                    <a:pt x="1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4" name="Google Shape;514;p2"/>
          <p:cNvSpPr/>
          <p:nvPr/>
        </p:nvSpPr>
        <p:spPr>
          <a:xfrm>
            <a:off x="1350451" y="1859650"/>
            <a:ext cx="833324" cy="788002"/>
          </a:xfrm>
          <a:custGeom>
            <a:rect b="b" l="l" r="r" t="t"/>
            <a:pathLst>
              <a:path extrusionOk="0" h="2902" w="2667">
                <a:moveTo>
                  <a:pt x="1401" y="0"/>
                </a:moveTo>
                <a:cubicBezTo>
                  <a:pt x="1056" y="0"/>
                  <a:pt x="705" y="168"/>
                  <a:pt x="473" y="418"/>
                </a:cubicBezTo>
                <a:cubicBezTo>
                  <a:pt x="75" y="844"/>
                  <a:pt x="1" y="1431"/>
                  <a:pt x="226" y="1954"/>
                </a:cubicBezTo>
                <a:cubicBezTo>
                  <a:pt x="254" y="2062"/>
                  <a:pt x="296" y="2166"/>
                  <a:pt x="353" y="2263"/>
                </a:cubicBezTo>
                <a:cubicBezTo>
                  <a:pt x="437" y="2400"/>
                  <a:pt x="547" y="2521"/>
                  <a:pt x="675" y="2620"/>
                </a:cubicBezTo>
                <a:cubicBezTo>
                  <a:pt x="749" y="2689"/>
                  <a:pt x="833" y="2746"/>
                  <a:pt x="924" y="2790"/>
                </a:cubicBezTo>
                <a:cubicBezTo>
                  <a:pt x="1014" y="2831"/>
                  <a:pt x="1110" y="2858"/>
                  <a:pt x="1210" y="2870"/>
                </a:cubicBezTo>
                <a:cubicBezTo>
                  <a:pt x="1301" y="2891"/>
                  <a:pt x="1394" y="2901"/>
                  <a:pt x="1487" y="2901"/>
                </a:cubicBezTo>
                <a:cubicBezTo>
                  <a:pt x="1568" y="2901"/>
                  <a:pt x="1649" y="2894"/>
                  <a:pt x="1728" y="2878"/>
                </a:cubicBezTo>
                <a:cubicBezTo>
                  <a:pt x="1849" y="2855"/>
                  <a:pt x="1969" y="2793"/>
                  <a:pt x="2070" y="2723"/>
                </a:cubicBezTo>
                <a:cubicBezTo>
                  <a:pt x="2139" y="2676"/>
                  <a:pt x="2205" y="2623"/>
                  <a:pt x="2265" y="2564"/>
                </a:cubicBezTo>
                <a:lnTo>
                  <a:pt x="2301" y="2526"/>
                </a:lnTo>
                <a:lnTo>
                  <a:pt x="2301" y="2526"/>
                </a:lnTo>
                <a:cubicBezTo>
                  <a:pt x="2266" y="2545"/>
                  <a:pt x="2247" y="2555"/>
                  <a:pt x="2243" y="2555"/>
                </a:cubicBezTo>
                <a:cubicBezTo>
                  <a:pt x="2235" y="2555"/>
                  <a:pt x="2276" y="2524"/>
                  <a:pt x="2366" y="2461"/>
                </a:cubicBezTo>
                <a:cubicBezTo>
                  <a:pt x="2594" y="2250"/>
                  <a:pt x="2667" y="1936"/>
                  <a:pt x="2662" y="1637"/>
                </a:cubicBezTo>
                <a:cubicBezTo>
                  <a:pt x="2653" y="1054"/>
                  <a:pt x="2423" y="504"/>
                  <a:pt x="1944" y="167"/>
                </a:cubicBezTo>
                <a:cubicBezTo>
                  <a:pt x="1778" y="51"/>
                  <a:pt x="1590" y="0"/>
                  <a:pt x="14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
            <a:hlinkClick action="ppaction://hlinksldjump" r:id="rId6"/>
          </p:cNvPr>
          <p:cNvSpPr txBox="1"/>
          <p:nvPr>
            <p:ph idx="3" type="title"/>
          </p:nvPr>
        </p:nvSpPr>
        <p:spPr>
          <a:xfrm>
            <a:off x="1350413" y="2030150"/>
            <a:ext cx="833400" cy="44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1</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250"/>
                                        <p:tgtEl>
                                          <p:spTgt spid="514"/>
                                        </p:tgtEl>
                                        <p:attrNameLst>
                                          <p:attrName>ppt_x</p:attrName>
                                        </p:attrNameLst>
                                      </p:cBhvr>
                                      <p:tavLst>
                                        <p:tav fmla="" tm="0">
                                          <p:val>
                                            <p:strVal val="#ppt_x-1"/>
                                          </p:val>
                                        </p:tav>
                                        <p:tav fmla="" tm="100000">
                                          <p:val>
                                            <p:strVal val="#ppt_x"/>
                                          </p:val>
                                        </p:tav>
                                      </p:tavLst>
                                    </p:anim>
                                  </p:childTnLst>
                                </p:cTn>
                              </p:par>
                            </p:childTnLst>
                          </p:cTn>
                        </p:par>
                        <p:par>
                          <p:cTn fill="hold">
                            <p:stCondLst>
                              <p:cond delay="250"/>
                            </p:stCondLst>
                            <p:childTnLst>
                              <p:par>
                                <p:cTn fill="hold" nodeType="afterEffect" presetClass="entr" presetID="2" presetSubtype="8">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250"/>
                                        <p:tgtEl>
                                          <p:spTgt spid="37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250"/>
                                        <p:tgtEl>
                                          <p:spTgt spid="379"/>
                                        </p:tgtEl>
                                        <p:attrNameLst>
                                          <p:attrName>ppt_x</p:attrName>
                                        </p:attrNameLst>
                                      </p:cBhvr>
                                      <p:tavLst>
                                        <p:tav fmla="" tm="0">
                                          <p:val>
                                            <p:strVal val="#ppt_x-1"/>
                                          </p:val>
                                        </p:tav>
                                        <p:tav fmla="" tm="100000">
                                          <p:val>
                                            <p:strVal val="#ppt_x"/>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250"/>
                                        <p:tgtEl>
                                          <p:spTgt spid="3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
          <p:cNvSpPr txBox="1"/>
          <p:nvPr>
            <p:ph type="title"/>
          </p:nvPr>
        </p:nvSpPr>
        <p:spPr>
          <a:xfrm>
            <a:off x="562413" y="563977"/>
            <a:ext cx="3644400"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1. Introduction</a:t>
            </a:r>
            <a:endParaRPr>
              <a:latin typeface="Bookman Old Style"/>
              <a:ea typeface="Bookman Old Style"/>
              <a:cs typeface="Bookman Old Style"/>
              <a:sym typeface="Bookman Old Style"/>
            </a:endParaRPr>
          </a:p>
        </p:txBody>
      </p:sp>
      <p:grpSp>
        <p:nvGrpSpPr>
          <p:cNvPr id="522" name="Google Shape;522;p3"/>
          <p:cNvGrpSpPr/>
          <p:nvPr/>
        </p:nvGrpSpPr>
        <p:grpSpPr>
          <a:xfrm rot="1796183">
            <a:off x="7382883" y="1473103"/>
            <a:ext cx="957552" cy="766847"/>
            <a:chOff x="4365025" y="1539800"/>
            <a:chExt cx="121025" cy="96925"/>
          </a:xfrm>
        </p:grpSpPr>
        <p:sp>
          <p:nvSpPr>
            <p:cNvPr id="523" name="Google Shape;523;p3"/>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1" name="Google Shape;531;p3"/>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
          <p:cNvSpPr txBox="1"/>
          <p:nvPr/>
        </p:nvSpPr>
        <p:spPr>
          <a:xfrm>
            <a:off x="840511" y="1742953"/>
            <a:ext cx="6176717" cy="15023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Problem:</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Difficult to remember every downloaded image</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Leads to unnecessary redundancy</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Consumes valuable storage space</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Consumes manual effort</a:t>
            </a:r>
            <a:endParaRPr/>
          </a:p>
        </p:txBody>
      </p:sp>
      <p:grpSp>
        <p:nvGrpSpPr>
          <p:cNvPr id="533" name="Google Shape;533;p3"/>
          <p:cNvGrpSpPr/>
          <p:nvPr/>
        </p:nvGrpSpPr>
        <p:grpSpPr>
          <a:xfrm>
            <a:off x="1851738" y="4817301"/>
            <a:ext cx="1165743" cy="1142485"/>
            <a:chOff x="3628800" y="3558400"/>
            <a:chExt cx="1758551" cy="1723205"/>
          </a:xfrm>
        </p:grpSpPr>
        <p:sp>
          <p:nvSpPr>
            <p:cNvPr id="534" name="Google Shape;534;p3"/>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8" name="Google Shape;588;p3"/>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3</a:t>
            </a:r>
            <a:endParaRPr/>
          </a:p>
        </p:txBody>
      </p:sp>
      <p:sp>
        <p:nvSpPr>
          <p:cNvPr id="589" name="Google Shape;589;p3"/>
          <p:cNvSpPr txBox="1"/>
          <p:nvPr/>
        </p:nvSpPr>
        <p:spPr>
          <a:xfrm>
            <a:off x="2487820" y="3409318"/>
            <a:ext cx="6176717" cy="15023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Motivation:</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Prevent download of duplicate images</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Streamline the management of the collection</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Ensuring the uniqueness</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More focused curation efforts</a:t>
            </a:r>
            <a:endParaRPr/>
          </a:p>
        </p:txBody>
      </p:sp>
      <p:pic>
        <p:nvPicPr>
          <p:cNvPr descr="Arrow: Straight with solid fill" id="590" name="Google Shape;590;p3"/>
          <p:cNvPicPr preferRelativeResize="0"/>
          <p:nvPr/>
        </p:nvPicPr>
        <p:blipFill rotWithShape="1">
          <a:blip r:embed="rId3">
            <a:alphaModFix/>
          </a:blip>
          <a:srcRect b="0" l="0" r="0" t="0"/>
          <a:stretch/>
        </p:blipFill>
        <p:spPr>
          <a:xfrm rot="10800000">
            <a:off x="1409734" y="3725098"/>
            <a:ext cx="574946" cy="574946"/>
          </a:xfrm>
          <a:prstGeom prst="rect">
            <a:avLst/>
          </a:prstGeom>
          <a:noFill/>
          <a:ln>
            <a:noFill/>
          </a:ln>
        </p:spPr>
      </p:pic>
      <p:sp>
        <p:nvSpPr>
          <p:cNvPr id="591" name="Google Shape;591;p3"/>
          <p:cNvSpPr txBox="1"/>
          <p:nvPr/>
        </p:nvSpPr>
        <p:spPr>
          <a:xfrm>
            <a:off x="859165" y="951986"/>
            <a:ext cx="6176717" cy="15023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t/>
            </a:r>
            <a:endParaRPr b="0" i="0" sz="1600" u="none" cap="none" strike="noStrike">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Abundance of wallpapers</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600"/>
                                        <p:tgtEl>
                                          <p:spTgt spid="5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100"/>
                                        <p:tgtEl>
                                          <p:spTgt spid="5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200"/>
                                        <p:tgtEl>
                                          <p:spTgt spid="5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90"/>
                                        </p:tgtEl>
                                        <p:attrNameLst>
                                          <p:attrName>style.visibility</p:attrName>
                                        </p:attrNameLst>
                                      </p:cBhvr>
                                      <p:to>
                                        <p:strVal val="visible"/>
                                      </p:to>
                                    </p:set>
                                    <p:anim calcmode="lin" valueType="num">
                                      <p:cBhvr additive="base">
                                        <p:cTn dur="200"/>
                                        <p:tgtEl>
                                          <p:spTgt spid="5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
          <p:cNvSpPr txBox="1"/>
          <p:nvPr>
            <p:ph type="title"/>
          </p:nvPr>
        </p:nvSpPr>
        <p:spPr>
          <a:xfrm>
            <a:off x="562412" y="563977"/>
            <a:ext cx="4911461"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2. Data preparation</a:t>
            </a:r>
            <a:endParaRPr>
              <a:latin typeface="Bookman Old Style"/>
              <a:ea typeface="Bookman Old Style"/>
              <a:cs typeface="Bookman Old Style"/>
              <a:sym typeface="Bookman Old Style"/>
            </a:endParaRPr>
          </a:p>
        </p:txBody>
      </p:sp>
      <p:grpSp>
        <p:nvGrpSpPr>
          <p:cNvPr id="598" name="Google Shape;598;p4"/>
          <p:cNvGrpSpPr/>
          <p:nvPr/>
        </p:nvGrpSpPr>
        <p:grpSpPr>
          <a:xfrm rot="1796183">
            <a:off x="1805126" y="3031965"/>
            <a:ext cx="957552" cy="766847"/>
            <a:chOff x="4365025" y="1539800"/>
            <a:chExt cx="121025" cy="96925"/>
          </a:xfrm>
        </p:grpSpPr>
        <p:sp>
          <p:nvSpPr>
            <p:cNvPr id="599" name="Google Shape;599;p4"/>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4"/>
          <p:cNvGrpSpPr/>
          <p:nvPr/>
        </p:nvGrpSpPr>
        <p:grpSpPr>
          <a:xfrm>
            <a:off x="1851738" y="4817301"/>
            <a:ext cx="1165743" cy="1142485"/>
            <a:chOff x="3628800" y="3558400"/>
            <a:chExt cx="1758551" cy="1723205"/>
          </a:xfrm>
        </p:grpSpPr>
        <p:sp>
          <p:nvSpPr>
            <p:cNvPr id="608" name="Google Shape;608;p4"/>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2" name="Google Shape;662;p4"/>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
          <p:cNvSpPr txBox="1"/>
          <p:nvPr/>
        </p:nvSpPr>
        <p:spPr>
          <a:xfrm>
            <a:off x="705317" y="1165246"/>
            <a:ext cx="7361445" cy="2203207"/>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Wallpaper dataset</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Contains 1209 art-style images</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JPEG format</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Resolution: 240 x 426</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Unlabeled</a:t>
            </a:r>
            <a:endParaRPr/>
          </a:p>
        </p:txBody>
      </p:sp>
      <p:pic>
        <p:nvPicPr>
          <p:cNvPr id="664" name="Google Shape;664;p4"/>
          <p:cNvPicPr preferRelativeResize="0"/>
          <p:nvPr/>
        </p:nvPicPr>
        <p:blipFill rotWithShape="1">
          <a:blip r:embed="rId3">
            <a:alphaModFix/>
          </a:blip>
          <a:srcRect b="0" l="0" r="0" t="0"/>
          <a:stretch/>
        </p:blipFill>
        <p:spPr>
          <a:xfrm>
            <a:off x="3758839" y="1955430"/>
            <a:ext cx="4984086" cy="2961559"/>
          </a:xfrm>
          <a:prstGeom prst="rect">
            <a:avLst/>
          </a:prstGeom>
          <a:noFill/>
          <a:ln>
            <a:noFill/>
          </a:ln>
        </p:spPr>
      </p:pic>
      <p:sp>
        <p:nvSpPr>
          <p:cNvPr id="665" name="Google Shape;665;p4"/>
          <p:cNvSpPr txBox="1"/>
          <p:nvPr/>
        </p:nvSpPr>
        <p:spPr>
          <a:xfrm>
            <a:off x="6876303" y="2989"/>
            <a:ext cx="745527" cy="54003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4</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98"/>
                                        </p:tgtEl>
                                        <p:attrNameLst>
                                          <p:attrName>style.visibility</p:attrName>
                                        </p:attrNameLst>
                                      </p:cBhvr>
                                      <p:to>
                                        <p:strVal val="visible"/>
                                      </p:to>
                                    </p:set>
                                    <p:anim calcmode="lin" valueType="num">
                                      <p:cBhvr additive="base">
                                        <p:cTn dur="600"/>
                                        <p:tgtEl>
                                          <p:spTgt spid="5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txBox="1"/>
          <p:nvPr>
            <p:ph type="title"/>
          </p:nvPr>
        </p:nvSpPr>
        <p:spPr>
          <a:xfrm>
            <a:off x="562412" y="563977"/>
            <a:ext cx="4911461"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2. Data preparation</a:t>
            </a:r>
            <a:endParaRPr>
              <a:latin typeface="Bookman Old Style"/>
              <a:ea typeface="Bookman Old Style"/>
              <a:cs typeface="Bookman Old Style"/>
              <a:sym typeface="Bookman Old Style"/>
            </a:endParaRPr>
          </a:p>
        </p:txBody>
      </p:sp>
      <p:grpSp>
        <p:nvGrpSpPr>
          <p:cNvPr id="672" name="Google Shape;672;p5"/>
          <p:cNvGrpSpPr/>
          <p:nvPr/>
        </p:nvGrpSpPr>
        <p:grpSpPr>
          <a:xfrm rot="1796183">
            <a:off x="1379819" y="3553642"/>
            <a:ext cx="957552" cy="766847"/>
            <a:chOff x="4365025" y="1539800"/>
            <a:chExt cx="121025" cy="96925"/>
          </a:xfrm>
        </p:grpSpPr>
        <p:sp>
          <p:nvSpPr>
            <p:cNvPr id="673" name="Google Shape;673;p5"/>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5"/>
          <p:cNvGrpSpPr/>
          <p:nvPr/>
        </p:nvGrpSpPr>
        <p:grpSpPr>
          <a:xfrm>
            <a:off x="1851738" y="4817301"/>
            <a:ext cx="1165743" cy="1142485"/>
            <a:chOff x="3628800" y="3558400"/>
            <a:chExt cx="1758551" cy="1723205"/>
          </a:xfrm>
        </p:grpSpPr>
        <p:sp>
          <p:nvSpPr>
            <p:cNvPr id="682" name="Google Shape;682;p5"/>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6" name="Google Shape;736;p5"/>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
          <p:cNvSpPr txBox="1"/>
          <p:nvPr/>
        </p:nvSpPr>
        <p:spPr>
          <a:xfrm>
            <a:off x="705318" y="1165247"/>
            <a:ext cx="3302918" cy="938562"/>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Choose 19 clusters</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Use k-Means algorithm</a:t>
            </a:r>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a:t>
            </a:r>
            <a:endParaRPr/>
          </a:p>
        </p:txBody>
      </p:sp>
      <p:pic>
        <p:nvPicPr>
          <p:cNvPr id="738" name="Google Shape;738;p5"/>
          <p:cNvPicPr preferRelativeResize="0"/>
          <p:nvPr/>
        </p:nvPicPr>
        <p:blipFill rotWithShape="1">
          <a:blip r:embed="rId3">
            <a:alphaModFix/>
          </a:blip>
          <a:srcRect b="0" l="0" r="0" t="0"/>
          <a:stretch/>
        </p:blipFill>
        <p:spPr>
          <a:xfrm>
            <a:off x="3850900" y="1025270"/>
            <a:ext cx="4825757" cy="4028843"/>
          </a:xfrm>
          <a:prstGeom prst="rect">
            <a:avLst/>
          </a:prstGeom>
          <a:noFill/>
          <a:ln>
            <a:noFill/>
          </a:ln>
        </p:spPr>
      </p:pic>
      <p:sp>
        <p:nvSpPr>
          <p:cNvPr id="739" name="Google Shape;739;p5"/>
          <p:cNvSpPr txBox="1"/>
          <p:nvPr/>
        </p:nvSpPr>
        <p:spPr>
          <a:xfrm>
            <a:off x="1442679" y="2868947"/>
            <a:ext cx="3302918" cy="656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Data is scattered</a:t>
            </a:r>
            <a:endParaRPr/>
          </a:p>
        </p:txBody>
      </p:sp>
      <p:pic>
        <p:nvPicPr>
          <p:cNvPr descr="Arrow: Straight with solid fill" id="740" name="Google Shape;740;p5"/>
          <p:cNvPicPr preferRelativeResize="0"/>
          <p:nvPr/>
        </p:nvPicPr>
        <p:blipFill rotWithShape="1">
          <a:blip r:embed="rId4">
            <a:alphaModFix/>
          </a:blip>
          <a:srcRect b="0" l="0" r="0" t="0"/>
          <a:stretch/>
        </p:blipFill>
        <p:spPr>
          <a:xfrm rot="10800000">
            <a:off x="705318" y="2793507"/>
            <a:ext cx="574946" cy="574946"/>
          </a:xfrm>
          <a:prstGeom prst="rect">
            <a:avLst/>
          </a:prstGeom>
          <a:noFill/>
          <a:ln>
            <a:noFill/>
          </a:ln>
        </p:spPr>
      </p:pic>
      <p:sp>
        <p:nvSpPr>
          <p:cNvPr id="741" name="Google Shape;741;p5"/>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5</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72"/>
                                        </p:tgtEl>
                                        <p:attrNameLst>
                                          <p:attrName>style.visibility</p:attrName>
                                        </p:attrNameLst>
                                      </p:cBhvr>
                                      <p:to>
                                        <p:strVal val="visible"/>
                                      </p:to>
                                    </p:set>
                                    <p:anim calcmode="lin" valueType="num">
                                      <p:cBhvr additive="base">
                                        <p:cTn dur="600"/>
                                        <p:tgtEl>
                                          <p:spTgt spid="6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
          <p:cNvSpPr txBox="1"/>
          <p:nvPr>
            <p:ph type="title"/>
          </p:nvPr>
        </p:nvSpPr>
        <p:spPr>
          <a:xfrm>
            <a:off x="562412" y="563977"/>
            <a:ext cx="6013751"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3. Implementation</a:t>
            </a:r>
            <a:endParaRPr>
              <a:latin typeface="Bookman Old Style"/>
              <a:ea typeface="Bookman Old Style"/>
              <a:cs typeface="Bookman Old Style"/>
              <a:sym typeface="Bookman Old Style"/>
            </a:endParaRPr>
          </a:p>
        </p:txBody>
      </p:sp>
      <p:grpSp>
        <p:nvGrpSpPr>
          <p:cNvPr id="748" name="Google Shape;748;p6"/>
          <p:cNvGrpSpPr/>
          <p:nvPr/>
        </p:nvGrpSpPr>
        <p:grpSpPr>
          <a:xfrm rot="1796183">
            <a:off x="4958761" y="-23974"/>
            <a:ext cx="957552" cy="766847"/>
            <a:chOff x="4365025" y="1539800"/>
            <a:chExt cx="121025" cy="96925"/>
          </a:xfrm>
        </p:grpSpPr>
        <p:sp>
          <p:nvSpPr>
            <p:cNvPr id="749" name="Google Shape;749;p6"/>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7" name="Google Shape;757;p6"/>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8" name="Google Shape;758;p6"/>
          <p:cNvGrpSpPr/>
          <p:nvPr/>
        </p:nvGrpSpPr>
        <p:grpSpPr>
          <a:xfrm>
            <a:off x="1851738" y="4817301"/>
            <a:ext cx="1165743" cy="1142485"/>
            <a:chOff x="3628800" y="3558400"/>
            <a:chExt cx="1758551" cy="1723205"/>
          </a:xfrm>
        </p:grpSpPr>
        <p:sp>
          <p:nvSpPr>
            <p:cNvPr id="759" name="Google Shape;759;p6"/>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3" name="Google Shape;813;p6"/>
          <p:cNvSpPr txBox="1"/>
          <p:nvPr/>
        </p:nvSpPr>
        <p:spPr>
          <a:xfrm>
            <a:off x="5125596" y="929584"/>
            <a:ext cx="3048536" cy="1481701"/>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Use pre-trained models</a:t>
            </a:r>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 VGG19</a:t>
            </a:r>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 ResNet50V2</a:t>
            </a:r>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 InceptionV3</a:t>
            </a:r>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 Xception</a:t>
            </a:r>
            <a:endParaRPr b="0" i="0" sz="1600" u="none" cap="none" strike="noStrike">
              <a:solidFill>
                <a:schemeClr val="dk1"/>
              </a:solidFill>
              <a:latin typeface="Bookman Old Style"/>
              <a:ea typeface="Bookman Old Style"/>
              <a:cs typeface="Bookman Old Style"/>
              <a:sym typeface="Bookman Old Style"/>
            </a:endParaRPr>
          </a:p>
        </p:txBody>
      </p:sp>
      <p:sp>
        <p:nvSpPr>
          <p:cNvPr id="814" name="Google Shape;814;p6"/>
          <p:cNvSpPr txBox="1"/>
          <p:nvPr/>
        </p:nvSpPr>
        <p:spPr>
          <a:xfrm>
            <a:off x="694164" y="1010074"/>
            <a:ext cx="2916730" cy="80085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Custom CNN model:</a:t>
            </a:r>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 Autoencoder</a:t>
            </a:r>
            <a:endParaRPr/>
          </a:p>
          <a:p>
            <a:pPr indent="0" lvl="0" marL="0" marR="0" rtl="0" algn="l">
              <a:lnSpc>
                <a:spcPct val="100000"/>
              </a:lnSpc>
              <a:spcBef>
                <a:spcPts val="0"/>
              </a:spcBef>
              <a:spcAft>
                <a:spcPts val="0"/>
              </a:spcAft>
              <a:buClr>
                <a:schemeClr val="dk1"/>
              </a:buClr>
              <a:buSzPts val="2100"/>
              <a:buFont typeface="Roboto"/>
              <a:buNone/>
            </a:pPr>
            <a:r>
              <a:rPr b="0" i="0" lang="en-US" sz="1200" u="none" cap="none" strike="noStrike">
                <a:solidFill>
                  <a:schemeClr val="dk1"/>
                </a:solidFill>
                <a:latin typeface="Bookman Old Style"/>
                <a:ea typeface="Bookman Old Style"/>
                <a:cs typeface="Bookman Old Style"/>
                <a:sym typeface="Bookman Old Style"/>
              </a:rPr>
              <a:t>               Total params: 333955</a:t>
            </a:r>
            <a:endParaRPr/>
          </a:p>
          <a:p>
            <a:pPr indent="0" lvl="0" marL="0" marR="0" rtl="0" algn="l">
              <a:lnSpc>
                <a:spcPct val="100000"/>
              </a:lnSpc>
              <a:spcBef>
                <a:spcPts val="0"/>
              </a:spcBef>
              <a:spcAft>
                <a:spcPts val="0"/>
              </a:spcAft>
              <a:buClr>
                <a:schemeClr val="dk1"/>
              </a:buClr>
              <a:buSzPts val="2100"/>
              <a:buFont typeface="Roboto"/>
              <a:buNone/>
            </a:pPr>
            <a:r>
              <a:rPr b="0" i="0" lang="en-US" sz="1200" u="none" cap="none" strike="noStrike">
                <a:solidFill>
                  <a:schemeClr val="dk1"/>
                </a:solidFill>
                <a:latin typeface="Bookman Old Style"/>
                <a:ea typeface="Bookman Old Style"/>
                <a:cs typeface="Bookman Old Style"/>
                <a:sym typeface="Bookman Old Style"/>
              </a:rPr>
              <a:t>               Trainable params: 333955</a:t>
            </a:r>
            <a:endParaRPr/>
          </a:p>
          <a:p>
            <a:pPr indent="0" lvl="0" marL="0" marR="0" rtl="0" algn="l">
              <a:lnSpc>
                <a:spcPct val="100000"/>
              </a:lnSpc>
              <a:spcBef>
                <a:spcPts val="0"/>
              </a:spcBef>
              <a:spcAft>
                <a:spcPts val="0"/>
              </a:spcAft>
              <a:buClr>
                <a:schemeClr val="dk1"/>
              </a:buClr>
              <a:buSzPts val="2100"/>
              <a:buFont typeface="Roboto"/>
              <a:buNone/>
            </a:pPr>
            <a:r>
              <a:rPr b="0" i="0" lang="en-US" sz="1200" u="none" cap="none" strike="noStrike">
                <a:solidFill>
                  <a:schemeClr val="dk1"/>
                </a:solidFill>
                <a:latin typeface="Bookman Old Style"/>
                <a:ea typeface="Bookman Old Style"/>
                <a:cs typeface="Bookman Old Style"/>
                <a:sym typeface="Bookman Old Style"/>
              </a:rPr>
              <a:t>               Non-trainable params: 0</a:t>
            </a:r>
            <a:endParaRPr/>
          </a:p>
        </p:txBody>
      </p:sp>
      <p:pic>
        <p:nvPicPr>
          <p:cNvPr id="815" name="Google Shape;815;p6"/>
          <p:cNvPicPr preferRelativeResize="0"/>
          <p:nvPr/>
        </p:nvPicPr>
        <p:blipFill rotWithShape="1">
          <a:blip r:embed="rId3">
            <a:alphaModFix/>
          </a:blip>
          <a:srcRect b="0" l="0" r="0" t="0"/>
          <a:stretch/>
        </p:blipFill>
        <p:spPr>
          <a:xfrm>
            <a:off x="0" y="2322538"/>
            <a:ext cx="9144000" cy="2785241"/>
          </a:xfrm>
          <a:prstGeom prst="rect">
            <a:avLst/>
          </a:prstGeom>
          <a:noFill/>
          <a:ln>
            <a:noFill/>
          </a:ln>
        </p:spPr>
      </p:pic>
      <p:sp>
        <p:nvSpPr>
          <p:cNvPr id="816" name="Google Shape;816;p6"/>
          <p:cNvSpPr/>
          <p:nvPr/>
        </p:nvSpPr>
        <p:spPr>
          <a:xfrm>
            <a:off x="3700251" y="1284150"/>
            <a:ext cx="133598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600" u="none" cap="none" strike="noStrike">
                <a:solidFill>
                  <a:schemeClr val="dk1"/>
                </a:solidFill>
                <a:latin typeface="Arial"/>
                <a:ea typeface="Arial"/>
                <a:cs typeface="Arial"/>
                <a:sym typeface="Arial"/>
              </a:rPr>
              <a:t>VS</a:t>
            </a:r>
            <a:endParaRPr/>
          </a:p>
        </p:txBody>
      </p:sp>
      <p:sp>
        <p:nvSpPr>
          <p:cNvPr id="817" name="Google Shape;817;p6"/>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6</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748"/>
                                        </p:tgtEl>
                                        <p:attrNameLst>
                                          <p:attrName>style.visibility</p:attrName>
                                        </p:attrNameLst>
                                      </p:cBhvr>
                                      <p:to>
                                        <p:strVal val="visible"/>
                                      </p:to>
                                    </p:set>
                                    <p:anim calcmode="lin" valueType="num">
                                      <p:cBhvr additive="base">
                                        <p:cTn dur="600"/>
                                        <p:tgtEl>
                                          <p:spTgt spid="7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
          <p:cNvSpPr txBox="1"/>
          <p:nvPr>
            <p:ph type="title"/>
          </p:nvPr>
        </p:nvSpPr>
        <p:spPr>
          <a:xfrm>
            <a:off x="562412" y="563977"/>
            <a:ext cx="6013751"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3. Implementation</a:t>
            </a:r>
            <a:endParaRPr>
              <a:latin typeface="Bookman Old Style"/>
              <a:ea typeface="Bookman Old Style"/>
              <a:cs typeface="Bookman Old Style"/>
              <a:sym typeface="Bookman Old Style"/>
            </a:endParaRPr>
          </a:p>
        </p:txBody>
      </p:sp>
      <p:grpSp>
        <p:nvGrpSpPr>
          <p:cNvPr id="824" name="Google Shape;824;p7"/>
          <p:cNvGrpSpPr/>
          <p:nvPr/>
        </p:nvGrpSpPr>
        <p:grpSpPr>
          <a:xfrm rot="1796183">
            <a:off x="358768" y="2929948"/>
            <a:ext cx="957552" cy="766847"/>
            <a:chOff x="4365025" y="1539800"/>
            <a:chExt cx="121025" cy="96925"/>
          </a:xfrm>
        </p:grpSpPr>
        <p:sp>
          <p:nvSpPr>
            <p:cNvPr id="825" name="Google Shape;825;p7"/>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7"/>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7"/>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7"/>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7"/>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3" name="Google Shape;833;p7"/>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4" name="Google Shape;834;p7"/>
          <p:cNvGrpSpPr/>
          <p:nvPr/>
        </p:nvGrpSpPr>
        <p:grpSpPr>
          <a:xfrm>
            <a:off x="1851738" y="4817301"/>
            <a:ext cx="1165743" cy="1142485"/>
            <a:chOff x="3628800" y="3558400"/>
            <a:chExt cx="1758551" cy="1723205"/>
          </a:xfrm>
        </p:grpSpPr>
        <p:sp>
          <p:nvSpPr>
            <p:cNvPr id="835" name="Google Shape;835;p7"/>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7"/>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7"/>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7"/>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7"/>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7"/>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7"/>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7"/>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7"/>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7"/>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7"/>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7"/>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7"/>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7"/>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7"/>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7"/>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7"/>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7"/>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7"/>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7"/>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7"/>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7"/>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7"/>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7"/>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7"/>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7"/>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89" name="Google Shape;889;p7"/>
          <p:cNvPicPr preferRelativeResize="0"/>
          <p:nvPr/>
        </p:nvPicPr>
        <p:blipFill rotWithShape="1">
          <a:blip r:embed="rId3">
            <a:alphaModFix/>
          </a:blip>
          <a:srcRect b="0" l="0" r="0" t="0"/>
          <a:stretch/>
        </p:blipFill>
        <p:spPr>
          <a:xfrm>
            <a:off x="3676307" y="1346429"/>
            <a:ext cx="5037473" cy="3658669"/>
          </a:xfrm>
          <a:prstGeom prst="rect">
            <a:avLst/>
          </a:prstGeom>
          <a:noFill/>
          <a:ln>
            <a:noFill/>
          </a:ln>
        </p:spPr>
      </p:pic>
      <p:sp>
        <p:nvSpPr>
          <p:cNvPr id="890" name="Google Shape;890;p7"/>
          <p:cNvSpPr txBox="1"/>
          <p:nvPr/>
        </p:nvSpPr>
        <p:spPr>
          <a:xfrm>
            <a:off x="961988" y="1165955"/>
            <a:ext cx="2788973" cy="3152446"/>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K-Nearest Neighbors algorithm</a:t>
            </a:r>
            <a:endParaRPr/>
          </a:p>
          <a:p>
            <a:pPr indent="-152400" lvl="0" marL="285750" marR="0" rtl="0" algn="l">
              <a:lnSpc>
                <a:spcPct val="100000"/>
              </a:lnSpc>
              <a:spcBef>
                <a:spcPts val="0"/>
              </a:spcBef>
              <a:spcAft>
                <a:spcPts val="0"/>
              </a:spcAft>
              <a:buClr>
                <a:schemeClr val="dk1"/>
              </a:buClr>
              <a:buSzPts val="2100"/>
              <a:buFont typeface="Roboto"/>
              <a:buNone/>
            </a:pPr>
            <a:r>
              <a:t/>
            </a:r>
            <a:endParaRPr b="0" i="0" sz="1600" u="none" cap="none" strike="noStrike">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 6 nearest neighbors</a:t>
            </a:r>
            <a:endParaRPr/>
          </a:p>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 Euclidean distance</a:t>
            </a:r>
            <a:endParaRPr/>
          </a:p>
          <a:p>
            <a:pPr indent="0" lvl="0" marL="0" marR="0" rtl="0" algn="l">
              <a:lnSpc>
                <a:spcPct val="100000"/>
              </a:lnSpc>
              <a:spcBef>
                <a:spcPts val="0"/>
              </a:spcBef>
              <a:spcAft>
                <a:spcPts val="0"/>
              </a:spcAft>
              <a:buClr>
                <a:schemeClr val="dk1"/>
              </a:buClr>
              <a:buSzPts val="2100"/>
              <a:buFont typeface="Roboto"/>
              <a:buNone/>
            </a:pPr>
            <a:r>
              <a:t/>
            </a:r>
            <a:endParaRPr b="0" i="0" sz="1600" u="none" cap="none" strike="noStrike">
              <a:solidFill>
                <a:schemeClr val="dk1"/>
              </a:solidFill>
              <a:latin typeface="Bookman Old Style"/>
              <a:ea typeface="Bookman Old Style"/>
              <a:cs typeface="Bookman Old Style"/>
              <a:sym typeface="Bookman Old Style"/>
            </a:endParaRPr>
          </a:p>
          <a:p>
            <a:pPr indent="-152400" lvl="0" marL="285750" marR="0" rtl="0" algn="l">
              <a:lnSpc>
                <a:spcPct val="100000"/>
              </a:lnSpc>
              <a:spcBef>
                <a:spcPts val="0"/>
              </a:spcBef>
              <a:spcAft>
                <a:spcPts val="0"/>
              </a:spcAft>
              <a:buClr>
                <a:schemeClr val="dk1"/>
              </a:buClr>
              <a:buSzPts val="2100"/>
              <a:buFont typeface="Roboto"/>
              <a:buNone/>
            </a:pPr>
            <a:r>
              <a:t/>
            </a:r>
            <a:endParaRPr b="0" i="0" sz="1600" u="none" cap="none" strike="noStrike">
              <a:solidFill>
                <a:schemeClr val="dk1"/>
              </a:solidFill>
              <a:latin typeface="Bookman Old Style"/>
              <a:ea typeface="Bookman Old Style"/>
              <a:cs typeface="Bookman Old Style"/>
              <a:sym typeface="Bookman Old Style"/>
            </a:endParaRPr>
          </a:p>
        </p:txBody>
      </p:sp>
      <p:sp>
        <p:nvSpPr>
          <p:cNvPr id="891" name="Google Shape;891;p7"/>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7</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24"/>
                                        </p:tgtEl>
                                        <p:attrNameLst>
                                          <p:attrName>style.visibility</p:attrName>
                                        </p:attrNameLst>
                                      </p:cBhvr>
                                      <p:to>
                                        <p:strVal val="visible"/>
                                      </p:to>
                                    </p:set>
                                    <p:anim calcmode="lin" valueType="num">
                                      <p:cBhvr additive="base">
                                        <p:cTn dur="600"/>
                                        <p:tgtEl>
                                          <p:spTgt spid="8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8"/>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8"/>
          <p:cNvSpPr txBox="1"/>
          <p:nvPr>
            <p:ph type="title"/>
          </p:nvPr>
        </p:nvSpPr>
        <p:spPr>
          <a:xfrm>
            <a:off x="562412" y="563977"/>
            <a:ext cx="6013751"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3. Implementation</a:t>
            </a:r>
            <a:endParaRPr>
              <a:latin typeface="Bookman Old Style"/>
              <a:ea typeface="Bookman Old Style"/>
              <a:cs typeface="Bookman Old Style"/>
              <a:sym typeface="Bookman Old Style"/>
            </a:endParaRPr>
          </a:p>
        </p:txBody>
      </p:sp>
      <p:grpSp>
        <p:nvGrpSpPr>
          <p:cNvPr id="898" name="Google Shape;898;p8"/>
          <p:cNvGrpSpPr/>
          <p:nvPr/>
        </p:nvGrpSpPr>
        <p:grpSpPr>
          <a:xfrm rot="1796183">
            <a:off x="6808993" y="3739052"/>
            <a:ext cx="957552" cy="766847"/>
            <a:chOff x="4365025" y="1539800"/>
            <a:chExt cx="121025" cy="96925"/>
          </a:xfrm>
        </p:grpSpPr>
        <p:sp>
          <p:nvSpPr>
            <p:cNvPr id="899" name="Google Shape;899;p8"/>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8"/>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8"/>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8"/>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8"/>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8"/>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8"/>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8"/>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7" name="Google Shape;907;p8"/>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8" name="Google Shape;908;p8"/>
          <p:cNvGrpSpPr/>
          <p:nvPr/>
        </p:nvGrpSpPr>
        <p:grpSpPr>
          <a:xfrm>
            <a:off x="1851738" y="4817301"/>
            <a:ext cx="1165743" cy="1142485"/>
            <a:chOff x="3628800" y="3558400"/>
            <a:chExt cx="1758551" cy="1723205"/>
          </a:xfrm>
        </p:grpSpPr>
        <p:sp>
          <p:nvSpPr>
            <p:cNvPr id="909" name="Google Shape;909;p8"/>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8"/>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8"/>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8"/>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8"/>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8"/>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8"/>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8"/>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8"/>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8"/>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8"/>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8"/>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8"/>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8"/>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8"/>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3" name="Google Shape;963;p8"/>
          <p:cNvSpPr txBox="1"/>
          <p:nvPr/>
        </p:nvSpPr>
        <p:spPr>
          <a:xfrm>
            <a:off x="912988" y="1167334"/>
            <a:ext cx="5312598" cy="267073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Evaluation: 3 metrics</a:t>
            </a:r>
            <a:endParaRPr/>
          </a:p>
          <a:p>
            <a:pPr indent="0" lvl="0" marL="0" marR="0" rtl="0" algn="l">
              <a:lnSpc>
                <a:spcPct val="100000"/>
              </a:lnSpc>
              <a:spcBef>
                <a:spcPts val="0"/>
              </a:spcBef>
              <a:spcAft>
                <a:spcPts val="0"/>
              </a:spcAft>
              <a:buClr>
                <a:schemeClr val="dk1"/>
              </a:buClr>
              <a:buSzPts val="2100"/>
              <a:buFont typeface="Roboto"/>
              <a:buNone/>
            </a:pPr>
            <a:r>
              <a:t/>
            </a:r>
            <a:endParaRPr b="0" i="0" sz="1600" u="none" cap="none" strike="noStrike">
              <a:solidFill>
                <a:schemeClr val="dk1"/>
              </a:solidFill>
              <a:latin typeface="Bookman Old Style"/>
              <a:ea typeface="Bookman Old Style"/>
              <a:cs typeface="Bookman Old Style"/>
              <a:sym typeface="Bookman Old Style"/>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Cosine Similarity</a:t>
            </a:r>
            <a:endParaRPr/>
          </a:p>
          <a:p>
            <a:pPr indent="-285750" lvl="0" marL="688975" marR="0" rtl="0" algn="l">
              <a:lnSpc>
                <a:spcPct val="100000"/>
              </a:lnSpc>
              <a:spcBef>
                <a:spcPts val="0"/>
              </a:spcBef>
              <a:spcAft>
                <a:spcPts val="0"/>
              </a:spcAft>
              <a:buClr>
                <a:schemeClr val="dk1"/>
              </a:buClr>
              <a:buSzPts val="2100"/>
              <a:buFont typeface="Arial"/>
              <a:buChar char="•"/>
            </a:pPr>
            <a:r>
              <a:rPr b="0" i="0" lang="en-US" sz="1600" u="none" cap="none" strike="noStrike">
                <a:solidFill>
                  <a:schemeClr val="dk1"/>
                </a:solidFill>
                <a:latin typeface="Bookman Old Style"/>
                <a:ea typeface="Bookman Old Style"/>
                <a:cs typeface="Bookman Old Style"/>
                <a:sym typeface="Bookman Old Style"/>
              </a:rPr>
              <a:t>cosine of the angle</a:t>
            </a:r>
            <a:endParaRPr/>
          </a:p>
          <a:p>
            <a:pPr indent="-285750" lvl="0" marL="688975" marR="0" rtl="0" algn="l">
              <a:lnSpc>
                <a:spcPct val="100000"/>
              </a:lnSpc>
              <a:spcBef>
                <a:spcPts val="0"/>
              </a:spcBef>
              <a:spcAft>
                <a:spcPts val="0"/>
              </a:spcAft>
              <a:buClr>
                <a:schemeClr val="dk1"/>
              </a:buClr>
              <a:buSzPts val="2100"/>
              <a:buFont typeface="Arial"/>
              <a:buChar char="•"/>
            </a:pPr>
            <a:r>
              <a:rPr b="0" i="0" lang="en-US" sz="1600" u="none" cap="none" strike="noStrike">
                <a:solidFill>
                  <a:schemeClr val="dk1"/>
                </a:solidFill>
                <a:latin typeface="Bookman Old Style"/>
                <a:ea typeface="Bookman Old Style"/>
                <a:cs typeface="Bookman Old Style"/>
                <a:sym typeface="Bookman Old Style"/>
              </a:rPr>
              <a:t>smaller angle</a:t>
            </a:r>
            <a:endParaRPr/>
          </a:p>
          <a:p>
            <a:pPr indent="-152400" lvl="0" marL="688975" marR="0" rtl="0" algn="l">
              <a:lnSpc>
                <a:spcPct val="100000"/>
              </a:lnSpc>
              <a:spcBef>
                <a:spcPts val="0"/>
              </a:spcBef>
              <a:spcAft>
                <a:spcPts val="0"/>
              </a:spcAft>
              <a:buClr>
                <a:schemeClr val="dk1"/>
              </a:buClr>
              <a:buSzPts val="2100"/>
              <a:buFont typeface="Arial"/>
              <a:buNone/>
            </a:pPr>
            <a:r>
              <a:t/>
            </a:r>
            <a:endParaRPr b="0" i="0" sz="1600" u="none" cap="none" strike="noStrike">
              <a:solidFill>
                <a:schemeClr val="dk1"/>
              </a:solidFill>
              <a:latin typeface="Bookman Old Style"/>
              <a:ea typeface="Bookman Old Style"/>
              <a:cs typeface="Bookman Old Style"/>
              <a:sym typeface="Bookman Old Style"/>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Structural Similarity Index</a:t>
            </a:r>
            <a:endParaRPr/>
          </a:p>
          <a:p>
            <a:pPr indent="-285750" lvl="0" marL="688975" marR="0" rtl="0" algn="l">
              <a:lnSpc>
                <a:spcPct val="100000"/>
              </a:lnSpc>
              <a:spcBef>
                <a:spcPts val="0"/>
              </a:spcBef>
              <a:spcAft>
                <a:spcPts val="0"/>
              </a:spcAft>
              <a:buClr>
                <a:schemeClr val="dk1"/>
              </a:buClr>
              <a:buSzPts val="2100"/>
              <a:buFont typeface="Arial"/>
              <a:buChar char="•"/>
            </a:pPr>
            <a:r>
              <a:rPr b="0" i="0" lang="en-US" sz="1600" u="none" cap="none" strike="noStrike">
                <a:solidFill>
                  <a:schemeClr val="dk1"/>
                </a:solidFill>
                <a:latin typeface="Bookman Old Style"/>
                <a:ea typeface="Bookman Old Style"/>
                <a:cs typeface="Bookman Old Style"/>
                <a:sym typeface="Bookman Old Style"/>
              </a:rPr>
              <a:t>changes in texture, brightness and contrast</a:t>
            </a:r>
            <a:endParaRPr/>
          </a:p>
          <a:p>
            <a:pPr indent="0" lvl="0" marL="403225"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 </a:t>
            </a:r>
            <a:endParaRPr/>
          </a:p>
          <a:p>
            <a:pPr indent="-285750" lvl="0" marL="285750" marR="0" rtl="0" algn="l">
              <a:lnSpc>
                <a:spcPct val="100000"/>
              </a:lnSpc>
              <a:spcBef>
                <a:spcPts val="0"/>
              </a:spcBef>
              <a:spcAft>
                <a:spcPts val="0"/>
              </a:spcAft>
              <a:buClr>
                <a:schemeClr val="dk1"/>
              </a:buClr>
              <a:buSzPts val="2100"/>
              <a:buFont typeface="Roboto"/>
              <a:buChar char="-"/>
            </a:pPr>
            <a:r>
              <a:rPr b="0" i="0" lang="en-US" sz="1600" u="none" cap="none" strike="noStrike">
                <a:solidFill>
                  <a:schemeClr val="dk1"/>
                </a:solidFill>
                <a:latin typeface="Bookman Old Style"/>
                <a:ea typeface="Bookman Old Style"/>
                <a:cs typeface="Bookman Old Style"/>
                <a:sym typeface="Bookman Old Style"/>
              </a:rPr>
              <a:t>Histogram Similarity</a:t>
            </a:r>
            <a:endParaRPr/>
          </a:p>
          <a:p>
            <a:pPr indent="-285750" lvl="0" marL="688975" marR="0" rtl="0" algn="l">
              <a:lnSpc>
                <a:spcPct val="100000"/>
              </a:lnSpc>
              <a:spcBef>
                <a:spcPts val="0"/>
              </a:spcBef>
              <a:spcAft>
                <a:spcPts val="0"/>
              </a:spcAft>
              <a:buClr>
                <a:schemeClr val="dk1"/>
              </a:buClr>
              <a:buSzPts val="2100"/>
              <a:buFont typeface="Arial"/>
              <a:buChar char="•"/>
            </a:pPr>
            <a:r>
              <a:rPr b="0" i="0" lang="en-US" sz="1600" u="none" cap="none" strike="noStrike">
                <a:solidFill>
                  <a:schemeClr val="dk1"/>
                </a:solidFill>
                <a:latin typeface="Bookman Old Style"/>
                <a:ea typeface="Bookman Old Style"/>
                <a:cs typeface="Bookman Old Style"/>
                <a:sym typeface="Bookman Old Style"/>
              </a:rPr>
              <a:t>distribution of colors  </a:t>
            </a:r>
            <a:endParaRPr/>
          </a:p>
        </p:txBody>
      </p:sp>
      <p:pic>
        <p:nvPicPr>
          <p:cNvPr descr="Arrow: Straight with solid fill" id="964" name="Google Shape;964;p8"/>
          <p:cNvPicPr preferRelativeResize="0"/>
          <p:nvPr/>
        </p:nvPicPr>
        <p:blipFill rotWithShape="1">
          <a:blip r:embed="rId3">
            <a:alphaModFix/>
          </a:blip>
          <a:srcRect b="0" l="0" r="0" t="0"/>
          <a:stretch/>
        </p:blipFill>
        <p:spPr>
          <a:xfrm rot="10800000">
            <a:off x="6593696" y="2502699"/>
            <a:ext cx="574946" cy="574946"/>
          </a:xfrm>
          <a:prstGeom prst="rect">
            <a:avLst/>
          </a:prstGeom>
          <a:noFill/>
          <a:ln>
            <a:noFill/>
          </a:ln>
        </p:spPr>
      </p:pic>
      <p:sp>
        <p:nvSpPr>
          <p:cNvPr id="965" name="Google Shape;965;p8"/>
          <p:cNvSpPr txBox="1"/>
          <p:nvPr/>
        </p:nvSpPr>
        <p:spPr>
          <a:xfrm>
            <a:off x="7219203" y="2564263"/>
            <a:ext cx="1219533" cy="80085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Holistic</a:t>
            </a:r>
            <a:endParaRPr/>
          </a:p>
        </p:txBody>
      </p:sp>
      <p:cxnSp>
        <p:nvCxnSpPr>
          <p:cNvPr id="966" name="Google Shape;966;p8"/>
          <p:cNvCxnSpPr/>
          <p:nvPr/>
        </p:nvCxnSpPr>
        <p:spPr>
          <a:xfrm>
            <a:off x="6425472" y="1650631"/>
            <a:ext cx="0" cy="2461388"/>
          </a:xfrm>
          <a:prstGeom prst="straightConnector1">
            <a:avLst/>
          </a:prstGeom>
          <a:noFill/>
          <a:ln cap="flat" cmpd="sng" w="9525">
            <a:solidFill>
              <a:srgbClr val="414141"/>
            </a:solidFill>
            <a:prstDash val="solid"/>
            <a:round/>
            <a:headEnd len="sm" w="sm" type="none"/>
            <a:tailEnd len="sm" w="sm" type="none"/>
          </a:ln>
        </p:spPr>
      </p:cxnSp>
      <p:sp>
        <p:nvSpPr>
          <p:cNvPr id="967" name="Google Shape;967;p8"/>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8</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98"/>
                                        </p:tgtEl>
                                        <p:attrNameLst>
                                          <p:attrName>style.visibility</p:attrName>
                                        </p:attrNameLst>
                                      </p:cBhvr>
                                      <p:to>
                                        <p:strVal val="visible"/>
                                      </p:to>
                                    </p:set>
                                    <p:anim calcmode="lin" valueType="num">
                                      <p:cBhvr additive="base">
                                        <p:cTn dur="600"/>
                                        <p:tgtEl>
                                          <p:spTgt spid="8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4"/>
                                        </p:tgtEl>
                                        <p:attrNameLst>
                                          <p:attrName>style.visibility</p:attrName>
                                        </p:attrNameLst>
                                      </p:cBhvr>
                                      <p:to>
                                        <p:strVal val="visible"/>
                                      </p:to>
                                    </p:set>
                                    <p:anim calcmode="lin" valueType="num">
                                      <p:cBhvr additive="base">
                                        <p:cTn dur="200"/>
                                        <p:tgtEl>
                                          <p:spTgt spid="9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65"/>
                                        </p:tgtEl>
                                        <p:attrNameLst>
                                          <p:attrName>style.visibility</p:attrName>
                                        </p:attrNameLst>
                                      </p:cBhvr>
                                      <p:to>
                                        <p:strVal val="visible"/>
                                      </p:to>
                                    </p:set>
                                    <p:anim calcmode="lin" valueType="num">
                                      <p:cBhvr additive="base">
                                        <p:cTn dur="200"/>
                                        <p:tgtEl>
                                          <p:spTgt spid="9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66"/>
                                        </p:tgtEl>
                                        <p:attrNameLst>
                                          <p:attrName>style.visibility</p:attrName>
                                        </p:attrNameLst>
                                      </p:cBhvr>
                                      <p:to>
                                        <p:strVal val="visible"/>
                                      </p:to>
                                    </p:set>
                                    <p:anim calcmode="lin" valueType="num">
                                      <p:cBhvr additive="base">
                                        <p:cTn dur="200"/>
                                        <p:tgtEl>
                                          <p:spTgt spid="9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9"/>
          <p:cNvSpPr/>
          <p:nvPr/>
        </p:nvSpPr>
        <p:spPr>
          <a:xfrm rot="-1642076">
            <a:off x="-598682" y="103370"/>
            <a:ext cx="1140941" cy="1021065"/>
          </a:xfrm>
          <a:custGeom>
            <a:rect b="b" l="l" r="r" t="t"/>
            <a:pathLst>
              <a:path extrusionOk="0" h="23611" w="26383">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
          <p:cNvSpPr txBox="1"/>
          <p:nvPr>
            <p:ph type="title"/>
          </p:nvPr>
        </p:nvSpPr>
        <p:spPr>
          <a:xfrm>
            <a:off x="562412" y="563977"/>
            <a:ext cx="6063855"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latin typeface="Bookman Old Style"/>
                <a:ea typeface="Bookman Old Style"/>
                <a:cs typeface="Bookman Old Style"/>
                <a:sym typeface="Bookman Old Style"/>
              </a:rPr>
              <a:t>4. Conclusion</a:t>
            </a:r>
            <a:endParaRPr>
              <a:latin typeface="Bookman Old Style"/>
              <a:ea typeface="Bookman Old Style"/>
              <a:cs typeface="Bookman Old Style"/>
              <a:sym typeface="Bookman Old Style"/>
            </a:endParaRPr>
          </a:p>
        </p:txBody>
      </p:sp>
      <p:grpSp>
        <p:nvGrpSpPr>
          <p:cNvPr id="974" name="Google Shape;974;p9"/>
          <p:cNvGrpSpPr/>
          <p:nvPr/>
        </p:nvGrpSpPr>
        <p:grpSpPr>
          <a:xfrm rot="1796183">
            <a:off x="5399869" y="142594"/>
            <a:ext cx="957552" cy="766847"/>
            <a:chOff x="4365025" y="1539800"/>
            <a:chExt cx="121025" cy="96925"/>
          </a:xfrm>
        </p:grpSpPr>
        <p:sp>
          <p:nvSpPr>
            <p:cNvPr id="975" name="Google Shape;975;p9"/>
            <p:cNvSpPr/>
            <p:nvPr/>
          </p:nvSpPr>
          <p:spPr>
            <a:xfrm>
              <a:off x="4365025" y="1587950"/>
              <a:ext cx="30125" cy="19500"/>
            </a:xfrm>
            <a:custGeom>
              <a:rect b="b" l="l" r="r" t="t"/>
              <a:pathLst>
                <a:path extrusionOk="0" h="780" w="1205">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9"/>
            <p:cNvSpPr/>
            <p:nvPr/>
          </p:nvSpPr>
          <p:spPr>
            <a:xfrm>
              <a:off x="4407850" y="1579225"/>
              <a:ext cx="22750" cy="14925"/>
            </a:xfrm>
            <a:custGeom>
              <a:rect b="b" l="l" r="r" t="t"/>
              <a:pathLst>
                <a:path extrusionOk="0" h="597" w="91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
            <p:cNvSpPr/>
            <p:nvPr/>
          </p:nvSpPr>
          <p:spPr>
            <a:xfrm>
              <a:off x="4403900" y="1617025"/>
              <a:ext cx="28200" cy="19700"/>
            </a:xfrm>
            <a:custGeom>
              <a:rect b="b" l="l" r="r" t="t"/>
              <a:pathLst>
                <a:path extrusionOk="0" h="788" w="1128">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
            <p:cNvSpPr/>
            <p:nvPr/>
          </p:nvSpPr>
          <p:spPr>
            <a:xfrm>
              <a:off x="4449625" y="1610200"/>
              <a:ext cx="13700" cy="15800"/>
            </a:xfrm>
            <a:custGeom>
              <a:rect b="b" l="l" r="r" t="t"/>
              <a:pathLst>
                <a:path extrusionOk="0" h="632" w="548">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
            <p:cNvSpPr/>
            <p:nvPr/>
          </p:nvSpPr>
          <p:spPr>
            <a:xfrm>
              <a:off x="4388575" y="1553100"/>
              <a:ext cx="24300" cy="10400"/>
            </a:xfrm>
            <a:custGeom>
              <a:rect b="b" l="l" r="r" t="t"/>
              <a:pathLst>
                <a:path extrusionOk="0" h="416" w="972">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9"/>
            <p:cNvSpPr/>
            <p:nvPr/>
          </p:nvSpPr>
          <p:spPr>
            <a:xfrm>
              <a:off x="4457500" y="1582775"/>
              <a:ext cx="13600" cy="7825"/>
            </a:xfrm>
            <a:custGeom>
              <a:rect b="b" l="l" r="r" t="t"/>
              <a:pathLst>
                <a:path extrusionOk="0" h="313" w="544">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
            <p:cNvSpPr/>
            <p:nvPr/>
          </p:nvSpPr>
          <p:spPr>
            <a:xfrm>
              <a:off x="4436600" y="1539800"/>
              <a:ext cx="15925" cy="12850"/>
            </a:xfrm>
            <a:custGeom>
              <a:rect b="b" l="l" r="r" t="t"/>
              <a:pathLst>
                <a:path extrusionOk="0" h="514" w="637">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
            <p:cNvSpPr/>
            <p:nvPr/>
          </p:nvSpPr>
          <p:spPr>
            <a:xfrm>
              <a:off x="4472250" y="1549775"/>
              <a:ext cx="13800" cy="12175"/>
            </a:xfrm>
            <a:custGeom>
              <a:rect b="b" l="l" r="r" t="t"/>
              <a:pathLst>
                <a:path extrusionOk="0" h="487" w="552">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3" name="Google Shape;983;p9"/>
          <p:cNvSpPr/>
          <p:nvPr/>
        </p:nvSpPr>
        <p:spPr>
          <a:xfrm rot="5400000">
            <a:off x="8498400" y="2145306"/>
            <a:ext cx="1291200" cy="739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4" name="Google Shape;984;p9"/>
          <p:cNvGrpSpPr/>
          <p:nvPr/>
        </p:nvGrpSpPr>
        <p:grpSpPr>
          <a:xfrm>
            <a:off x="1851738" y="4817301"/>
            <a:ext cx="1165743" cy="1142485"/>
            <a:chOff x="3628800" y="3558400"/>
            <a:chExt cx="1758551" cy="1723205"/>
          </a:xfrm>
        </p:grpSpPr>
        <p:sp>
          <p:nvSpPr>
            <p:cNvPr id="985" name="Google Shape;985;p9"/>
            <p:cNvSpPr/>
            <p:nvPr/>
          </p:nvSpPr>
          <p:spPr>
            <a:xfrm>
              <a:off x="4416024" y="3663411"/>
              <a:ext cx="182054" cy="1413912"/>
            </a:xfrm>
            <a:custGeom>
              <a:rect b="b" l="l" r="r" t="t"/>
              <a:pathLst>
                <a:path extrusionOk="0" h="13801" w="1777">
                  <a:moveTo>
                    <a:pt x="409" y="0"/>
                  </a:moveTo>
                  <a:cubicBezTo>
                    <a:pt x="393" y="0"/>
                    <a:pt x="376" y="14"/>
                    <a:pt x="381" y="34"/>
                  </a:cubicBezTo>
                  <a:cubicBezTo>
                    <a:pt x="469" y="420"/>
                    <a:pt x="557" y="805"/>
                    <a:pt x="625" y="1195"/>
                  </a:cubicBezTo>
                  <a:cubicBezTo>
                    <a:pt x="703" y="1634"/>
                    <a:pt x="762" y="2078"/>
                    <a:pt x="806" y="2522"/>
                  </a:cubicBezTo>
                  <a:cubicBezTo>
                    <a:pt x="889" y="3356"/>
                    <a:pt x="928" y="4205"/>
                    <a:pt x="879" y="5044"/>
                  </a:cubicBezTo>
                  <a:cubicBezTo>
                    <a:pt x="811" y="6151"/>
                    <a:pt x="630" y="7248"/>
                    <a:pt x="416" y="8336"/>
                  </a:cubicBezTo>
                  <a:cubicBezTo>
                    <a:pt x="313" y="8878"/>
                    <a:pt x="181" y="9414"/>
                    <a:pt x="94" y="9960"/>
                  </a:cubicBezTo>
                  <a:cubicBezTo>
                    <a:pt x="16" y="10463"/>
                    <a:pt x="1" y="10960"/>
                    <a:pt x="89" y="11463"/>
                  </a:cubicBezTo>
                  <a:cubicBezTo>
                    <a:pt x="172" y="11936"/>
                    <a:pt x="337" y="12390"/>
                    <a:pt x="576" y="12804"/>
                  </a:cubicBezTo>
                  <a:cubicBezTo>
                    <a:pt x="786" y="13175"/>
                    <a:pt x="1069" y="13575"/>
                    <a:pt x="1474" y="13750"/>
                  </a:cubicBezTo>
                  <a:cubicBezTo>
                    <a:pt x="1560" y="13785"/>
                    <a:pt x="1638" y="13800"/>
                    <a:pt x="1728" y="13800"/>
                  </a:cubicBezTo>
                  <a:cubicBezTo>
                    <a:pt x="1741" y="13800"/>
                    <a:pt x="1753" y="13800"/>
                    <a:pt x="1767" y="13799"/>
                  </a:cubicBezTo>
                  <a:cubicBezTo>
                    <a:pt x="1772" y="13799"/>
                    <a:pt x="1776" y="13789"/>
                    <a:pt x="1772" y="13789"/>
                  </a:cubicBezTo>
                  <a:cubicBezTo>
                    <a:pt x="1576" y="13702"/>
                    <a:pt x="1381" y="13604"/>
                    <a:pt x="1225" y="13458"/>
                  </a:cubicBezTo>
                  <a:cubicBezTo>
                    <a:pt x="1059" y="13307"/>
                    <a:pt x="923" y="13131"/>
                    <a:pt x="801" y="12946"/>
                  </a:cubicBezTo>
                  <a:cubicBezTo>
                    <a:pt x="542" y="12541"/>
                    <a:pt x="357" y="12092"/>
                    <a:pt x="250" y="11629"/>
                  </a:cubicBezTo>
                  <a:cubicBezTo>
                    <a:pt x="138" y="11141"/>
                    <a:pt x="123" y="10643"/>
                    <a:pt x="191" y="10151"/>
                  </a:cubicBezTo>
                  <a:cubicBezTo>
                    <a:pt x="259" y="9604"/>
                    <a:pt x="396" y="9068"/>
                    <a:pt x="503" y="8526"/>
                  </a:cubicBezTo>
                  <a:cubicBezTo>
                    <a:pt x="713" y="7463"/>
                    <a:pt x="894" y="6395"/>
                    <a:pt x="972" y="5312"/>
                  </a:cubicBezTo>
                  <a:cubicBezTo>
                    <a:pt x="1035" y="4468"/>
                    <a:pt x="1015" y="3619"/>
                    <a:pt x="942" y="2771"/>
                  </a:cubicBezTo>
                  <a:cubicBezTo>
                    <a:pt x="903" y="2337"/>
                    <a:pt x="850" y="1898"/>
                    <a:pt x="781" y="1468"/>
                  </a:cubicBezTo>
                  <a:cubicBezTo>
                    <a:pt x="718" y="1068"/>
                    <a:pt x="640" y="664"/>
                    <a:pt x="523" y="273"/>
                  </a:cubicBezTo>
                  <a:cubicBezTo>
                    <a:pt x="498" y="190"/>
                    <a:pt x="469" y="103"/>
                    <a:pt x="435" y="20"/>
                  </a:cubicBezTo>
                  <a:cubicBezTo>
                    <a:pt x="431" y="6"/>
                    <a:pt x="420" y="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9"/>
            <p:cNvSpPr/>
            <p:nvPr/>
          </p:nvSpPr>
          <p:spPr>
            <a:xfrm>
              <a:off x="4429855" y="3558502"/>
              <a:ext cx="133697" cy="515836"/>
            </a:xfrm>
            <a:custGeom>
              <a:rect b="b" l="l" r="r" t="t"/>
              <a:pathLst>
                <a:path extrusionOk="0" h="5035" w="1305">
                  <a:moveTo>
                    <a:pt x="52" y="0"/>
                  </a:moveTo>
                  <a:cubicBezTo>
                    <a:pt x="25" y="0"/>
                    <a:pt x="0" y="28"/>
                    <a:pt x="17" y="58"/>
                  </a:cubicBezTo>
                  <a:cubicBezTo>
                    <a:pt x="154" y="327"/>
                    <a:pt x="295" y="600"/>
                    <a:pt x="417" y="878"/>
                  </a:cubicBezTo>
                  <a:cubicBezTo>
                    <a:pt x="554" y="1190"/>
                    <a:pt x="676" y="1507"/>
                    <a:pt x="783" y="1829"/>
                  </a:cubicBezTo>
                  <a:cubicBezTo>
                    <a:pt x="885" y="2117"/>
                    <a:pt x="973" y="2405"/>
                    <a:pt x="1041" y="2697"/>
                  </a:cubicBezTo>
                  <a:cubicBezTo>
                    <a:pt x="1129" y="3058"/>
                    <a:pt x="1168" y="3424"/>
                    <a:pt x="1149" y="3795"/>
                  </a:cubicBezTo>
                  <a:cubicBezTo>
                    <a:pt x="1129" y="4204"/>
                    <a:pt x="1032" y="4619"/>
                    <a:pt x="851" y="4995"/>
                  </a:cubicBezTo>
                  <a:cubicBezTo>
                    <a:pt x="838" y="5015"/>
                    <a:pt x="856" y="5034"/>
                    <a:pt x="874" y="5034"/>
                  </a:cubicBezTo>
                  <a:cubicBezTo>
                    <a:pt x="882" y="5034"/>
                    <a:pt x="890" y="5030"/>
                    <a:pt x="895" y="5019"/>
                  </a:cubicBezTo>
                  <a:cubicBezTo>
                    <a:pt x="1261" y="4356"/>
                    <a:pt x="1305" y="3570"/>
                    <a:pt x="1168" y="2839"/>
                  </a:cubicBezTo>
                  <a:cubicBezTo>
                    <a:pt x="1110" y="2527"/>
                    <a:pt x="1017" y="2224"/>
                    <a:pt x="920" y="1927"/>
                  </a:cubicBezTo>
                  <a:cubicBezTo>
                    <a:pt x="812" y="1600"/>
                    <a:pt x="695" y="1273"/>
                    <a:pt x="563" y="956"/>
                  </a:cubicBezTo>
                  <a:cubicBezTo>
                    <a:pt x="490" y="785"/>
                    <a:pt x="417" y="614"/>
                    <a:pt x="334" y="449"/>
                  </a:cubicBezTo>
                  <a:cubicBezTo>
                    <a:pt x="256" y="297"/>
                    <a:pt x="183" y="156"/>
                    <a:pt x="85" y="19"/>
                  </a:cubicBezTo>
                  <a:cubicBezTo>
                    <a:pt x="76" y="6"/>
                    <a:pt x="64"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
            <p:cNvSpPr/>
            <p:nvPr/>
          </p:nvSpPr>
          <p:spPr>
            <a:xfrm>
              <a:off x="4405062" y="3558400"/>
              <a:ext cx="117305" cy="513275"/>
            </a:xfrm>
            <a:custGeom>
              <a:rect b="b" l="l" r="r" t="t"/>
              <a:pathLst>
                <a:path extrusionOk="0" h="5010" w="1145">
                  <a:moveTo>
                    <a:pt x="308" y="1"/>
                  </a:moveTo>
                  <a:cubicBezTo>
                    <a:pt x="296" y="1"/>
                    <a:pt x="284" y="7"/>
                    <a:pt x="279" y="20"/>
                  </a:cubicBezTo>
                  <a:cubicBezTo>
                    <a:pt x="157" y="323"/>
                    <a:pt x="88" y="645"/>
                    <a:pt x="49" y="962"/>
                  </a:cubicBezTo>
                  <a:cubicBezTo>
                    <a:pt x="10" y="1308"/>
                    <a:pt x="1" y="1659"/>
                    <a:pt x="25" y="2006"/>
                  </a:cubicBezTo>
                  <a:cubicBezTo>
                    <a:pt x="69" y="2708"/>
                    <a:pt x="230" y="3410"/>
                    <a:pt x="513" y="4054"/>
                  </a:cubicBezTo>
                  <a:cubicBezTo>
                    <a:pt x="659" y="4391"/>
                    <a:pt x="844" y="4713"/>
                    <a:pt x="1074" y="4996"/>
                  </a:cubicBezTo>
                  <a:cubicBezTo>
                    <a:pt x="1081" y="5005"/>
                    <a:pt x="1089" y="5009"/>
                    <a:pt x="1098" y="5009"/>
                  </a:cubicBezTo>
                  <a:cubicBezTo>
                    <a:pt x="1122" y="5009"/>
                    <a:pt x="1145" y="4973"/>
                    <a:pt x="1122" y="4947"/>
                  </a:cubicBezTo>
                  <a:cubicBezTo>
                    <a:pt x="718" y="4425"/>
                    <a:pt x="464" y="3791"/>
                    <a:pt x="303" y="3152"/>
                  </a:cubicBezTo>
                  <a:cubicBezTo>
                    <a:pt x="137" y="2484"/>
                    <a:pt x="69" y="1781"/>
                    <a:pt x="127" y="1093"/>
                  </a:cubicBezTo>
                  <a:cubicBezTo>
                    <a:pt x="157" y="733"/>
                    <a:pt x="230" y="381"/>
                    <a:pt x="332" y="35"/>
                  </a:cubicBezTo>
                  <a:cubicBezTo>
                    <a:pt x="341" y="14"/>
                    <a:pt x="325"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9"/>
            <p:cNvSpPr/>
            <p:nvPr/>
          </p:nvSpPr>
          <p:spPr>
            <a:xfrm>
              <a:off x="4551155" y="3758176"/>
              <a:ext cx="295568" cy="388798"/>
            </a:xfrm>
            <a:custGeom>
              <a:rect b="b" l="l" r="r" t="t"/>
              <a:pathLst>
                <a:path extrusionOk="0" h="3795" w="2885">
                  <a:moveTo>
                    <a:pt x="2861" y="1"/>
                  </a:moveTo>
                  <a:cubicBezTo>
                    <a:pt x="2850" y="1"/>
                    <a:pt x="2838" y="9"/>
                    <a:pt x="2838" y="26"/>
                  </a:cubicBezTo>
                  <a:cubicBezTo>
                    <a:pt x="2774" y="646"/>
                    <a:pt x="2545" y="1246"/>
                    <a:pt x="2194" y="1758"/>
                  </a:cubicBezTo>
                  <a:cubicBezTo>
                    <a:pt x="2018" y="2012"/>
                    <a:pt x="1813" y="2246"/>
                    <a:pt x="1584" y="2446"/>
                  </a:cubicBezTo>
                  <a:cubicBezTo>
                    <a:pt x="1345" y="2660"/>
                    <a:pt x="1077" y="2836"/>
                    <a:pt x="818" y="3021"/>
                  </a:cubicBezTo>
                  <a:cubicBezTo>
                    <a:pt x="531" y="3226"/>
                    <a:pt x="233" y="3446"/>
                    <a:pt x="18" y="3733"/>
                  </a:cubicBezTo>
                  <a:cubicBezTo>
                    <a:pt x="0" y="3763"/>
                    <a:pt x="28" y="3794"/>
                    <a:pt x="56" y="3794"/>
                  </a:cubicBezTo>
                  <a:cubicBezTo>
                    <a:pt x="65" y="3794"/>
                    <a:pt x="74" y="3791"/>
                    <a:pt x="82" y="3782"/>
                  </a:cubicBezTo>
                  <a:cubicBezTo>
                    <a:pt x="194" y="3660"/>
                    <a:pt x="306" y="3548"/>
                    <a:pt x="433" y="3441"/>
                  </a:cubicBezTo>
                  <a:cubicBezTo>
                    <a:pt x="555" y="3338"/>
                    <a:pt x="687" y="3246"/>
                    <a:pt x="818" y="3153"/>
                  </a:cubicBezTo>
                  <a:cubicBezTo>
                    <a:pt x="1082" y="2968"/>
                    <a:pt x="1355" y="2787"/>
                    <a:pt x="1604" y="2577"/>
                  </a:cubicBezTo>
                  <a:cubicBezTo>
                    <a:pt x="2082" y="2173"/>
                    <a:pt x="2448" y="1636"/>
                    <a:pt x="2662" y="1051"/>
                  </a:cubicBezTo>
                  <a:cubicBezTo>
                    <a:pt x="2789" y="719"/>
                    <a:pt x="2862" y="378"/>
                    <a:pt x="2882" y="26"/>
                  </a:cubicBezTo>
                  <a:cubicBezTo>
                    <a:pt x="2884" y="9"/>
                    <a:pt x="2873" y="1"/>
                    <a:pt x="28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
            <p:cNvSpPr/>
            <p:nvPr/>
          </p:nvSpPr>
          <p:spPr>
            <a:xfrm>
              <a:off x="4551975" y="3753976"/>
              <a:ext cx="294134" cy="397711"/>
            </a:xfrm>
            <a:custGeom>
              <a:rect b="b" l="l" r="r" t="t"/>
              <a:pathLst>
                <a:path extrusionOk="0" h="3882" w="2871">
                  <a:moveTo>
                    <a:pt x="2807" y="1"/>
                  </a:moveTo>
                  <a:cubicBezTo>
                    <a:pt x="2794" y="1"/>
                    <a:pt x="2781" y="6"/>
                    <a:pt x="2771" y="19"/>
                  </a:cubicBezTo>
                  <a:cubicBezTo>
                    <a:pt x="2586" y="287"/>
                    <a:pt x="2371" y="536"/>
                    <a:pt x="2137" y="760"/>
                  </a:cubicBezTo>
                  <a:cubicBezTo>
                    <a:pt x="1898" y="989"/>
                    <a:pt x="1630" y="1179"/>
                    <a:pt x="1371" y="1384"/>
                  </a:cubicBezTo>
                  <a:cubicBezTo>
                    <a:pt x="1123" y="1584"/>
                    <a:pt x="893" y="1804"/>
                    <a:pt x="713" y="2067"/>
                  </a:cubicBezTo>
                  <a:cubicBezTo>
                    <a:pt x="537" y="2311"/>
                    <a:pt x="401" y="2579"/>
                    <a:pt x="288" y="2862"/>
                  </a:cubicBezTo>
                  <a:cubicBezTo>
                    <a:pt x="225" y="3018"/>
                    <a:pt x="166" y="3184"/>
                    <a:pt x="118" y="3350"/>
                  </a:cubicBezTo>
                  <a:cubicBezTo>
                    <a:pt x="93" y="3428"/>
                    <a:pt x="69" y="3511"/>
                    <a:pt x="49" y="3594"/>
                  </a:cubicBezTo>
                  <a:cubicBezTo>
                    <a:pt x="35" y="3633"/>
                    <a:pt x="25" y="3672"/>
                    <a:pt x="15" y="3716"/>
                  </a:cubicBezTo>
                  <a:cubicBezTo>
                    <a:pt x="6" y="3760"/>
                    <a:pt x="6" y="3804"/>
                    <a:pt x="1" y="3848"/>
                  </a:cubicBezTo>
                  <a:cubicBezTo>
                    <a:pt x="1" y="3867"/>
                    <a:pt x="21" y="3882"/>
                    <a:pt x="38" y="3882"/>
                  </a:cubicBezTo>
                  <a:cubicBezTo>
                    <a:pt x="48" y="3882"/>
                    <a:pt x="56" y="3877"/>
                    <a:pt x="59" y="3867"/>
                  </a:cubicBezTo>
                  <a:cubicBezTo>
                    <a:pt x="74" y="3833"/>
                    <a:pt x="93" y="3799"/>
                    <a:pt x="103" y="3765"/>
                  </a:cubicBezTo>
                  <a:cubicBezTo>
                    <a:pt x="118" y="3730"/>
                    <a:pt x="123" y="3691"/>
                    <a:pt x="132" y="3652"/>
                  </a:cubicBezTo>
                  <a:cubicBezTo>
                    <a:pt x="152" y="3579"/>
                    <a:pt x="171" y="3506"/>
                    <a:pt x="196" y="3438"/>
                  </a:cubicBezTo>
                  <a:cubicBezTo>
                    <a:pt x="240" y="3291"/>
                    <a:pt x="288" y="3145"/>
                    <a:pt x="347" y="3004"/>
                  </a:cubicBezTo>
                  <a:cubicBezTo>
                    <a:pt x="454" y="2726"/>
                    <a:pt x="591" y="2453"/>
                    <a:pt x="762" y="2204"/>
                  </a:cubicBezTo>
                  <a:cubicBezTo>
                    <a:pt x="937" y="1945"/>
                    <a:pt x="1147" y="1721"/>
                    <a:pt x="1386" y="1526"/>
                  </a:cubicBezTo>
                  <a:cubicBezTo>
                    <a:pt x="1640" y="1316"/>
                    <a:pt x="1913" y="1121"/>
                    <a:pt x="2152" y="892"/>
                  </a:cubicBezTo>
                  <a:cubicBezTo>
                    <a:pt x="2415" y="643"/>
                    <a:pt x="2649" y="365"/>
                    <a:pt x="2849" y="67"/>
                  </a:cubicBezTo>
                  <a:cubicBezTo>
                    <a:pt x="2870" y="33"/>
                    <a:pt x="2839" y="1"/>
                    <a:pt x="28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
            <p:cNvSpPr/>
            <p:nvPr/>
          </p:nvSpPr>
          <p:spPr>
            <a:xfrm>
              <a:off x="4505975" y="3799259"/>
              <a:ext cx="322308" cy="439306"/>
            </a:xfrm>
            <a:custGeom>
              <a:rect b="b" l="l" r="r" t="t"/>
              <a:pathLst>
                <a:path extrusionOk="0" h="4288" w="3146">
                  <a:moveTo>
                    <a:pt x="3126" y="0"/>
                  </a:moveTo>
                  <a:cubicBezTo>
                    <a:pt x="3120" y="0"/>
                    <a:pt x="3115" y="3"/>
                    <a:pt x="3113" y="11"/>
                  </a:cubicBezTo>
                  <a:cubicBezTo>
                    <a:pt x="2928" y="674"/>
                    <a:pt x="2371" y="1133"/>
                    <a:pt x="1908" y="1606"/>
                  </a:cubicBezTo>
                  <a:cubicBezTo>
                    <a:pt x="1411" y="2108"/>
                    <a:pt x="947" y="2645"/>
                    <a:pt x="552" y="3235"/>
                  </a:cubicBezTo>
                  <a:cubicBezTo>
                    <a:pt x="445" y="3396"/>
                    <a:pt x="342" y="3562"/>
                    <a:pt x="250" y="3732"/>
                  </a:cubicBezTo>
                  <a:cubicBezTo>
                    <a:pt x="162" y="3893"/>
                    <a:pt x="74" y="4064"/>
                    <a:pt x="11" y="4235"/>
                  </a:cubicBezTo>
                  <a:cubicBezTo>
                    <a:pt x="1" y="4264"/>
                    <a:pt x="28" y="4287"/>
                    <a:pt x="54" y="4287"/>
                  </a:cubicBezTo>
                  <a:cubicBezTo>
                    <a:pt x="66" y="4287"/>
                    <a:pt x="77" y="4282"/>
                    <a:pt x="84" y="4269"/>
                  </a:cubicBezTo>
                  <a:cubicBezTo>
                    <a:pt x="157" y="4118"/>
                    <a:pt x="220" y="3966"/>
                    <a:pt x="298" y="3820"/>
                  </a:cubicBezTo>
                  <a:cubicBezTo>
                    <a:pt x="381" y="3669"/>
                    <a:pt x="469" y="3518"/>
                    <a:pt x="567" y="3371"/>
                  </a:cubicBezTo>
                  <a:cubicBezTo>
                    <a:pt x="762" y="3069"/>
                    <a:pt x="976" y="2786"/>
                    <a:pt x="1206" y="2508"/>
                  </a:cubicBezTo>
                  <a:cubicBezTo>
                    <a:pt x="1430" y="2240"/>
                    <a:pt x="1669" y="1976"/>
                    <a:pt x="1913" y="1718"/>
                  </a:cubicBezTo>
                  <a:cubicBezTo>
                    <a:pt x="2147" y="1479"/>
                    <a:pt x="2396" y="1250"/>
                    <a:pt x="2610" y="991"/>
                  </a:cubicBezTo>
                  <a:cubicBezTo>
                    <a:pt x="2849" y="708"/>
                    <a:pt x="3054" y="386"/>
                    <a:pt x="3142" y="20"/>
                  </a:cubicBezTo>
                  <a:cubicBezTo>
                    <a:pt x="3145" y="8"/>
                    <a:pt x="3135" y="0"/>
                    <a:pt x="3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
            <p:cNvSpPr/>
            <p:nvPr/>
          </p:nvSpPr>
          <p:spPr>
            <a:xfrm>
              <a:off x="4247801" y="3815343"/>
              <a:ext cx="254383" cy="478134"/>
            </a:xfrm>
            <a:custGeom>
              <a:rect b="b" l="l" r="r" t="t"/>
              <a:pathLst>
                <a:path extrusionOk="0" h="4667" w="2483">
                  <a:moveTo>
                    <a:pt x="36" y="0"/>
                  </a:moveTo>
                  <a:cubicBezTo>
                    <a:pt x="19" y="0"/>
                    <a:pt x="1" y="17"/>
                    <a:pt x="4" y="39"/>
                  </a:cubicBezTo>
                  <a:cubicBezTo>
                    <a:pt x="38" y="190"/>
                    <a:pt x="106" y="341"/>
                    <a:pt x="165" y="483"/>
                  </a:cubicBezTo>
                  <a:cubicBezTo>
                    <a:pt x="233" y="639"/>
                    <a:pt x="306" y="795"/>
                    <a:pt x="384" y="946"/>
                  </a:cubicBezTo>
                  <a:cubicBezTo>
                    <a:pt x="536" y="1249"/>
                    <a:pt x="706" y="1546"/>
                    <a:pt x="897" y="1829"/>
                  </a:cubicBezTo>
                  <a:cubicBezTo>
                    <a:pt x="1087" y="2122"/>
                    <a:pt x="1306" y="2385"/>
                    <a:pt x="1511" y="2663"/>
                  </a:cubicBezTo>
                  <a:cubicBezTo>
                    <a:pt x="1721" y="2941"/>
                    <a:pt x="1901" y="3234"/>
                    <a:pt x="2048" y="3546"/>
                  </a:cubicBezTo>
                  <a:cubicBezTo>
                    <a:pt x="2214" y="3897"/>
                    <a:pt x="2336" y="4263"/>
                    <a:pt x="2418" y="4644"/>
                  </a:cubicBezTo>
                  <a:cubicBezTo>
                    <a:pt x="2420" y="4659"/>
                    <a:pt x="2432" y="4666"/>
                    <a:pt x="2444" y="4666"/>
                  </a:cubicBezTo>
                  <a:cubicBezTo>
                    <a:pt x="2462" y="4666"/>
                    <a:pt x="2483" y="4650"/>
                    <a:pt x="2477" y="4624"/>
                  </a:cubicBezTo>
                  <a:cubicBezTo>
                    <a:pt x="2340" y="3956"/>
                    <a:pt x="2062" y="3317"/>
                    <a:pt x="1667" y="2756"/>
                  </a:cubicBezTo>
                  <a:cubicBezTo>
                    <a:pt x="1462" y="2468"/>
                    <a:pt x="1233" y="2200"/>
                    <a:pt x="1028" y="1902"/>
                  </a:cubicBezTo>
                  <a:cubicBezTo>
                    <a:pt x="838" y="1624"/>
                    <a:pt x="667" y="1337"/>
                    <a:pt x="511" y="1034"/>
                  </a:cubicBezTo>
                  <a:cubicBezTo>
                    <a:pt x="424" y="868"/>
                    <a:pt x="341" y="693"/>
                    <a:pt x="263" y="517"/>
                  </a:cubicBezTo>
                  <a:cubicBezTo>
                    <a:pt x="189" y="351"/>
                    <a:pt x="131" y="180"/>
                    <a:pt x="58" y="15"/>
                  </a:cubicBezTo>
                  <a:cubicBezTo>
                    <a:pt x="53" y="5"/>
                    <a:pt x="44"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
            <p:cNvSpPr/>
            <p:nvPr/>
          </p:nvSpPr>
          <p:spPr>
            <a:xfrm>
              <a:off x="4243806" y="3806635"/>
              <a:ext cx="239631" cy="416562"/>
            </a:xfrm>
            <a:custGeom>
              <a:rect b="b" l="l" r="r" t="t"/>
              <a:pathLst>
                <a:path extrusionOk="0" h="4066" w="2339">
                  <a:moveTo>
                    <a:pt x="47" y="0"/>
                  </a:moveTo>
                  <a:cubicBezTo>
                    <a:pt x="21" y="0"/>
                    <a:pt x="0" y="35"/>
                    <a:pt x="19" y="61"/>
                  </a:cubicBezTo>
                  <a:cubicBezTo>
                    <a:pt x="126" y="187"/>
                    <a:pt x="253" y="305"/>
                    <a:pt x="375" y="417"/>
                  </a:cubicBezTo>
                  <a:cubicBezTo>
                    <a:pt x="492" y="529"/>
                    <a:pt x="609" y="636"/>
                    <a:pt x="726" y="753"/>
                  </a:cubicBezTo>
                  <a:cubicBezTo>
                    <a:pt x="931" y="968"/>
                    <a:pt x="1121" y="1197"/>
                    <a:pt x="1292" y="1446"/>
                  </a:cubicBezTo>
                  <a:cubicBezTo>
                    <a:pt x="1375" y="1568"/>
                    <a:pt x="1443" y="1695"/>
                    <a:pt x="1516" y="1826"/>
                  </a:cubicBezTo>
                  <a:cubicBezTo>
                    <a:pt x="1589" y="1953"/>
                    <a:pt x="1658" y="2085"/>
                    <a:pt x="1721" y="2221"/>
                  </a:cubicBezTo>
                  <a:cubicBezTo>
                    <a:pt x="1848" y="2490"/>
                    <a:pt x="1955" y="2773"/>
                    <a:pt x="2043" y="3060"/>
                  </a:cubicBezTo>
                  <a:cubicBezTo>
                    <a:pt x="2145" y="3382"/>
                    <a:pt x="2218" y="3709"/>
                    <a:pt x="2272" y="4041"/>
                  </a:cubicBezTo>
                  <a:cubicBezTo>
                    <a:pt x="2276" y="4058"/>
                    <a:pt x="2288" y="4066"/>
                    <a:pt x="2300" y="4066"/>
                  </a:cubicBezTo>
                  <a:cubicBezTo>
                    <a:pt x="2319" y="4066"/>
                    <a:pt x="2338" y="4050"/>
                    <a:pt x="2336" y="4026"/>
                  </a:cubicBezTo>
                  <a:cubicBezTo>
                    <a:pt x="2248" y="3426"/>
                    <a:pt x="2077" y="2841"/>
                    <a:pt x="1833" y="2290"/>
                  </a:cubicBezTo>
                  <a:cubicBezTo>
                    <a:pt x="1711" y="2017"/>
                    <a:pt x="1570" y="1748"/>
                    <a:pt x="1404" y="1500"/>
                  </a:cubicBezTo>
                  <a:cubicBezTo>
                    <a:pt x="1238" y="1251"/>
                    <a:pt x="1062" y="1007"/>
                    <a:pt x="858" y="787"/>
                  </a:cubicBezTo>
                  <a:cubicBezTo>
                    <a:pt x="741" y="656"/>
                    <a:pt x="609" y="534"/>
                    <a:pt x="477" y="412"/>
                  </a:cubicBezTo>
                  <a:cubicBezTo>
                    <a:pt x="341" y="280"/>
                    <a:pt x="204" y="144"/>
                    <a:pt x="72" y="12"/>
                  </a:cubicBezTo>
                  <a:cubicBezTo>
                    <a:pt x="64" y="4"/>
                    <a:pt x="55"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
            <p:cNvSpPr/>
            <p:nvPr/>
          </p:nvSpPr>
          <p:spPr>
            <a:xfrm>
              <a:off x="4236634" y="3803766"/>
              <a:ext cx="246802" cy="414205"/>
            </a:xfrm>
            <a:custGeom>
              <a:rect b="b" l="l" r="r" t="t"/>
              <a:pathLst>
                <a:path extrusionOk="0" h="4043" w="2409">
                  <a:moveTo>
                    <a:pt x="107" y="1"/>
                  </a:moveTo>
                  <a:cubicBezTo>
                    <a:pt x="85" y="1"/>
                    <a:pt x="62" y="15"/>
                    <a:pt x="59" y="45"/>
                  </a:cubicBezTo>
                  <a:cubicBezTo>
                    <a:pt x="30" y="347"/>
                    <a:pt x="1" y="654"/>
                    <a:pt x="59" y="962"/>
                  </a:cubicBezTo>
                  <a:cubicBezTo>
                    <a:pt x="113" y="1269"/>
                    <a:pt x="259" y="1562"/>
                    <a:pt x="396" y="1840"/>
                  </a:cubicBezTo>
                  <a:cubicBezTo>
                    <a:pt x="533" y="2123"/>
                    <a:pt x="689" y="2396"/>
                    <a:pt x="879" y="2640"/>
                  </a:cubicBezTo>
                  <a:cubicBezTo>
                    <a:pt x="1069" y="2884"/>
                    <a:pt x="1289" y="3098"/>
                    <a:pt x="1513" y="3303"/>
                  </a:cubicBezTo>
                  <a:cubicBezTo>
                    <a:pt x="1786" y="3552"/>
                    <a:pt x="2064" y="3796"/>
                    <a:pt x="2342" y="4035"/>
                  </a:cubicBezTo>
                  <a:cubicBezTo>
                    <a:pt x="2349" y="4040"/>
                    <a:pt x="2356" y="4042"/>
                    <a:pt x="2363" y="4042"/>
                  </a:cubicBezTo>
                  <a:cubicBezTo>
                    <a:pt x="2387" y="4042"/>
                    <a:pt x="2409" y="4014"/>
                    <a:pt x="2386" y="3991"/>
                  </a:cubicBezTo>
                  <a:cubicBezTo>
                    <a:pt x="2152" y="3771"/>
                    <a:pt x="1908" y="3552"/>
                    <a:pt x="1669" y="3332"/>
                  </a:cubicBezTo>
                  <a:cubicBezTo>
                    <a:pt x="1450" y="3127"/>
                    <a:pt x="1230" y="2918"/>
                    <a:pt x="1040" y="2684"/>
                  </a:cubicBezTo>
                  <a:cubicBezTo>
                    <a:pt x="845" y="2449"/>
                    <a:pt x="684" y="2186"/>
                    <a:pt x="547" y="1918"/>
                  </a:cubicBezTo>
                  <a:cubicBezTo>
                    <a:pt x="474" y="1776"/>
                    <a:pt x="411" y="1640"/>
                    <a:pt x="347" y="1498"/>
                  </a:cubicBezTo>
                  <a:cubicBezTo>
                    <a:pt x="284" y="1352"/>
                    <a:pt x="220" y="1210"/>
                    <a:pt x="181" y="1059"/>
                  </a:cubicBezTo>
                  <a:cubicBezTo>
                    <a:pt x="98" y="728"/>
                    <a:pt x="128" y="381"/>
                    <a:pt x="147" y="45"/>
                  </a:cubicBezTo>
                  <a:cubicBezTo>
                    <a:pt x="150" y="15"/>
                    <a:pt x="129"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9"/>
            <p:cNvSpPr/>
            <p:nvPr/>
          </p:nvSpPr>
          <p:spPr>
            <a:xfrm>
              <a:off x="4450857" y="4029770"/>
              <a:ext cx="302432" cy="543600"/>
            </a:xfrm>
            <a:custGeom>
              <a:rect b="b" l="l" r="r" t="t"/>
              <a:pathLst>
                <a:path extrusionOk="0" h="5306" w="2952">
                  <a:moveTo>
                    <a:pt x="2930" y="0"/>
                  </a:moveTo>
                  <a:cubicBezTo>
                    <a:pt x="2923" y="0"/>
                    <a:pt x="2916" y="4"/>
                    <a:pt x="2914" y="14"/>
                  </a:cubicBezTo>
                  <a:cubicBezTo>
                    <a:pt x="2714" y="746"/>
                    <a:pt x="2461" y="1468"/>
                    <a:pt x="2105" y="2141"/>
                  </a:cubicBezTo>
                  <a:cubicBezTo>
                    <a:pt x="1729" y="2853"/>
                    <a:pt x="1222" y="3477"/>
                    <a:pt x="739" y="4111"/>
                  </a:cubicBezTo>
                  <a:cubicBezTo>
                    <a:pt x="597" y="4297"/>
                    <a:pt x="461" y="4477"/>
                    <a:pt x="334" y="4667"/>
                  </a:cubicBezTo>
                  <a:cubicBezTo>
                    <a:pt x="266" y="4760"/>
                    <a:pt x="202" y="4853"/>
                    <a:pt x="144" y="4950"/>
                  </a:cubicBezTo>
                  <a:cubicBezTo>
                    <a:pt x="85" y="5043"/>
                    <a:pt x="27" y="5145"/>
                    <a:pt x="7" y="5253"/>
                  </a:cubicBezTo>
                  <a:cubicBezTo>
                    <a:pt x="1" y="5282"/>
                    <a:pt x="25" y="5305"/>
                    <a:pt x="48" y="5305"/>
                  </a:cubicBezTo>
                  <a:cubicBezTo>
                    <a:pt x="59" y="5305"/>
                    <a:pt x="69" y="5300"/>
                    <a:pt x="76" y="5287"/>
                  </a:cubicBezTo>
                  <a:cubicBezTo>
                    <a:pt x="119" y="5199"/>
                    <a:pt x="158" y="5106"/>
                    <a:pt x="207" y="5024"/>
                  </a:cubicBezTo>
                  <a:cubicBezTo>
                    <a:pt x="261" y="4936"/>
                    <a:pt x="315" y="4853"/>
                    <a:pt x="373" y="4770"/>
                  </a:cubicBezTo>
                  <a:cubicBezTo>
                    <a:pt x="490" y="4599"/>
                    <a:pt x="612" y="4428"/>
                    <a:pt x="734" y="4263"/>
                  </a:cubicBezTo>
                  <a:cubicBezTo>
                    <a:pt x="978" y="3931"/>
                    <a:pt x="1232" y="3609"/>
                    <a:pt x="1475" y="3272"/>
                  </a:cubicBezTo>
                  <a:cubicBezTo>
                    <a:pt x="1705" y="2955"/>
                    <a:pt x="1929" y="2624"/>
                    <a:pt x="2114" y="2277"/>
                  </a:cubicBezTo>
                  <a:cubicBezTo>
                    <a:pt x="2300" y="1946"/>
                    <a:pt x="2456" y="1595"/>
                    <a:pt x="2592" y="1238"/>
                  </a:cubicBezTo>
                  <a:cubicBezTo>
                    <a:pt x="2749" y="843"/>
                    <a:pt x="2880" y="439"/>
                    <a:pt x="2948" y="24"/>
                  </a:cubicBezTo>
                  <a:cubicBezTo>
                    <a:pt x="2951" y="9"/>
                    <a:pt x="2940" y="0"/>
                    <a:pt x="29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9"/>
            <p:cNvSpPr/>
            <p:nvPr/>
          </p:nvSpPr>
          <p:spPr>
            <a:xfrm>
              <a:off x="4526055" y="4025570"/>
              <a:ext cx="241884" cy="435105"/>
            </a:xfrm>
            <a:custGeom>
              <a:rect b="b" l="l" r="r" t="t"/>
              <a:pathLst>
                <a:path extrusionOk="0" h="4247" w="2361">
                  <a:moveTo>
                    <a:pt x="2239" y="1"/>
                  </a:moveTo>
                  <a:cubicBezTo>
                    <a:pt x="2226" y="1"/>
                    <a:pt x="2212" y="9"/>
                    <a:pt x="2210" y="26"/>
                  </a:cubicBezTo>
                  <a:cubicBezTo>
                    <a:pt x="2205" y="114"/>
                    <a:pt x="2219" y="202"/>
                    <a:pt x="2229" y="284"/>
                  </a:cubicBezTo>
                  <a:cubicBezTo>
                    <a:pt x="2239" y="367"/>
                    <a:pt x="2244" y="450"/>
                    <a:pt x="2249" y="538"/>
                  </a:cubicBezTo>
                  <a:cubicBezTo>
                    <a:pt x="2258" y="709"/>
                    <a:pt x="2263" y="880"/>
                    <a:pt x="2254" y="1050"/>
                  </a:cubicBezTo>
                  <a:cubicBezTo>
                    <a:pt x="2234" y="1387"/>
                    <a:pt x="2171" y="1723"/>
                    <a:pt x="2054" y="2036"/>
                  </a:cubicBezTo>
                  <a:cubicBezTo>
                    <a:pt x="1824" y="2640"/>
                    <a:pt x="1366" y="3113"/>
                    <a:pt x="878" y="3518"/>
                  </a:cubicBezTo>
                  <a:cubicBezTo>
                    <a:pt x="600" y="3752"/>
                    <a:pt x="307" y="3962"/>
                    <a:pt x="24" y="4187"/>
                  </a:cubicBezTo>
                  <a:cubicBezTo>
                    <a:pt x="0" y="4207"/>
                    <a:pt x="26" y="4246"/>
                    <a:pt x="52" y="4246"/>
                  </a:cubicBezTo>
                  <a:cubicBezTo>
                    <a:pt x="57" y="4246"/>
                    <a:pt x="63" y="4245"/>
                    <a:pt x="68" y="4240"/>
                  </a:cubicBezTo>
                  <a:cubicBezTo>
                    <a:pt x="327" y="4040"/>
                    <a:pt x="590" y="3850"/>
                    <a:pt x="849" y="3650"/>
                  </a:cubicBezTo>
                  <a:cubicBezTo>
                    <a:pt x="1102" y="3450"/>
                    <a:pt x="1351" y="3240"/>
                    <a:pt x="1566" y="2996"/>
                  </a:cubicBezTo>
                  <a:cubicBezTo>
                    <a:pt x="1785" y="2753"/>
                    <a:pt x="1971" y="2479"/>
                    <a:pt x="2097" y="2177"/>
                  </a:cubicBezTo>
                  <a:cubicBezTo>
                    <a:pt x="2234" y="1860"/>
                    <a:pt x="2312" y="1523"/>
                    <a:pt x="2341" y="1182"/>
                  </a:cubicBezTo>
                  <a:cubicBezTo>
                    <a:pt x="2356" y="987"/>
                    <a:pt x="2361" y="797"/>
                    <a:pt x="2346" y="601"/>
                  </a:cubicBezTo>
                  <a:cubicBezTo>
                    <a:pt x="2341" y="504"/>
                    <a:pt x="2336" y="406"/>
                    <a:pt x="2327" y="314"/>
                  </a:cubicBezTo>
                  <a:cubicBezTo>
                    <a:pt x="2312" y="211"/>
                    <a:pt x="2302" y="114"/>
                    <a:pt x="2263" y="16"/>
                  </a:cubicBezTo>
                  <a:cubicBezTo>
                    <a:pt x="2259" y="6"/>
                    <a:pt x="2249" y="1"/>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9"/>
            <p:cNvSpPr/>
            <p:nvPr/>
          </p:nvSpPr>
          <p:spPr>
            <a:xfrm>
              <a:off x="4513044" y="4021164"/>
              <a:ext cx="241884" cy="446682"/>
            </a:xfrm>
            <a:custGeom>
              <a:rect b="b" l="l" r="r" t="t"/>
              <a:pathLst>
                <a:path extrusionOk="0" h="4360" w="2361">
                  <a:moveTo>
                    <a:pt x="2318" y="0"/>
                  </a:moveTo>
                  <a:cubicBezTo>
                    <a:pt x="2305" y="0"/>
                    <a:pt x="2292" y="8"/>
                    <a:pt x="2288" y="25"/>
                  </a:cubicBezTo>
                  <a:cubicBezTo>
                    <a:pt x="2195" y="332"/>
                    <a:pt x="2015" y="601"/>
                    <a:pt x="1815" y="844"/>
                  </a:cubicBezTo>
                  <a:cubicBezTo>
                    <a:pt x="1605" y="1098"/>
                    <a:pt x="1371" y="1322"/>
                    <a:pt x="1156" y="1571"/>
                  </a:cubicBezTo>
                  <a:cubicBezTo>
                    <a:pt x="946" y="1820"/>
                    <a:pt x="766" y="2088"/>
                    <a:pt x="634" y="2391"/>
                  </a:cubicBezTo>
                  <a:cubicBezTo>
                    <a:pt x="512" y="2678"/>
                    <a:pt x="425" y="2981"/>
                    <a:pt x="342" y="3283"/>
                  </a:cubicBezTo>
                  <a:cubicBezTo>
                    <a:pt x="293" y="3454"/>
                    <a:pt x="244" y="3625"/>
                    <a:pt x="195" y="3795"/>
                  </a:cubicBezTo>
                  <a:cubicBezTo>
                    <a:pt x="166" y="3883"/>
                    <a:pt x="137" y="3966"/>
                    <a:pt x="108" y="4054"/>
                  </a:cubicBezTo>
                  <a:cubicBezTo>
                    <a:pt x="78" y="4137"/>
                    <a:pt x="39" y="4220"/>
                    <a:pt x="10" y="4308"/>
                  </a:cubicBezTo>
                  <a:cubicBezTo>
                    <a:pt x="0" y="4337"/>
                    <a:pt x="30" y="4360"/>
                    <a:pt x="58" y="4360"/>
                  </a:cubicBezTo>
                  <a:cubicBezTo>
                    <a:pt x="72" y="4360"/>
                    <a:pt x="85" y="4355"/>
                    <a:pt x="93" y="4342"/>
                  </a:cubicBezTo>
                  <a:cubicBezTo>
                    <a:pt x="132" y="4269"/>
                    <a:pt x="161" y="4191"/>
                    <a:pt x="190" y="4117"/>
                  </a:cubicBezTo>
                  <a:cubicBezTo>
                    <a:pt x="220" y="4044"/>
                    <a:pt x="244" y="3971"/>
                    <a:pt x="268" y="3898"/>
                  </a:cubicBezTo>
                  <a:cubicBezTo>
                    <a:pt x="317" y="3747"/>
                    <a:pt x="366" y="3591"/>
                    <a:pt x="405" y="3435"/>
                  </a:cubicBezTo>
                  <a:cubicBezTo>
                    <a:pt x="493" y="3132"/>
                    <a:pt x="571" y="2825"/>
                    <a:pt x="688" y="2532"/>
                  </a:cubicBezTo>
                  <a:cubicBezTo>
                    <a:pt x="805" y="2230"/>
                    <a:pt x="971" y="1957"/>
                    <a:pt x="1181" y="1708"/>
                  </a:cubicBezTo>
                  <a:cubicBezTo>
                    <a:pt x="1390" y="1454"/>
                    <a:pt x="1634" y="1225"/>
                    <a:pt x="1849" y="971"/>
                  </a:cubicBezTo>
                  <a:cubicBezTo>
                    <a:pt x="2073" y="698"/>
                    <a:pt x="2268" y="391"/>
                    <a:pt x="2351" y="45"/>
                  </a:cubicBezTo>
                  <a:cubicBezTo>
                    <a:pt x="2360" y="18"/>
                    <a:pt x="2339" y="0"/>
                    <a:pt x="23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
            <p:cNvSpPr/>
            <p:nvPr/>
          </p:nvSpPr>
          <p:spPr>
            <a:xfrm>
              <a:off x="4419507" y="4424713"/>
              <a:ext cx="330094" cy="327738"/>
            </a:xfrm>
            <a:custGeom>
              <a:rect b="b" l="l" r="r" t="t"/>
              <a:pathLst>
                <a:path extrusionOk="0" h="3199" w="3222">
                  <a:moveTo>
                    <a:pt x="3191" y="0"/>
                  </a:moveTo>
                  <a:cubicBezTo>
                    <a:pt x="3185" y="0"/>
                    <a:pt x="3180" y="3"/>
                    <a:pt x="3176" y="8"/>
                  </a:cubicBezTo>
                  <a:cubicBezTo>
                    <a:pt x="2991" y="237"/>
                    <a:pt x="2757" y="408"/>
                    <a:pt x="2513" y="559"/>
                  </a:cubicBezTo>
                  <a:cubicBezTo>
                    <a:pt x="2235" y="730"/>
                    <a:pt x="1962" y="905"/>
                    <a:pt x="1703" y="1095"/>
                  </a:cubicBezTo>
                  <a:cubicBezTo>
                    <a:pt x="1230" y="1447"/>
                    <a:pt x="762" y="1827"/>
                    <a:pt x="416" y="2305"/>
                  </a:cubicBezTo>
                  <a:cubicBezTo>
                    <a:pt x="230" y="2559"/>
                    <a:pt x="84" y="2846"/>
                    <a:pt x="6" y="3154"/>
                  </a:cubicBezTo>
                  <a:cubicBezTo>
                    <a:pt x="0" y="3180"/>
                    <a:pt x="23" y="3198"/>
                    <a:pt x="44" y="3198"/>
                  </a:cubicBezTo>
                  <a:cubicBezTo>
                    <a:pt x="57" y="3198"/>
                    <a:pt x="70" y="3191"/>
                    <a:pt x="74" y="3173"/>
                  </a:cubicBezTo>
                  <a:cubicBezTo>
                    <a:pt x="216" y="2622"/>
                    <a:pt x="577" y="2164"/>
                    <a:pt x="986" y="1778"/>
                  </a:cubicBezTo>
                  <a:cubicBezTo>
                    <a:pt x="1450" y="1354"/>
                    <a:pt x="1967" y="993"/>
                    <a:pt x="2498" y="661"/>
                  </a:cubicBezTo>
                  <a:cubicBezTo>
                    <a:pt x="2762" y="491"/>
                    <a:pt x="3045" y="310"/>
                    <a:pt x="3211" y="32"/>
                  </a:cubicBezTo>
                  <a:cubicBezTo>
                    <a:pt x="3221" y="18"/>
                    <a:pt x="3206" y="0"/>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
            <p:cNvSpPr/>
            <p:nvPr/>
          </p:nvSpPr>
          <p:spPr>
            <a:xfrm>
              <a:off x="4470732" y="4321341"/>
              <a:ext cx="405600" cy="333987"/>
            </a:xfrm>
            <a:custGeom>
              <a:rect b="b" l="l" r="r" t="t"/>
              <a:pathLst>
                <a:path extrusionOk="0" h="3260" w="3959">
                  <a:moveTo>
                    <a:pt x="3918" y="1"/>
                  </a:moveTo>
                  <a:cubicBezTo>
                    <a:pt x="3910" y="1"/>
                    <a:pt x="3902" y="4"/>
                    <a:pt x="3896" y="12"/>
                  </a:cubicBezTo>
                  <a:cubicBezTo>
                    <a:pt x="3764" y="163"/>
                    <a:pt x="3642" y="324"/>
                    <a:pt x="3525" y="485"/>
                  </a:cubicBezTo>
                  <a:cubicBezTo>
                    <a:pt x="3403" y="646"/>
                    <a:pt x="3286" y="812"/>
                    <a:pt x="3164" y="973"/>
                  </a:cubicBezTo>
                  <a:cubicBezTo>
                    <a:pt x="2950" y="1265"/>
                    <a:pt x="2745" y="1568"/>
                    <a:pt x="2457" y="1797"/>
                  </a:cubicBezTo>
                  <a:cubicBezTo>
                    <a:pt x="1984" y="2182"/>
                    <a:pt x="1394" y="2368"/>
                    <a:pt x="852" y="2631"/>
                  </a:cubicBezTo>
                  <a:cubicBezTo>
                    <a:pt x="550" y="2782"/>
                    <a:pt x="257" y="2958"/>
                    <a:pt x="23" y="3202"/>
                  </a:cubicBezTo>
                  <a:cubicBezTo>
                    <a:pt x="0" y="3225"/>
                    <a:pt x="22" y="3260"/>
                    <a:pt x="47" y="3260"/>
                  </a:cubicBezTo>
                  <a:cubicBezTo>
                    <a:pt x="53" y="3260"/>
                    <a:pt x="61" y="3257"/>
                    <a:pt x="67" y="3251"/>
                  </a:cubicBezTo>
                  <a:cubicBezTo>
                    <a:pt x="516" y="2831"/>
                    <a:pt x="1111" y="2621"/>
                    <a:pt x="1662" y="2378"/>
                  </a:cubicBezTo>
                  <a:cubicBezTo>
                    <a:pt x="1935" y="2256"/>
                    <a:pt x="2213" y="2124"/>
                    <a:pt x="2457" y="1939"/>
                  </a:cubicBezTo>
                  <a:cubicBezTo>
                    <a:pt x="2589" y="1841"/>
                    <a:pt x="2711" y="1729"/>
                    <a:pt x="2818" y="1607"/>
                  </a:cubicBezTo>
                  <a:cubicBezTo>
                    <a:pt x="2945" y="1465"/>
                    <a:pt x="3052" y="1314"/>
                    <a:pt x="3164" y="1163"/>
                  </a:cubicBezTo>
                  <a:cubicBezTo>
                    <a:pt x="3296" y="983"/>
                    <a:pt x="3428" y="797"/>
                    <a:pt x="3559" y="612"/>
                  </a:cubicBezTo>
                  <a:cubicBezTo>
                    <a:pt x="3696" y="426"/>
                    <a:pt x="3828" y="241"/>
                    <a:pt x="3945" y="46"/>
                  </a:cubicBezTo>
                  <a:cubicBezTo>
                    <a:pt x="3959" y="25"/>
                    <a:pt x="3939" y="1"/>
                    <a:pt x="3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9"/>
            <p:cNvSpPr/>
            <p:nvPr/>
          </p:nvSpPr>
          <p:spPr>
            <a:xfrm>
              <a:off x="4495013" y="4324415"/>
              <a:ext cx="379577" cy="301408"/>
            </a:xfrm>
            <a:custGeom>
              <a:rect b="b" l="l" r="r" t="t"/>
              <a:pathLst>
                <a:path extrusionOk="0" h="2942" w="3705">
                  <a:moveTo>
                    <a:pt x="3668" y="0"/>
                  </a:moveTo>
                  <a:cubicBezTo>
                    <a:pt x="3665" y="0"/>
                    <a:pt x="3662" y="0"/>
                    <a:pt x="3659" y="1"/>
                  </a:cubicBezTo>
                  <a:cubicBezTo>
                    <a:pt x="3361" y="84"/>
                    <a:pt x="3069" y="172"/>
                    <a:pt x="2781" y="289"/>
                  </a:cubicBezTo>
                  <a:cubicBezTo>
                    <a:pt x="2493" y="401"/>
                    <a:pt x="2215" y="528"/>
                    <a:pt x="1952" y="694"/>
                  </a:cubicBezTo>
                  <a:cubicBezTo>
                    <a:pt x="1430" y="1021"/>
                    <a:pt x="1025" y="1494"/>
                    <a:pt x="654" y="1982"/>
                  </a:cubicBezTo>
                  <a:cubicBezTo>
                    <a:pt x="542" y="2133"/>
                    <a:pt x="435" y="2279"/>
                    <a:pt x="327" y="2426"/>
                  </a:cubicBezTo>
                  <a:cubicBezTo>
                    <a:pt x="269" y="2504"/>
                    <a:pt x="215" y="2582"/>
                    <a:pt x="162" y="2660"/>
                  </a:cubicBezTo>
                  <a:cubicBezTo>
                    <a:pt x="103" y="2738"/>
                    <a:pt x="49" y="2816"/>
                    <a:pt x="10" y="2908"/>
                  </a:cubicBezTo>
                  <a:cubicBezTo>
                    <a:pt x="0" y="2929"/>
                    <a:pt x="18" y="2942"/>
                    <a:pt x="35" y="2942"/>
                  </a:cubicBezTo>
                  <a:cubicBezTo>
                    <a:pt x="42" y="2942"/>
                    <a:pt x="50" y="2939"/>
                    <a:pt x="54" y="2933"/>
                  </a:cubicBezTo>
                  <a:cubicBezTo>
                    <a:pt x="118" y="2879"/>
                    <a:pt x="166" y="2811"/>
                    <a:pt x="215" y="2743"/>
                  </a:cubicBezTo>
                  <a:cubicBezTo>
                    <a:pt x="269" y="2674"/>
                    <a:pt x="318" y="2606"/>
                    <a:pt x="366" y="2538"/>
                  </a:cubicBezTo>
                  <a:cubicBezTo>
                    <a:pt x="464" y="2406"/>
                    <a:pt x="562" y="2274"/>
                    <a:pt x="659" y="2143"/>
                  </a:cubicBezTo>
                  <a:cubicBezTo>
                    <a:pt x="844" y="1899"/>
                    <a:pt x="1030" y="1660"/>
                    <a:pt x="1240" y="1440"/>
                  </a:cubicBezTo>
                  <a:cubicBezTo>
                    <a:pt x="1444" y="1216"/>
                    <a:pt x="1669" y="1016"/>
                    <a:pt x="1918" y="845"/>
                  </a:cubicBezTo>
                  <a:cubicBezTo>
                    <a:pt x="2166" y="674"/>
                    <a:pt x="2435" y="538"/>
                    <a:pt x="2713" y="421"/>
                  </a:cubicBezTo>
                  <a:cubicBezTo>
                    <a:pt x="3030" y="289"/>
                    <a:pt x="3356" y="172"/>
                    <a:pt x="3674" y="50"/>
                  </a:cubicBezTo>
                  <a:cubicBezTo>
                    <a:pt x="3705" y="41"/>
                    <a:pt x="3695" y="0"/>
                    <a:pt x="3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9"/>
            <p:cNvSpPr/>
            <p:nvPr/>
          </p:nvSpPr>
          <p:spPr>
            <a:xfrm>
              <a:off x="4214505" y="4033151"/>
              <a:ext cx="224570" cy="636522"/>
            </a:xfrm>
            <a:custGeom>
              <a:rect b="b" l="l" r="r" t="t"/>
              <a:pathLst>
                <a:path extrusionOk="0" h="6213" w="2192">
                  <a:moveTo>
                    <a:pt x="36" y="0"/>
                  </a:moveTo>
                  <a:cubicBezTo>
                    <a:pt x="18" y="0"/>
                    <a:pt x="0" y="19"/>
                    <a:pt x="7" y="40"/>
                  </a:cubicBezTo>
                  <a:cubicBezTo>
                    <a:pt x="31" y="118"/>
                    <a:pt x="71" y="186"/>
                    <a:pt x="100" y="264"/>
                  </a:cubicBezTo>
                  <a:cubicBezTo>
                    <a:pt x="139" y="347"/>
                    <a:pt x="178" y="425"/>
                    <a:pt x="212" y="508"/>
                  </a:cubicBezTo>
                  <a:cubicBezTo>
                    <a:pt x="285" y="688"/>
                    <a:pt x="363" y="869"/>
                    <a:pt x="431" y="1054"/>
                  </a:cubicBezTo>
                  <a:cubicBezTo>
                    <a:pt x="578" y="1449"/>
                    <a:pt x="714" y="1854"/>
                    <a:pt x="836" y="2259"/>
                  </a:cubicBezTo>
                  <a:cubicBezTo>
                    <a:pt x="944" y="2625"/>
                    <a:pt x="1046" y="2996"/>
                    <a:pt x="1129" y="3366"/>
                  </a:cubicBezTo>
                  <a:cubicBezTo>
                    <a:pt x="1231" y="3820"/>
                    <a:pt x="1319" y="4278"/>
                    <a:pt x="1451" y="4722"/>
                  </a:cubicBezTo>
                  <a:cubicBezTo>
                    <a:pt x="1587" y="5186"/>
                    <a:pt x="1768" y="5639"/>
                    <a:pt x="2026" y="6049"/>
                  </a:cubicBezTo>
                  <a:cubicBezTo>
                    <a:pt x="2056" y="6098"/>
                    <a:pt x="2090" y="6147"/>
                    <a:pt x="2124" y="6200"/>
                  </a:cubicBezTo>
                  <a:cubicBezTo>
                    <a:pt x="2130" y="6209"/>
                    <a:pt x="2138" y="6212"/>
                    <a:pt x="2147" y="6212"/>
                  </a:cubicBezTo>
                  <a:cubicBezTo>
                    <a:pt x="2168" y="6212"/>
                    <a:pt x="2192" y="6190"/>
                    <a:pt x="2178" y="6166"/>
                  </a:cubicBezTo>
                  <a:cubicBezTo>
                    <a:pt x="1914" y="5761"/>
                    <a:pt x="1724" y="5308"/>
                    <a:pt x="1583" y="4849"/>
                  </a:cubicBezTo>
                  <a:cubicBezTo>
                    <a:pt x="1436" y="4386"/>
                    <a:pt x="1339" y="3913"/>
                    <a:pt x="1246" y="3439"/>
                  </a:cubicBezTo>
                  <a:cubicBezTo>
                    <a:pt x="1173" y="3079"/>
                    <a:pt x="1075" y="2718"/>
                    <a:pt x="973" y="2361"/>
                  </a:cubicBezTo>
                  <a:cubicBezTo>
                    <a:pt x="851" y="1952"/>
                    <a:pt x="719" y="1547"/>
                    <a:pt x="573" y="1147"/>
                  </a:cubicBezTo>
                  <a:cubicBezTo>
                    <a:pt x="441" y="796"/>
                    <a:pt x="300" y="440"/>
                    <a:pt x="119" y="103"/>
                  </a:cubicBezTo>
                  <a:cubicBezTo>
                    <a:pt x="105" y="69"/>
                    <a:pt x="80" y="40"/>
                    <a:pt x="56" y="10"/>
                  </a:cubicBezTo>
                  <a:cubicBezTo>
                    <a:pt x="50" y="3"/>
                    <a:pt x="43" y="0"/>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9"/>
            <p:cNvSpPr/>
            <p:nvPr/>
          </p:nvSpPr>
          <p:spPr>
            <a:xfrm>
              <a:off x="4205490" y="4019423"/>
              <a:ext cx="188918" cy="559377"/>
            </a:xfrm>
            <a:custGeom>
              <a:rect b="b" l="l" r="r" t="t"/>
              <a:pathLst>
                <a:path extrusionOk="0" h="5460" w="1844">
                  <a:moveTo>
                    <a:pt x="40" y="0"/>
                  </a:moveTo>
                  <a:cubicBezTo>
                    <a:pt x="17" y="0"/>
                    <a:pt x="1" y="40"/>
                    <a:pt x="22" y="57"/>
                  </a:cubicBezTo>
                  <a:cubicBezTo>
                    <a:pt x="85" y="120"/>
                    <a:pt x="159" y="164"/>
                    <a:pt x="227" y="222"/>
                  </a:cubicBezTo>
                  <a:cubicBezTo>
                    <a:pt x="295" y="276"/>
                    <a:pt x="358" y="330"/>
                    <a:pt x="422" y="393"/>
                  </a:cubicBezTo>
                  <a:cubicBezTo>
                    <a:pt x="549" y="515"/>
                    <a:pt x="661" y="652"/>
                    <a:pt x="763" y="793"/>
                  </a:cubicBezTo>
                  <a:cubicBezTo>
                    <a:pt x="968" y="1076"/>
                    <a:pt x="1139" y="1388"/>
                    <a:pt x="1285" y="1710"/>
                  </a:cubicBezTo>
                  <a:cubicBezTo>
                    <a:pt x="1451" y="2066"/>
                    <a:pt x="1573" y="2447"/>
                    <a:pt x="1641" y="2837"/>
                  </a:cubicBezTo>
                  <a:cubicBezTo>
                    <a:pt x="1680" y="3037"/>
                    <a:pt x="1705" y="3242"/>
                    <a:pt x="1719" y="3447"/>
                  </a:cubicBezTo>
                  <a:cubicBezTo>
                    <a:pt x="1729" y="3651"/>
                    <a:pt x="1729" y="3851"/>
                    <a:pt x="1724" y="4056"/>
                  </a:cubicBezTo>
                  <a:cubicBezTo>
                    <a:pt x="1719" y="4515"/>
                    <a:pt x="1729" y="4973"/>
                    <a:pt x="1773" y="5427"/>
                  </a:cubicBezTo>
                  <a:cubicBezTo>
                    <a:pt x="1775" y="5449"/>
                    <a:pt x="1794" y="5460"/>
                    <a:pt x="1811" y="5460"/>
                  </a:cubicBezTo>
                  <a:cubicBezTo>
                    <a:pt x="1828" y="5460"/>
                    <a:pt x="1844" y="5449"/>
                    <a:pt x="1841" y="5427"/>
                  </a:cubicBezTo>
                  <a:cubicBezTo>
                    <a:pt x="1802" y="5012"/>
                    <a:pt x="1797" y="4603"/>
                    <a:pt x="1807" y="4188"/>
                  </a:cubicBezTo>
                  <a:cubicBezTo>
                    <a:pt x="1812" y="3978"/>
                    <a:pt x="1817" y="3769"/>
                    <a:pt x="1812" y="3559"/>
                  </a:cubicBezTo>
                  <a:cubicBezTo>
                    <a:pt x="1807" y="3354"/>
                    <a:pt x="1788" y="3149"/>
                    <a:pt x="1758" y="2949"/>
                  </a:cubicBezTo>
                  <a:cubicBezTo>
                    <a:pt x="1700" y="2544"/>
                    <a:pt x="1588" y="2149"/>
                    <a:pt x="1422" y="1774"/>
                  </a:cubicBezTo>
                  <a:cubicBezTo>
                    <a:pt x="1275" y="1442"/>
                    <a:pt x="1110" y="1120"/>
                    <a:pt x="905" y="822"/>
                  </a:cubicBezTo>
                  <a:cubicBezTo>
                    <a:pt x="793" y="661"/>
                    <a:pt x="666" y="505"/>
                    <a:pt x="529" y="364"/>
                  </a:cubicBezTo>
                  <a:cubicBezTo>
                    <a:pt x="456" y="291"/>
                    <a:pt x="383" y="222"/>
                    <a:pt x="305" y="159"/>
                  </a:cubicBezTo>
                  <a:cubicBezTo>
                    <a:pt x="227" y="101"/>
                    <a:pt x="149" y="37"/>
                    <a:pt x="51" y="3"/>
                  </a:cubicBezTo>
                  <a:cubicBezTo>
                    <a:pt x="47" y="1"/>
                    <a:pt x="44" y="0"/>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9"/>
            <p:cNvSpPr/>
            <p:nvPr/>
          </p:nvSpPr>
          <p:spPr>
            <a:xfrm>
              <a:off x="4201699" y="4022599"/>
              <a:ext cx="188508" cy="558045"/>
            </a:xfrm>
            <a:custGeom>
              <a:rect b="b" l="l" r="r" t="t"/>
              <a:pathLst>
                <a:path extrusionOk="0" h="5447" w="1840">
                  <a:moveTo>
                    <a:pt x="101" y="0"/>
                  </a:moveTo>
                  <a:cubicBezTo>
                    <a:pt x="79" y="0"/>
                    <a:pt x="58" y="11"/>
                    <a:pt x="54" y="35"/>
                  </a:cubicBezTo>
                  <a:cubicBezTo>
                    <a:pt x="20" y="231"/>
                    <a:pt x="10" y="426"/>
                    <a:pt x="5" y="626"/>
                  </a:cubicBezTo>
                  <a:cubicBezTo>
                    <a:pt x="0" y="811"/>
                    <a:pt x="5" y="996"/>
                    <a:pt x="20" y="1182"/>
                  </a:cubicBezTo>
                  <a:cubicBezTo>
                    <a:pt x="39" y="1552"/>
                    <a:pt x="98" y="1923"/>
                    <a:pt x="186" y="2279"/>
                  </a:cubicBezTo>
                  <a:cubicBezTo>
                    <a:pt x="366" y="3011"/>
                    <a:pt x="674" y="3703"/>
                    <a:pt x="1049" y="4352"/>
                  </a:cubicBezTo>
                  <a:cubicBezTo>
                    <a:pt x="1161" y="4542"/>
                    <a:pt x="1278" y="4733"/>
                    <a:pt x="1405" y="4918"/>
                  </a:cubicBezTo>
                  <a:cubicBezTo>
                    <a:pt x="1469" y="5006"/>
                    <a:pt x="1532" y="5094"/>
                    <a:pt x="1600" y="5181"/>
                  </a:cubicBezTo>
                  <a:cubicBezTo>
                    <a:pt x="1634" y="5225"/>
                    <a:pt x="1669" y="5279"/>
                    <a:pt x="1708" y="5318"/>
                  </a:cubicBezTo>
                  <a:cubicBezTo>
                    <a:pt x="1727" y="5337"/>
                    <a:pt x="1751" y="5352"/>
                    <a:pt x="1766" y="5372"/>
                  </a:cubicBezTo>
                  <a:cubicBezTo>
                    <a:pt x="1791" y="5396"/>
                    <a:pt x="1810" y="5420"/>
                    <a:pt x="1830" y="5445"/>
                  </a:cubicBezTo>
                  <a:cubicBezTo>
                    <a:pt x="1831" y="5446"/>
                    <a:pt x="1832" y="5447"/>
                    <a:pt x="1834" y="5447"/>
                  </a:cubicBezTo>
                  <a:cubicBezTo>
                    <a:pt x="1837" y="5447"/>
                    <a:pt x="1839" y="5443"/>
                    <a:pt x="1839" y="5440"/>
                  </a:cubicBezTo>
                  <a:cubicBezTo>
                    <a:pt x="1810" y="5396"/>
                    <a:pt x="1781" y="5352"/>
                    <a:pt x="1761" y="5303"/>
                  </a:cubicBezTo>
                  <a:cubicBezTo>
                    <a:pt x="1742" y="5255"/>
                    <a:pt x="1708" y="5215"/>
                    <a:pt x="1678" y="5172"/>
                  </a:cubicBezTo>
                  <a:cubicBezTo>
                    <a:pt x="1630" y="5089"/>
                    <a:pt x="1576" y="5006"/>
                    <a:pt x="1522" y="4923"/>
                  </a:cubicBezTo>
                  <a:cubicBezTo>
                    <a:pt x="1415" y="4757"/>
                    <a:pt x="1308" y="4591"/>
                    <a:pt x="1210" y="4425"/>
                  </a:cubicBezTo>
                  <a:cubicBezTo>
                    <a:pt x="1015" y="4099"/>
                    <a:pt x="839" y="3767"/>
                    <a:pt x="688" y="3421"/>
                  </a:cubicBezTo>
                  <a:cubicBezTo>
                    <a:pt x="395" y="2757"/>
                    <a:pt x="200" y="2045"/>
                    <a:pt x="137" y="1318"/>
                  </a:cubicBezTo>
                  <a:cubicBezTo>
                    <a:pt x="122" y="1113"/>
                    <a:pt x="113" y="904"/>
                    <a:pt x="117" y="699"/>
                  </a:cubicBezTo>
                  <a:cubicBezTo>
                    <a:pt x="117" y="484"/>
                    <a:pt x="142" y="265"/>
                    <a:pt x="156" y="50"/>
                  </a:cubicBezTo>
                  <a:cubicBezTo>
                    <a:pt x="156" y="18"/>
                    <a:pt x="128"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9"/>
            <p:cNvSpPr/>
            <p:nvPr/>
          </p:nvSpPr>
          <p:spPr>
            <a:xfrm>
              <a:off x="3710145" y="4276776"/>
              <a:ext cx="720019" cy="907195"/>
            </a:xfrm>
            <a:custGeom>
              <a:rect b="b" l="l" r="r" t="t"/>
              <a:pathLst>
                <a:path extrusionOk="0" h="8855" w="7028">
                  <a:moveTo>
                    <a:pt x="42" y="0"/>
                  </a:moveTo>
                  <a:cubicBezTo>
                    <a:pt x="19" y="0"/>
                    <a:pt x="0" y="28"/>
                    <a:pt x="23" y="47"/>
                  </a:cubicBezTo>
                  <a:cubicBezTo>
                    <a:pt x="77" y="96"/>
                    <a:pt x="130" y="154"/>
                    <a:pt x="184" y="208"/>
                  </a:cubicBezTo>
                  <a:cubicBezTo>
                    <a:pt x="243" y="266"/>
                    <a:pt x="301" y="320"/>
                    <a:pt x="360" y="379"/>
                  </a:cubicBezTo>
                  <a:cubicBezTo>
                    <a:pt x="482" y="501"/>
                    <a:pt x="599" y="622"/>
                    <a:pt x="716" y="749"/>
                  </a:cubicBezTo>
                  <a:cubicBezTo>
                    <a:pt x="965" y="1022"/>
                    <a:pt x="1204" y="1300"/>
                    <a:pt x="1433" y="1583"/>
                  </a:cubicBezTo>
                  <a:cubicBezTo>
                    <a:pt x="1872" y="2135"/>
                    <a:pt x="2277" y="2715"/>
                    <a:pt x="2618" y="3330"/>
                  </a:cubicBezTo>
                  <a:cubicBezTo>
                    <a:pt x="3042" y="4086"/>
                    <a:pt x="3389" y="4886"/>
                    <a:pt x="3716" y="5690"/>
                  </a:cubicBezTo>
                  <a:cubicBezTo>
                    <a:pt x="3872" y="6090"/>
                    <a:pt x="4018" y="6500"/>
                    <a:pt x="4194" y="6890"/>
                  </a:cubicBezTo>
                  <a:cubicBezTo>
                    <a:pt x="4355" y="7251"/>
                    <a:pt x="4555" y="7583"/>
                    <a:pt x="4818" y="7871"/>
                  </a:cubicBezTo>
                  <a:cubicBezTo>
                    <a:pt x="5062" y="8139"/>
                    <a:pt x="5350" y="8368"/>
                    <a:pt x="5667" y="8544"/>
                  </a:cubicBezTo>
                  <a:cubicBezTo>
                    <a:pt x="5958" y="8707"/>
                    <a:pt x="6296" y="8855"/>
                    <a:pt x="6638" y="8855"/>
                  </a:cubicBezTo>
                  <a:cubicBezTo>
                    <a:pt x="6685" y="8855"/>
                    <a:pt x="6732" y="8852"/>
                    <a:pt x="6779" y="8846"/>
                  </a:cubicBezTo>
                  <a:cubicBezTo>
                    <a:pt x="6828" y="8841"/>
                    <a:pt x="6871" y="8827"/>
                    <a:pt x="6915" y="8812"/>
                  </a:cubicBezTo>
                  <a:cubicBezTo>
                    <a:pt x="6954" y="8797"/>
                    <a:pt x="6993" y="8768"/>
                    <a:pt x="7023" y="8739"/>
                  </a:cubicBezTo>
                  <a:cubicBezTo>
                    <a:pt x="7028" y="8734"/>
                    <a:pt x="7028" y="8724"/>
                    <a:pt x="7018" y="8724"/>
                  </a:cubicBezTo>
                  <a:cubicBezTo>
                    <a:pt x="6974" y="8734"/>
                    <a:pt x="6925" y="8729"/>
                    <a:pt x="6881" y="8739"/>
                  </a:cubicBezTo>
                  <a:cubicBezTo>
                    <a:pt x="6832" y="8744"/>
                    <a:pt x="6779" y="8749"/>
                    <a:pt x="6730" y="8749"/>
                  </a:cubicBezTo>
                  <a:cubicBezTo>
                    <a:pt x="6713" y="8749"/>
                    <a:pt x="6696" y="8750"/>
                    <a:pt x="6679" y="8750"/>
                  </a:cubicBezTo>
                  <a:cubicBezTo>
                    <a:pt x="6595" y="8750"/>
                    <a:pt x="6514" y="8740"/>
                    <a:pt x="6432" y="8719"/>
                  </a:cubicBezTo>
                  <a:cubicBezTo>
                    <a:pt x="6242" y="8685"/>
                    <a:pt x="6057" y="8612"/>
                    <a:pt x="5886" y="8524"/>
                  </a:cubicBezTo>
                  <a:cubicBezTo>
                    <a:pt x="5564" y="8363"/>
                    <a:pt x="5272" y="8154"/>
                    <a:pt x="5023" y="7905"/>
                  </a:cubicBezTo>
                  <a:cubicBezTo>
                    <a:pt x="4754" y="7637"/>
                    <a:pt x="4540" y="7329"/>
                    <a:pt x="4374" y="6993"/>
                  </a:cubicBezTo>
                  <a:cubicBezTo>
                    <a:pt x="4189" y="6607"/>
                    <a:pt x="4047" y="6203"/>
                    <a:pt x="3891" y="5807"/>
                  </a:cubicBezTo>
                  <a:cubicBezTo>
                    <a:pt x="3574" y="5012"/>
                    <a:pt x="3233" y="4222"/>
                    <a:pt x="2823" y="3466"/>
                  </a:cubicBezTo>
                  <a:cubicBezTo>
                    <a:pt x="2491" y="2842"/>
                    <a:pt x="2096" y="2256"/>
                    <a:pt x="1662" y="1696"/>
                  </a:cubicBezTo>
                  <a:cubicBezTo>
                    <a:pt x="1438" y="1408"/>
                    <a:pt x="1204" y="1125"/>
                    <a:pt x="960" y="857"/>
                  </a:cubicBezTo>
                  <a:cubicBezTo>
                    <a:pt x="735" y="603"/>
                    <a:pt x="496" y="354"/>
                    <a:pt x="238" y="140"/>
                  </a:cubicBezTo>
                  <a:cubicBezTo>
                    <a:pt x="179" y="91"/>
                    <a:pt x="121" y="52"/>
                    <a:pt x="62" y="8"/>
                  </a:cubicBezTo>
                  <a:cubicBezTo>
                    <a:pt x="56" y="2"/>
                    <a:pt x="49"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9"/>
            <p:cNvSpPr/>
            <p:nvPr/>
          </p:nvSpPr>
          <p:spPr>
            <a:xfrm>
              <a:off x="3647446" y="4215306"/>
              <a:ext cx="290036" cy="313804"/>
            </a:xfrm>
            <a:custGeom>
              <a:rect b="b" l="l" r="r" t="t"/>
              <a:pathLst>
                <a:path extrusionOk="0" h="3063" w="2831">
                  <a:moveTo>
                    <a:pt x="56" y="1"/>
                  </a:moveTo>
                  <a:cubicBezTo>
                    <a:pt x="20" y="1"/>
                    <a:pt x="0" y="54"/>
                    <a:pt x="35" y="76"/>
                  </a:cubicBezTo>
                  <a:cubicBezTo>
                    <a:pt x="255" y="203"/>
                    <a:pt x="474" y="330"/>
                    <a:pt x="684" y="466"/>
                  </a:cubicBezTo>
                  <a:cubicBezTo>
                    <a:pt x="918" y="618"/>
                    <a:pt x="1142" y="783"/>
                    <a:pt x="1362" y="954"/>
                  </a:cubicBezTo>
                  <a:cubicBezTo>
                    <a:pt x="1786" y="1286"/>
                    <a:pt x="2191" y="1647"/>
                    <a:pt x="2464" y="2120"/>
                  </a:cubicBezTo>
                  <a:cubicBezTo>
                    <a:pt x="2620" y="2403"/>
                    <a:pt x="2733" y="2715"/>
                    <a:pt x="2772" y="3037"/>
                  </a:cubicBezTo>
                  <a:cubicBezTo>
                    <a:pt x="2774" y="3054"/>
                    <a:pt x="2789" y="3063"/>
                    <a:pt x="2803" y="3063"/>
                  </a:cubicBezTo>
                  <a:cubicBezTo>
                    <a:pt x="2817" y="3063"/>
                    <a:pt x="2830" y="3054"/>
                    <a:pt x="2830" y="3037"/>
                  </a:cubicBezTo>
                  <a:cubicBezTo>
                    <a:pt x="2786" y="2447"/>
                    <a:pt x="2489" y="1905"/>
                    <a:pt x="2094" y="1476"/>
                  </a:cubicBezTo>
                  <a:cubicBezTo>
                    <a:pt x="1918" y="1286"/>
                    <a:pt x="1718" y="1115"/>
                    <a:pt x="1518" y="954"/>
                  </a:cubicBezTo>
                  <a:cubicBezTo>
                    <a:pt x="1298" y="774"/>
                    <a:pt x="1064" y="603"/>
                    <a:pt x="830" y="437"/>
                  </a:cubicBezTo>
                  <a:cubicBezTo>
                    <a:pt x="591" y="276"/>
                    <a:pt x="342" y="105"/>
                    <a:pt x="69" y="3"/>
                  </a:cubicBezTo>
                  <a:cubicBezTo>
                    <a:pt x="65" y="2"/>
                    <a:pt x="61"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9"/>
            <p:cNvSpPr/>
            <p:nvPr/>
          </p:nvSpPr>
          <p:spPr>
            <a:xfrm>
              <a:off x="3650724" y="4215101"/>
              <a:ext cx="285733" cy="313087"/>
            </a:xfrm>
            <a:custGeom>
              <a:rect b="b" l="l" r="r" t="t"/>
              <a:pathLst>
                <a:path extrusionOk="0" h="3056" w="2789">
                  <a:moveTo>
                    <a:pt x="33" y="0"/>
                  </a:moveTo>
                  <a:cubicBezTo>
                    <a:pt x="17" y="0"/>
                    <a:pt x="0" y="14"/>
                    <a:pt x="3" y="34"/>
                  </a:cubicBezTo>
                  <a:cubicBezTo>
                    <a:pt x="47" y="298"/>
                    <a:pt x="145" y="546"/>
                    <a:pt x="262" y="781"/>
                  </a:cubicBezTo>
                  <a:cubicBezTo>
                    <a:pt x="384" y="1029"/>
                    <a:pt x="535" y="1268"/>
                    <a:pt x="701" y="1498"/>
                  </a:cubicBezTo>
                  <a:cubicBezTo>
                    <a:pt x="1042" y="1951"/>
                    <a:pt x="1462" y="2361"/>
                    <a:pt x="1940" y="2668"/>
                  </a:cubicBezTo>
                  <a:cubicBezTo>
                    <a:pt x="2188" y="2829"/>
                    <a:pt x="2452" y="2966"/>
                    <a:pt x="2730" y="3054"/>
                  </a:cubicBezTo>
                  <a:cubicBezTo>
                    <a:pt x="2734" y="3055"/>
                    <a:pt x="2739" y="3056"/>
                    <a:pt x="2743" y="3056"/>
                  </a:cubicBezTo>
                  <a:cubicBezTo>
                    <a:pt x="2781" y="3056"/>
                    <a:pt x="2789" y="2999"/>
                    <a:pt x="2749" y="2985"/>
                  </a:cubicBezTo>
                  <a:cubicBezTo>
                    <a:pt x="2252" y="2810"/>
                    <a:pt x="1803" y="2498"/>
                    <a:pt x="1413" y="2137"/>
                  </a:cubicBezTo>
                  <a:cubicBezTo>
                    <a:pt x="1003" y="1761"/>
                    <a:pt x="647" y="1317"/>
                    <a:pt x="384" y="824"/>
                  </a:cubicBezTo>
                  <a:cubicBezTo>
                    <a:pt x="247" y="571"/>
                    <a:pt x="140" y="303"/>
                    <a:pt x="57" y="20"/>
                  </a:cubicBezTo>
                  <a:cubicBezTo>
                    <a:pt x="53" y="6"/>
                    <a:pt x="43"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9"/>
            <p:cNvSpPr/>
            <p:nvPr/>
          </p:nvSpPr>
          <p:spPr>
            <a:xfrm>
              <a:off x="3986759" y="4170023"/>
              <a:ext cx="75608" cy="392076"/>
            </a:xfrm>
            <a:custGeom>
              <a:rect b="b" l="l" r="r" t="t"/>
              <a:pathLst>
                <a:path extrusionOk="0" h="3827" w="738">
                  <a:moveTo>
                    <a:pt x="301" y="1"/>
                  </a:moveTo>
                  <a:cubicBezTo>
                    <a:pt x="285" y="1"/>
                    <a:pt x="267" y="18"/>
                    <a:pt x="274" y="35"/>
                  </a:cubicBezTo>
                  <a:cubicBezTo>
                    <a:pt x="503" y="484"/>
                    <a:pt x="611" y="986"/>
                    <a:pt x="601" y="1489"/>
                  </a:cubicBezTo>
                  <a:cubicBezTo>
                    <a:pt x="596" y="1738"/>
                    <a:pt x="557" y="1982"/>
                    <a:pt x="489" y="2221"/>
                  </a:cubicBezTo>
                  <a:cubicBezTo>
                    <a:pt x="420" y="2474"/>
                    <a:pt x="318" y="2708"/>
                    <a:pt x="225" y="2952"/>
                  </a:cubicBezTo>
                  <a:cubicBezTo>
                    <a:pt x="123" y="3216"/>
                    <a:pt x="16" y="3498"/>
                    <a:pt x="1" y="3786"/>
                  </a:cubicBezTo>
                  <a:cubicBezTo>
                    <a:pt x="1" y="3811"/>
                    <a:pt x="24" y="3826"/>
                    <a:pt x="45" y="3826"/>
                  </a:cubicBezTo>
                  <a:cubicBezTo>
                    <a:pt x="62" y="3826"/>
                    <a:pt x="77" y="3817"/>
                    <a:pt x="79" y="3796"/>
                  </a:cubicBezTo>
                  <a:cubicBezTo>
                    <a:pt x="103" y="3669"/>
                    <a:pt x="128" y="3542"/>
                    <a:pt x="167" y="3416"/>
                  </a:cubicBezTo>
                  <a:cubicBezTo>
                    <a:pt x="206" y="3289"/>
                    <a:pt x="255" y="3167"/>
                    <a:pt x="303" y="3050"/>
                  </a:cubicBezTo>
                  <a:cubicBezTo>
                    <a:pt x="401" y="2806"/>
                    <a:pt x="503" y="2562"/>
                    <a:pt x="581" y="2308"/>
                  </a:cubicBezTo>
                  <a:cubicBezTo>
                    <a:pt x="728" y="1821"/>
                    <a:pt x="738" y="1299"/>
                    <a:pt x="625" y="806"/>
                  </a:cubicBezTo>
                  <a:cubicBezTo>
                    <a:pt x="562" y="528"/>
                    <a:pt x="459" y="260"/>
                    <a:pt x="318" y="11"/>
                  </a:cubicBezTo>
                  <a:cubicBezTo>
                    <a:pt x="314" y="4"/>
                    <a:pt x="307"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9"/>
            <p:cNvSpPr/>
            <p:nvPr/>
          </p:nvSpPr>
          <p:spPr>
            <a:xfrm>
              <a:off x="3956844" y="4168589"/>
              <a:ext cx="61060" cy="397096"/>
            </a:xfrm>
            <a:custGeom>
              <a:rect b="b" l="l" r="r" t="t"/>
              <a:pathLst>
                <a:path extrusionOk="0" h="3876" w="596">
                  <a:moveTo>
                    <a:pt x="552" y="1"/>
                  </a:moveTo>
                  <a:cubicBezTo>
                    <a:pt x="530" y="1"/>
                    <a:pt x="508" y="15"/>
                    <a:pt x="508" y="44"/>
                  </a:cubicBezTo>
                  <a:cubicBezTo>
                    <a:pt x="498" y="303"/>
                    <a:pt x="464" y="561"/>
                    <a:pt x="405" y="815"/>
                  </a:cubicBezTo>
                  <a:cubicBezTo>
                    <a:pt x="347" y="1064"/>
                    <a:pt x="254" y="1303"/>
                    <a:pt x="171" y="1547"/>
                  </a:cubicBezTo>
                  <a:cubicBezTo>
                    <a:pt x="88" y="1791"/>
                    <a:pt x="25" y="2035"/>
                    <a:pt x="10" y="2293"/>
                  </a:cubicBezTo>
                  <a:cubicBezTo>
                    <a:pt x="0" y="2542"/>
                    <a:pt x="25" y="2795"/>
                    <a:pt x="69" y="3039"/>
                  </a:cubicBezTo>
                  <a:cubicBezTo>
                    <a:pt x="98" y="3181"/>
                    <a:pt x="132" y="3322"/>
                    <a:pt x="171" y="3459"/>
                  </a:cubicBezTo>
                  <a:cubicBezTo>
                    <a:pt x="191" y="3527"/>
                    <a:pt x="215" y="3595"/>
                    <a:pt x="234" y="3664"/>
                  </a:cubicBezTo>
                  <a:cubicBezTo>
                    <a:pt x="244" y="3698"/>
                    <a:pt x="259" y="3732"/>
                    <a:pt x="269" y="3761"/>
                  </a:cubicBezTo>
                  <a:cubicBezTo>
                    <a:pt x="283" y="3800"/>
                    <a:pt x="303" y="3830"/>
                    <a:pt x="322" y="3859"/>
                  </a:cubicBezTo>
                  <a:cubicBezTo>
                    <a:pt x="329" y="3870"/>
                    <a:pt x="338" y="3875"/>
                    <a:pt x="348" y="3875"/>
                  </a:cubicBezTo>
                  <a:cubicBezTo>
                    <a:pt x="366" y="3875"/>
                    <a:pt x="384" y="3857"/>
                    <a:pt x="381" y="3834"/>
                  </a:cubicBezTo>
                  <a:cubicBezTo>
                    <a:pt x="376" y="3805"/>
                    <a:pt x="376" y="3771"/>
                    <a:pt x="366" y="3742"/>
                  </a:cubicBezTo>
                  <a:cubicBezTo>
                    <a:pt x="356" y="3712"/>
                    <a:pt x="347" y="3683"/>
                    <a:pt x="332" y="3649"/>
                  </a:cubicBezTo>
                  <a:cubicBezTo>
                    <a:pt x="317" y="3591"/>
                    <a:pt x="298" y="3532"/>
                    <a:pt x="278" y="3473"/>
                  </a:cubicBezTo>
                  <a:cubicBezTo>
                    <a:pt x="249" y="3352"/>
                    <a:pt x="220" y="3230"/>
                    <a:pt x="195" y="3108"/>
                  </a:cubicBezTo>
                  <a:cubicBezTo>
                    <a:pt x="147" y="2864"/>
                    <a:pt x="117" y="2610"/>
                    <a:pt x="127" y="2361"/>
                  </a:cubicBezTo>
                  <a:cubicBezTo>
                    <a:pt x="137" y="2113"/>
                    <a:pt x="186" y="1869"/>
                    <a:pt x="264" y="1635"/>
                  </a:cubicBezTo>
                  <a:cubicBezTo>
                    <a:pt x="347" y="1391"/>
                    <a:pt x="434" y="1152"/>
                    <a:pt x="493" y="903"/>
                  </a:cubicBezTo>
                  <a:cubicBezTo>
                    <a:pt x="556" y="620"/>
                    <a:pt x="591" y="332"/>
                    <a:pt x="595" y="44"/>
                  </a:cubicBezTo>
                  <a:cubicBezTo>
                    <a:pt x="595" y="15"/>
                    <a:pt x="573"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9"/>
            <p:cNvSpPr/>
            <p:nvPr/>
          </p:nvSpPr>
          <p:spPr>
            <a:xfrm>
              <a:off x="3988808" y="4205983"/>
              <a:ext cx="47025" cy="438076"/>
            </a:xfrm>
            <a:custGeom>
              <a:rect b="b" l="l" r="r" t="t"/>
              <a:pathLst>
                <a:path extrusionOk="0" h="4276" w="459">
                  <a:moveTo>
                    <a:pt x="332" y="0"/>
                  </a:moveTo>
                  <a:cubicBezTo>
                    <a:pt x="322" y="0"/>
                    <a:pt x="312" y="9"/>
                    <a:pt x="318" y="21"/>
                  </a:cubicBezTo>
                  <a:cubicBezTo>
                    <a:pt x="405" y="304"/>
                    <a:pt x="396" y="606"/>
                    <a:pt x="347" y="894"/>
                  </a:cubicBezTo>
                  <a:cubicBezTo>
                    <a:pt x="303" y="1167"/>
                    <a:pt x="235" y="1435"/>
                    <a:pt x="181" y="1704"/>
                  </a:cubicBezTo>
                  <a:cubicBezTo>
                    <a:pt x="79" y="2250"/>
                    <a:pt x="5" y="2801"/>
                    <a:pt x="0" y="3357"/>
                  </a:cubicBezTo>
                  <a:cubicBezTo>
                    <a:pt x="0" y="3508"/>
                    <a:pt x="5" y="3665"/>
                    <a:pt x="15" y="3816"/>
                  </a:cubicBezTo>
                  <a:cubicBezTo>
                    <a:pt x="25" y="3957"/>
                    <a:pt x="40" y="4108"/>
                    <a:pt x="74" y="4250"/>
                  </a:cubicBezTo>
                  <a:cubicBezTo>
                    <a:pt x="80" y="4267"/>
                    <a:pt x="98" y="4276"/>
                    <a:pt x="116" y="4276"/>
                  </a:cubicBezTo>
                  <a:cubicBezTo>
                    <a:pt x="138" y="4276"/>
                    <a:pt x="159" y="4262"/>
                    <a:pt x="157" y="4235"/>
                  </a:cubicBezTo>
                  <a:cubicBezTo>
                    <a:pt x="137" y="4108"/>
                    <a:pt x="118" y="3982"/>
                    <a:pt x="103" y="3855"/>
                  </a:cubicBezTo>
                  <a:cubicBezTo>
                    <a:pt x="93" y="3718"/>
                    <a:pt x="83" y="3582"/>
                    <a:pt x="83" y="3450"/>
                  </a:cubicBezTo>
                  <a:cubicBezTo>
                    <a:pt x="83" y="3167"/>
                    <a:pt x="103" y="2889"/>
                    <a:pt x="132" y="2611"/>
                  </a:cubicBezTo>
                  <a:cubicBezTo>
                    <a:pt x="161" y="2333"/>
                    <a:pt x="205" y="2060"/>
                    <a:pt x="254" y="1782"/>
                  </a:cubicBezTo>
                  <a:cubicBezTo>
                    <a:pt x="308" y="1513"/>
                    <a:pt x="376" y="1245"/>
                    <a:pt x="410" y="972"/>
                  </a:cubicBezTo>
                  <a:cubicBezTo>
                    <a:pt x="454" y="650"/>
                    <a:pt x="459" y="318"/>
                    <a:pt x="347" y="11"/>
                  </a:cubicBezTo>
                  <a:cubicBezTo>
                    <a:pt x="345" y="4"/>
                    <a:pt x="339" y="0"/>
                    <a:pt x="3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9"/>
            <p:cNvSpPr/>
            <p:nvPr/>
          </p:nvSpPr>
          <p:spPr>
            <a:xfrm>
              <a:off x="3637508" y="4470917"/>
              <a:ext cx="383675" cy="215965"/>
            </a:xfrm>
            <a:custGeom>
              <a:rect b="b" l="l" r="r" t="t"/>
              <a:pathLst>
                <a:path extrusionOk="0" h="2108" w="3745">
                  <a:moveTo>
                    <a:pt x="42" y="0"/>
                  </a:moveTo>
                  <a:cubicBezTo>
                    <a:pt x="19" y="0"/>
                    <a:pt x="0" y="30"/>
                    <a:pt x="20" y="49"/>
                  </a:cubicBezTo>
                  <a:cubicBezTo>
                    <a:pt x="108" y="142"/>
                    <a:pt x="220" y="210"/>
                    <a:pt x="327" y="283"/>
                  </a:cubicBezTo>
                  <a:cubicBezTo>
                    <a:pt x="439" y="357"/>
                    <a:pt x="557" y="430"/>
                    <a:pt x="674" y="498"/>
                  </a:cubicBezTo>
                  <a:cubicBezTo>
                    <a:pt x="913" y="635"/>
                    <a:pt x="1161" y="761"/>
                    <a:pt x="1415" y="869"/>
                  </a:cubicBezTo>
                  <a:cubicBezTo>
                    <a:pt x="1674" y="981"/>
                    <a:pt x="1942" y="1069"/>
                    <a:pt x="2210" y="1166"/>
                  </a:cubicBezTo>
                  <a:cubicBezTo>
                    <a:pt x="2473" y="1259"/>
                    <a:pt x="2722" y="1381"/>
                    <a:pt x="2961" y="1527"/>
                  </a:cubicBezTo>
                  <a:cubicBezTo>
                    <a:pt x="3220" y="1688"/>
                    <a:pt x="3464" y="1878"/>
                    <a:pt x="3678" y="2098"/>
                  </a:cubicBezTo>
                  <a:cubicBezTo>
                    <a:pt x="3685" y="2105"/>
                    <a:pt x="3693" y="2108"/>
                    <a:pt x="3700" y="2108"/>
                  </a:cubicBezTo>
                  <a:cubicBezTo>
                    <a:pt x="3724" y="2108"/>
                    <a:pt x="3745" y="2077"/>
                    <a:pt x="3722" y="2054"/>
                  </a:cubicBezTo>
                  <a:cubicBezTo>
                    <a:pt x="3342" y="1669"/>
                    <a:pt x="2883" y="1361"/>
                    <a:pt x="2381" y="1157"/>
                  </a:cubicBezTo>
                  <a:cubicBezTo>
                    <a:pt x="2113" y="1049"/>
                    <a:pt x="1834" y="966"/>
                    <a:pt x="1561" y="859"/>
                  </a:cubicBezTo>
                  <a:cubicBezTo>
                    <a:pt x="1308" y="752"/>
                    <a:pt x="1059" y="630"/>
                    <a:pt x="820" y="498"/>
                  </a:cubicBezTo>
                  <a:cubicBezTo>
                    <a:pt x="688" y="420"/>
                    <a:pt x="552" y="342"/>
                    <a:pt x="425" y="254"/>
                  </a:cubicBezTo>
                  <a:cubicBezTo>
                    <a:pt x="298" y="176"/>
                    <a:pt x="181" y="83"/>
                    <a:pt x="59" y="5"/>
                  </a:cubicBezTo>
                  <a:cubicBezTo>
                    <a:pt x="53" y="2"/>
                    <a:pt x="48" y="0"/>
                    <a:pt x="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9"/>
            <p:cNvSpPr/>
            <p:nvPr/>
          </p:nvSpPr>
          <p:spPr>
            <a:xfrm>
              <a:off x="3631259" y="4465795"/>
              <a:ext cx="346486" cy="181644"/>
            </a:xfrm>
            <a:custGeom>
              <a:rect b="b" l="l" r="r" t="t"/>
              <a:pathLst>
                <a:path extrusionOk="0" h="1773" w="3382">
                  <a:moveTo>
                    <a:pt x="48" y="1"/>
                  </a:moveTo>
                  <a:cubicBezTo>
                    <a:pt x="11" y="1"/>
                    <a:pt x="1" y="56"/>
                    <a:pt x="37" y="70"/>
                  </a:cubicBezTo>
                  <a:cubicBezTo>
                    <a:pt x="174" y="114"/>
                    <a:pt x="315" y="133"/>
                    <a:pt x="452" y="158"/>
                  </a:cubicBezTo>
                  <a:cubicBezTo>
                    <a:pt x="583" y="182"/>
                    <a:pt x="715" y="207"/>
                    <a:pt x="847" y="236"/>
                  </a:cubicBezTo>
                  <a:cubicBezTo>
                    <a:pt x="1076" y="290"/>
                    <a:pt x="1305" y="358"/>
                    <a:pt x="1520" y="451"/>
                  </a:cubicBezTo>
                  <a:cubicBezTo>
                    <a:pt x="1632" y="494"/>
                    <a:pt x="1739" y="553"/>
                    <a:pt x="1847" y="611"/>
                  </a:cubicBezTo>
                  <a:cubicBezTo>
                    <a:pt x="1949" y="665"/>
                    <a:pt x="2052" y="724"/>
                    <a:pt x="2149" y="787"/>
                  </a:cubicBezTo>
                  <a:cubicBezTo>
                    <a:pt x="2354" y="914"/>
                    <a:pt x="2549" y="1050"/>
                    <a:pt x="2730" y="1207"/>
                  </a:cubicBezTo>
                  <a:cubicBezTo>
                    <a:pt x="2939" y="1377"/>
                    <a:pt x="3130" y="1567"/>
                    <a:pt x="3315" y="1763"/>
                  </a:cubicBezTo>
                  <a:cubicBezTo>
                    <a:pt x="3322" y="1769"/>
                    <a:pt x="3329" y="1772"/>
                    <a:pt x="3337" y="1772"/>
                  </a:cubicBezTo>
                  <a:cubicBezTo>
                    <a:pt x="3361" y="1772"/>
                    <a:pt x="3381" y="1741"/>
                    <a:pt x="3359" y="1719"/>
                  </a:cubicBezTo>
                  <a:cubicBezTo>
                    <a:pt x="3042" y="1358"/>
                    <a:pt x="2676" y="1041"/>
                    <a:pt x="2271" y="777"/>
                  </a:cubicBezTo>
                  <a:cubicBezTo>
                    <a:pt x="2071" y="646"/>
                    <a:pt x="1856" y="524"/>
                    <a:pt x="1637" y="431"/>
                  </a:cubicBezTo>
                  <a:cubicBezTo>
                    <a:pt x="1417" y="338"/>
                    <a:pt x="1198" y="251"/>
                    <a:pt x="969" y="187"/>
                  </a:cubicBezTo>
                  <a:cubicBezTo>
                    <a:pt x="827" y="148"/>
                    <a:pt x="681" y="119"/>
                    <a:pt x="530" y="94"/>
                  </a:cubicBezTo>
                  <a:cubicBezTo>
                    <a:pt x="374" y="70"/>
                    <a:pt x="218" y="36"/>
                    <a:pt x="57" y="2"/>
                  </a:cubicBezTo>
                  <a:cubicBezTo>
                    <a:pt x="53" y="1"/>
                    <a:pt x="51"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9"/>
            <p:cNvSpPr/>
            <p:nvPr/>
          </p:nvSpPr>
          <p:spPr>
            <a:xfrm>
              <a:off x="3628800" y="4464258"/>
              <a:ext cx="345461" cy="180210"/>
            </a:xfrm>
            <a:custGeom>
              <a:rect b="b" l="l" r="r" t="t"/>
              <a:pathLst>
                <a:path extrusionOk="0" h="1759" w="3372">
                  <a:moveTo>
                    <a:pt x="60" y="0"/>
                  </a:moveTo>
                  <a:cubicBezTo>
                    <a:pt x="30" y="0"/>
                    <a:pt x="0" y="32"/>
                    <a:pt x="17" y="66"/>
                  </a:cubicBezTo>
                  <a:cubicBezTo>
                    <a:pt x="124" y="266"/>
                    <a:pt x="227" y="466"/>
                    <a:pt x="373" y="636"/>
                  </a:cubicBezTo>
                  <a:cubicBezTo>
                    <a:pt x="539" y="831"/>
                    <a:pt x="754" y="963"/>
                    <a:pt x="968" y="1095"/>
                  </a:cubicBezTo>
                  <a:cubicBezTo>
                    <a:pt x="1188" y="1231"/>
                    <a:pt x="1417" y="1353"/>
                    <a:pt x="1661" y="1446"/>
                  </a:cubicBezTo>
                  <a:cubicBezTo>
                    <a:pt x="1905" y="1539"/>
                    <a:pt x="2168" y="1587"/>
                    <a:pt x="2427" y="1631"/>
                  </a:cubicBezTo>
                  <a:cubicBezTo>
                    <a:pt x="2729" y="1680"/>
                    <a:pt x="3032" y="1719"/>
                    <a:pt x="3334" y="1758"/>
                  </a:cubicBezTo>
                  <a:cubicBezTo>
                    <a:pt x="3335" y="1758"/>
                    <a:pt x="3337" y="1758"/>
                    <a:pt x="3338" y="1758"/>
                  </a:cubicBezTo>
                  <a:cubicBezTo>
                    <a:pt x="3368" y="1758"/>
                    <a:pt x="3372" y="1704"/>
                    <a:pt x="3339" y="1700"/>
                  </a:cubicBezTo>
                  <a:cubicBezTo>
                    <a:pt x="3080" y="1651"/>
                    <a:pt x="2817" y="1612"/>
                    <a:pt x="2558" y="1563"/>
                  </a:cubicBezTo>
                  <a:cubicBezTo>
                    <a:pt x="2305" y="1524"/>
                    <a:pt x="2051" y="1470"/>
                    <a:pt x="1807" y="1392"/>
                  </a:cubicBezTo>
                  <a:cubicBezTo>
                    <a:pt x="1563" y="1309"/>
                    <a:pt x="1339" y="1197"/>
                    <a:pt x="1115" y="1065"/>
                  </a:cubicBezTo>
                  <a:cubicBezTo>
                    <a:pt x="905" y="939"/>
                    <a:pt x="681" y="812"/>
                    <a:pt x="510" y="631"/>
                  </a:cubicBezTo>
                  <a:cubicBezTo>
                    <a:pt x="334" y="456"/>
                    <a:pt x="217" y="231"/>
                    <a:pt x="95" y="22"/>
                  </a:cubicBezTo>
                  <a:cubicBezTo>
                    <a:pt x="86" y="7"/>
                    <a:pt x="73" y="0"/>
                    <a:pt x="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9"/>
            <p:cNvSpPr/>
            <p:nvPr/>
          </p:nvSpPr>
          <p:spPr>
            <a:xfrm>
              <a:off x="4071383" y="4395002"/>
              <a:ext cx="50918" cy="500263"/>
            </a:xfrm>
            <a:custGeom>
              <a:rect b="b" l="l" r="r" t="t"/>
              <a:pathLst>
                <a:path extrusionOk="0" h="4883" w="497">
                  <a:moveTo>
                    <a:pt x="24" y="1"/>
                  </a:moveTo>
                  <a:cubicBezTo>
                    <a:pt x="13" y="1"/>
                    <a:pt x="1" y="12"/>
                    <a:pt x="4" y="25"/>
                  </a:cubicBezTo>
                  <a:cubicBezTo>
                    <a:pt x="180" y="590"/>
                    <a:pt x="326" y="1171"/>
                    <a:pt x="385" y="1766"/>
                  </a:cubicBezTo>
                  <a:cubicBezTo>
                    <a:pt x="448" y="2424"/>
                    <a:pt x="385" y="3078"/>
                    <a:pt x="336" y="3736"/>
                  </a:cubicBezTo>
                  <a:cubicBezTo>
                    <a:pt x="321" y="3927"/>
                    <a:pt x="307" y="4122"/>
                    <a:pt x="302" y="4312"/>
                  </a:cubicBezTo>
                  <a:cubicBezTo>
                    <a:pt x="297" y="4405"/>
                    <a:pt x="297" y="4497"/>
                    <a:pt x="297" y="4590"/>
                  </a:cubicBezTo>
                  <a:cubicBezTo>
                    <a:pt x="302" y="4683"/>
                    <a:pt x="307" y="4775"/>
                    <a:pt x="346" y="4863"/>
                  </a:cubicBezTo>
                  <a:cubicBezTo>
                    <a:pt x="351" y="4876"/>
                    <a:pt x="364" y="4882"/>
                    <a:pt x="376" y="4882"/>
                  </a:cubicBezTo>
                  <a:cubicBezTo>
                    <a:pt x="397" y="4882"/>
                    <a:pt x="419" y="4868"/>
                    <a:pt x="419" y="4844"/>
                  </a:cubicBezTo>
                  <a:cubicBezTo>
                    <a:pt x="414" y="4761"/>
                    <a:pt x="394" y="4678"/>
                    <a:pt x="394" y="4595"/>
                  </a:cubicBezTo>
                  <a:cubicBezTo>
                    <a:pt x="390" y="4512"/>
                    <a:pt x="390" y="4429"/>
                    <a:pt x="394" y="4341"/>
                  </a:cubicBezTo>
                  <a:cubicBezTo>
                    <a:pt x="399" y="4171"/>
                    <a:pt x="404" y="4005"/>
                    <a:pt x="414" y="3834"/>
                  </a:cubicBezTo>
                  <a:cubicBezTo>
                    <a:pt x="438" y="3488"/>
                    <a:pt x="463" y="3146"/>
                    <a:pt x="477" y="2800"/>
                  </a:cubicBezTo>
                  <a:cubicBezTo>
                    <a:pt x="492" y="2483"/>
                    <a:pt x="497" y="2161"/>
                    <a:pt x="468" y="1839"/>
                  </a:cubicBezTo>
                  <a:cubicBezTo>
                    <a:pt x="438" y="1541"/>
                    <a:pt x="394" y="1244"/>
                    <a:pt x="331" y="951"/>
                  </a:cubicBezTo>
                  <a:cubicBezTo>
                    <a:pt x="258" y="629"/>
                    <a:pt x="170" y="307"/>
                    <a:pt x="38" y="10"/>
                  </a:cubicBezTo>
                  <a:cubicBezTo>
                    <a:pt x="35" y="3"/>
                    <a:pt x="30" y="1"/>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9"/>
            <p:cNvSpPr/>
            <p:nvPr/>
          </p:nvSpPr>
          <p:spPr>
            <a:xfrm>
              <a:off x="4071588" y="4390085"/>
              <a:ext cx="96713" cy="395047"/>
            </a:xfrm>
            <a:custGeom>
              <a:rect b="b" l="l" r="r" t="t"/>
              <a:pathLst>
                <a:path extrusionOk="0" h="3856" w="944">
                  <a:moveTo>
                    <a:pt x="33" y="0"/>
                  </a:moveTo>
                  <a:cubicBezTo>
                    <a:pt x="14" y="0"/>
                    <a:pt x="0" y="23"/>
                    <a:pt x="12" y="38"/>
                  </a:cubicBezTo>
                  <a:cubicBezTo>
                    <a:pt x="66" y="151"/>
                    <a:pt x="163" y="243"/>
                    <a:pt x="236" y="341"/>
                  </a:cubicBezTo>
                  <a:cubicBezTo>
                    <a:pt x="309" y="443"/>
                    <a:pt x="383" y="546"/>
                    <a:pt x="446" y="653"/>
                  </a:cubicBezTo>
                  <a:cubicBezTo>
                    <a:pt x="573" y="863"/>
                    <a:pt x="680" y="1092"/>
                    <a:pt x="748" y="1331"/>
                  </a:cubicBezTo>
                  <a:cubicBezTo>
                    <a:pt x="817" y="1585"/>
                    <a:pt x="841" y="1843"/>
                    <a:pt x="827" y="2107"/>
                  </a:cubicBezTo>
                  <a:cubicBezTo>
                    <a:pt x="802" y="2380"/>
                    <a:pt x="744" y="2653"/>
                    <a:pt x="666" y="2916"/>
                  </a:cubicBezTo>
                  <a:cubicBezTo>
                    <a:pt x="578" y="3219"/>
                    <a:pt x="466" y="3516"/>
                    <a:pt x="363" y="3814"/>
                  </a:cubicBezTo>
                  <a:cubicBezTo>
                    <a:pt x="354" y="3840"/>
                    <a:pt x="375" y="3856"/>
                    <a:pt x="397" y="3856"/>
                  </a:cubicBezTo>
                  <a:cubicBezTo>
                    <a:pt x="411" y="3856"/>
                    <a:pt x="426" y="3849"/>
                    <a:pt x="431" y="3833"/>
                  </a:cubicBezTo>
                  <a:cubicBezTo>
                    <a:pt x="622" y="3297"/>
                    <a:pt x="856" y="2760"/>
                    <a:pt x="914" y="2189"/>
                  </a:cubicBezTo>
                  <a:cubicBezTo>
                    <a:pt x="944" y="1921"/>
                    <a:pt x="929" y="1653"/>
                    <a:pt x="866" y="1389"/>
                  </a:cubicBezTo>
                  <a:cubicBezTo>
                    <a:pt x="802" y="1141"/>
                    <a:pt x="700" y="902"/>
                    <a:pt x="578" y="677"/>
                  </a:cubicBezTo>
                  <a:cubicBezTo>
                    <a:pt x="505" y="555"/>
                    <a:pt x="422" y="433"/>
                    <a:pt x="339" y="321"/>
                  </a:cubicBezTo>
                  <a:cubicBezTo>
                    <a:pt x="256" y="209"/>
                    <a:pt x="163" y="77"/>
                    <a:pt x="46" y="4"/>
                  </a:cubicBezTo>
                  <a:cubicBezTo>
                    <a:pt x="41" y="1"/>
                    <a:pt x="37"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9"/>
            <p:cNvSpPr/>
            <p:nvPr/>
          </p:nvSpPr>
          <p:spPr>
            <a:xfrm>
              <a:off x="4054274" y="4388958"/>
              <a:ext cx="56552" cy="407136"/>
            </a:xfrm>
            <a:custGeom>
              <a:rect b="b" l="l" r="r" t="t"/>
              <a:pathLst>
                <a:path extrusionOk="0" h="3974" w="552">
                  <a:moveTo>
                    <a:pt x="157" y="0"/>
                  </a:moveTo>
                  <a:cubicBezTo>
                    <a:pt x="135" y="0"/>
                    <a:pt x="114" y="18"/>
                    <a:pt x="122" y="44"/>
                  </a:cubicBezTo>
                  <a:cubicBezTo>
                    <a:pt x="196" y="298"/>
                    <a:pt x="186" y="557"/>
                    <a:pt x="157" y="820"/>
                  </a:cubicBezTo>
                  <a:cubicBezTo>
                    <a:pt x="127" y="1083"/>
                    <a:pt x="69" y="1347"/>
                    <a:pt x="35" y="1615"/>
                  </a:cubicBezTo>
                  <a:cubicBezTo>
                    <a:pt x="0" y="1879"/>
                    <a:pt x="0" y="2137"/>
                    <a:pt x="49" y="2396"/>
                  </a:cubicBezTo>
                  <a:cubicBezTo>
                    <a:pt x="93" y="2644"/>
                    <a:pt x="166" y="2883"/>
                    <a:pt x="244" y="3122"/>
                  </a:cubicBezTo>
                  <a:cubicBezTo>
                    <a:pt x="283" y="3259"/>
                    <a:pt x="327" y="3391"/>
                    <a:pt x="366" y="3527"/>
                  </a:cubicBezTo>
                  <a:cubicBezTo>
                    <a:pt x="386" y="3595"/>
                    <a:pt x="405" y="3664"/>
                    <a:pt x="420" y="3732"/>
                  </a:cubicBezTo>
                  <a:cubicBezTo>
                    <a:pt x="435" y="3800"/>
                    <a:pt x="444" y="3873"/>
                    <a:pt x="469" y="3942"/>
                  </a:cubicBezTo>
                  <a:cubicBezTo>
                    <a:pt x="475" y="3964"/>
                    <a:pt x="493" y="3974"/>
                    <a:pt x="510" y="3974"/>
                  </a:cubicBezTo>
                  <a:cubicBezTo>
                    <a:pt x="531" y="3974"/>
                    <a:pt x="552" y="3959"/>
                    <a:pt x="552" y="3932"/>
                  </a:cubicBezTo>
                  <a:cubicBezTo>
                    <a:pt x="552" y="3810"/>
                    <a:pt x="513" y="3678"/>
                    <a:pt x="483" y="3561"/>
                  </a:cubicBezTo>
                  <a:cubicBezTo>
                    <a:pt x="449" y="3434"/>
                    <a:pt x="415" y="3313"/>
                    <a:pt x="376" y="3195"/>
                  </a:cubicBezTo>
                  <a:cubicBezTo>
                    <a:pt x="298" y="2952"/>
                    <a:pt x="220" y="2713"/>
                    <a:pt x="166" y="2469"/>
                  </a:cubicBezTo>
                  <a:cubicBezTo>
                    <a:pt x="113" y="2210"/>
                    <a:pt x="98" y="1957"/>
                    <a:pt x="127" y="1693"/>
                  </a:cubicBezTo>
                  <a:cubicBezTo>
                    <a:pt x="157" y="1425"/>
                    <a:pt x="220" y="1161"/>
                    <a:pt x="254" y="893"/>
                  </a:cubicBezTo>
                  <a:cubicBezTo>
                    <a:pt x="293" y="605"/>
                    <a:pt x="288" y="303"/>
                    <a:pt x="191" y="25"/>
                  </a:cubicBezTo>
                  <a:cubicBezTo>
                    <a:pt x="185" y="8"/>
                    <a:pt x="171"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9"/>
            <p:cNvSpPr/>
            <p:nvPr/>
          </p:nvSpPr>
          <p:spPr>
            <a:xfrm>
              <a:off x="4152728" y="4664035"/>
              <a:ext cx="95586" cy="366156"/>
            </a:xfrm>
            <a:custGeom>
              <a:rect b="b" l="l" r="r" t="t"/>
              <a:pathLst>
                <a:path extrusionOk="0" h="3574" w="933">
                  <a:moveTo>
                    <a:pt x="897" y="1"/>
                  </a:moveTo>
                  <a:cubicBezTo>
                    <a:pt x="887" y="1"/>
                    <a:pt x="876" y="8"/>
                    <a:pt x="873" y="23"/>
                  </a:cubicBezTo>
                  <a:cubicBezTo>
                    <a:pt x="844" y="262"/>
                    <a:pt x="756" y="486"/>
                    <a:pt x="659" y="701"/>
                  </a:cubicBezTo>
                  <a:cubicBezTo>
                    <a:pt x="552" y="920"/>
                    <a:pt x="454" y="1145"/>
                    <a:pt x="366" y="1369"/>
                  </a:cubicBezTo>
                  <a:cubicBezTo>
                    <a:pt x="195" y="1818"/>
                    <a:pt x="44" y="2286"/>
                    <a:pt x="15" y="2769"/>
                  </a:cubicBezTo>
                  <a:cubicBezTo>
                    <a:pt x="0" y="3032"/>
                    <a:pt x="30" y="3301"/>
                    <a:pt x="117" y="3549"/>
                  </a:cubicBezTo>
                  <a:cubicBezTo>
                    <a:pt x="123" y="3567"/>
                    <a:pt x="137" y="3574"/>
                    <a:pt x="151" y="3574"/>
                  </a:cubicBezTo>
                  <a:cubicBezTo>
                    <a:pt x="173" y="3574"/>
                    <a:pt x="195" y="3556"/>
                    <a:pt x="186" y="3530"/>
                  </a:cubicBezTo>
                  <a:cubicBezTo>
                    <a:pt x="30" y="3076"/>
                    <a:pt x="83" y="2588"/>
                    <a:pt x="200" y="2130"/>
                  </a:cubicBezTo>
                  <a:cubicBezTo>
                    <a:pt x="322" y="1662"/>
                    <a:pt x="513" y="1208"/>
                    <a:pt x="713" y="764"/>
                  </a:cubicBezTo>
                  <a:cubicBezTo>
                    <a:pt x="820" y="535"/>
                    <a:pt x="932" y="286"/>
                    <a:pt x="917" y="23"/>
                  </a:cubicBezTo>
                  <a:cubicBezTo>
                    <a:pt x="917" y="8"/>
                    <a:pt x="908"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9"/>
            <p:cNvSpPr/>
            <p:nvPr/>
          </p:nvSpPr>
          <p:spPr>
            <a:xfrm>
              <a:off x="4156416" y="4538329"/>
              <a:ext cx="132365" cy="403243"/>
            </a:xfrm>
            <a:custGeom>
              <a:rect b="b" l="l" r="r" t="t"/>
              <a:pathLst>
                <a:path extrusionOk="0" h="3936" w="1292">
                  <a:moveTo>
                    <a:pt x="1244" y="1"/>
                  </a:moveTo>
                  <a:cubicBezTo>
                    <a:pt x="1232" y="1"/>
                    <a:pt x="1222" y="7"/>
                    <a:pt x="1218" y="21"/>
                  </a:cubicBezTo>
                  <a:cubicBezTo>
                    <a:pt x="1194" y="181"/>
                    <a:pt x="1184" y="338"/>
                    <a:pt x="1174" y="499"/>
                  </a:cubicBezTo>
                  <a:cubicBezTo>
                    <a:pt x="1164" y="660"/>
                    <a:pt x="1155" y="820"/>
                    <a:pt x="1145" y="981"/>
                  </a:cubicBezTo>
                  <a:cubicBezTo>
                    <a:pt x="1130" y="1279"/>
                    <a:pt x="1120" y="1581"/>
                    <a:pt x="1028" y="1864"/>
                  </a:cubicBezTo>
                  <a:cubicBezTo>
                    <a:pt x="877" y="2333"/>
                    <a:pt x="559" y="2723"/>
                    <a:pt x="311" y="3142"/>
                  </a:cubicBezTo>
                  <a:cubicBezTo>
                    <a:pt x="174" y="3376"/>
                    <a:pt x="57" y="3620"/>
                    <a:pt x="3" y="3893"/>
                  </a:cubicBezTo>
                  <a:cubicBezTo>
                    <a:pt x="0" y="3920"/>
                    <a:pt x="20" y="3936"/>
                    <a:pt x="39" y="3936"/>
                  </a:cubicBezTo>
                  <a:cubicBezTo>
                    <a:pt x="51" y="3936"/>
                    <a:pt x="63" y="3929"/>
                    <a:pt x="67" y="3913"/>
                  </a:cubicBezTo>
                  <a:cubicBezTo>
                    <a:pt x="189" y="3430"/>
                    <a:pt x="496" y="3030"/>
                    <a:pt x="764" y="2620"/>
                  </a:cubicBezTo>
                  <a:cubicBezTo>
                    <a:pt x="896" y="2415"/>
                    <a:pt x="1023" y="2206"/>
                    <a:pt x="1111" y="1976"/>
                  </a:cubicBezTo>
                  <a:cubicBezTo>
                    <a:pt x="1213" y="1703"/>
                    <a:pt x="1233" y="1416"/>
                    <a:pt x="1247" y="1123"/>
                  </a:cubicBezTo>
                  <a:cubicBezTo>
                    <a:pt x="1257" y="942"/>
                    <a:pt x="1267" y="762"/>
                    <a:pt x="1272" y="581"/>
                  </a:cubicBezTo>
                  <a:cubicBezTo>
                    <a:pt x="1281" y="396"/>
                    <a:pt x="1291" y="216"/>
                    <a:pt x="1281" y="30"/>
                  </a:cubicBezTo>
                  <a:cubicBezTo>
                    <a:pt x="1278" y="13"/>
                    <a:pt x="1260" y="1"/>
                    <a:pt x="1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9"/>
            <p:cNvSpPr/>
            <p:nvPr/>
          </p:nvSpPr>
          <p:spPr>
            <a:xfrm>
              <a:off x="4158670" y="4540890"/>
              <a:ext cx="129497" cy="370459"/>
            </a:xfrm>
            <a:custGeom>
              <a:rect b="b" l="l" r="r" t="t"/>
              <a:pathLst>
                <a:path extrusionOk="0" h="3616" w="1264">
                  <a:moveTo>
                    <a:pt x="1229" y="1"/>
                  </a:moveTo>
                  <a:cubicBezTo>
                    <a:pt x="1222" y="1"/>
                    <a:pt x="1216" y="4"/>
                    <a:pt x="1211" y="10"/>
                  </a:cubicBezTo>
                  <a:cubicBezTo>
                    <a:pt x="884" y="371"/>
                    <a:pt x="581" y="756"/>
                    <a:pt x="372" y="1195"/>
                  </a:cubicBezTo>
                  <a:cubicBezTo>
                    <a:pt x="147" y="1664"/>
                    <a:pt x="79" y="2176"/>
                    <a:pt x="40" y="2688"/>
                  </a:cubicBezTo>
                  <a:cubicBezTo>
                    <a:pt x="30" y="2839"/>
                    <a:pt x="25" y="2986"/>
                    <a:pt x="16" y="3137"/>
                  </a:cubicBezTo>
                  <a:cubicBezTo>
                    <a:pt x="11" y="3210"/>
                    <a:pt x="11" y="3288"/>
                    <a:pt x="6" y="3361"/>
                  </a:cubicBezTo>
                  <a:cubicBezTo>
                    <a:pt x="6" y="3439"/>
                    <a:pt x="1" y="3517"/>
                    <a:pt x="20" y="3595"/>
                  </a:cubicBezTo>
                  <a:cubicBezTo>
                    <a:pt x="23" y="3609"/>
                    <a:pt x="33" y="3615"/>
                    <a:pt x="44" y="3615"/>
                  </a:cubicBezTo>
                  <a:cubicBezTo>
                    <a:pt x="56" y="3615"/>
                    <a:pt x="69" y="3608"/>
                    <a:pt x="74" y="3595"/>
                  </a:cubicBezTo>
                  <a:cubicBezTo>
                    <a:pt x="94" y="3532"/>
                    <a:pt x="94" y="3464"/>
                    <a:pt x="98" y="3400"/>
                  </a:cubicBezTo>
                  <a:cubicBezTo>
                    <a:pt x="103" y="3332"/>
                    <a:pt x="108" y="3264"/>
                    <a:pt x="113" y="3195"/>
                  </a:cubicBezTo>
                  <a:cubicBezTo>
                    <a:pt x="118" y="3064"/>
                    <a:pt x="128" y="2932"/>
                    <a:pt x="137" y="2805"/>
                  </a:cubicBezTo>
                  <a:cubicBezTo>
                    <a:pt x="152" y="2551"/>
                    <a:pt x="177" y="2298"/>
                    <a:pt x="220" y="2049"/>
                  </a:cubicBezTo>
                  <a:cubicBezTo>
                    <a:pt x="264" y="1800"/>
                    <a:pt x="328" y="1556"/>
                    <a:pt x="430" y="1322"/>
                  </a:cubicBezTo>
                  <a:cubicBezTo>
                    <a:pt x="528" y="1108"/>
                    <a:pt x="645" y="898"/>
                    <a:pt x="781" y="703"/>
                  </a:cubicBezTo>
                  <a:cubicBezTo>
                    <a:pt x="933" y="478"/>
                    <a:pt x="1094" y="264"/>
                    <a:pt x="1250" y="39"/>
                  </a:cubicBezTo>
                  <a:cubicBezTo>
                    <a:pt x="1264" y="22"/>
                    <a:pt x="1247" y="1"/>
                    <a:pt x="12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9"/>
            <p:cNvSpPr/>
            <p:nvPr/>
          </p:nvSpPr>
          <p:spPr>
            <a:xfrm>
              <a:off x="3711170" y="4632685"/>
              <a:ext cx="432749" cy="336753"/>
            </a:xfrm>
            <a:custGeom>
              <a:rect b="b" l="l" r="r" t="t"/>
              <a:pathLst>
                <a:path extrusionOk="0" h="3287" w="4224">
                  <a:moveTo>
                    <a:pt x="38" y="0"/>
                  </a:moveTo>
                  <a:cubicBezTo>
                    <a:pt x="14" y="0"/>
                    <a:pt x="1" y="33"/>
                    <a:pt x="18" y="51"/>
                  </a:cubicBezTo>
                  <a:cubicBezTo>
                    <a:pt x="72" y="95"/>
                    <a:pt x="130" y="129"/>
                    <a:pt x="184" y="168"/>
                  </a:cubicBezTo>
                  <a:cubicBezTo>
                    <a:pt x="247" y="207"/>
                    <a:pt x="306" y="246"/>
                    <a:pt x="369" y="285"/>
                  </a:cubicBezTo>
                  <a:cubicBezTo>
                    <a:pt x="501" y="373"/>
                    <a:pt x="628" y="465"/>
                    <a:pt x="759" y="558"/>
                  </a:cubicBezTo>
                  <a:cubicBezTo>
                    <a:pt x="1037" y="763"/>
                    <a:pt x="1306" y="977"/>
                    <a:pt x="1569" y="1202"/>
                  </a:cubicBezTo>
                  <a:cubicBezTo>
                    <a:pt x="1803" y="1402"/>
                    <a:pt x="2037" y="1607"/>
                    <a:pt x="2257" y="1826"/>
                  </a:cubicBezTo>
                  <a:cubicBezTo>
                    <a:pt x="2525" y="2090"/>
                    <a:pt x="2789" y="2358"/>
                    <a:pt x="3076" y="2602"/>
                  </a:cubicBezTo>
                  <a:cubicBezTo>
                    <a:pt x="3408" y="2880"/>
                    <a:pt x="3769" y="3119"/>
                    <a:pt x="4169" y="3285"/>
                  </a:cubicBezTo>
                  <a:cubicBezTo>
                    <a:pt x="4173" y="3286"/>
                    <a:pt x="4176" y="3287"/>
                    <a:pt x="4180" y="3287"/>
                  </a:cubicBezTo>
                  <a:cubicBezTo>
                    <a:pt x="4208" y="3287"/>
                    <a:pt x="4224" y="3239"/>
                    <a:pt x="4193" y="3226"/>
                  </a:cubicBezTo>
                  <a:cubicBezTo>
                    <a:pt x="3481" y="2909"/>
                    <a:pt x="2915" y="2353"/>
                    <a:pt x="2374" y="1807"/>
                  </a:cubicBezTo>
                  <a:cubicBezTo>
                    <a:pt x="1925" y="1343"/>
                    <a:pt x="1423" y="934"/>
                    <a:pt x="906" y="548"/>
                  </a:cubicBezTo>
                  <a:cubicBezTo>
                    <a:pt x="759" y="441"/>
                    <a:pt x="613" y="334"/>
                    <a:pt x="457" y="231"/>
                  </a:cubicBezTo>
                  <a:cubicBezTo>
                    <a:pt x="389" y="182"/>
                    <a:pt x="320" y="138"/>
                    <a:pt x="247" y="99"/>
                  </a:cubicBezTo>
                  <a:cubicBezTo>
                    <a:pt x="184" y="60"/>
                    <a:pt x="120" y="21"/>
                    <a:pt x="47" y="2"/>
                  </a:cubicBezTo>
                  <a:cubicBezTo>
                    <a:pt x="44" y="1"/>
                    <a:pt x="41" y="0"/>
                    <a:pt x="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9"/>
            <p:cNvSpPr/>
            <p:nvPr/>
          </p:nvSpPr>
          <p:spPr>
            <a:xfrm>
              <a:off x="3699490" y="4625719"/>
              <a:ext cx="374660" cy="301715"/>
            </a:xfrm>
            <a:custGeom>
              <a:rect b="b" l="l" r="r" t="t"/>
              <a:pathLst>
                <a:path extrusionOk="0" h="2945" w="3657">
                  <a:moveTo>
                    <a:pt x="148" y="0"/>
                  </a:moveTo>
                  <a:cubicBezTo>
                    <a:pt x="110" y="0"/>
                    <a:pt x="72" y="3"/>
                    <a:pt x="34" y="11"/>
                  </a:cubicBezTo>
                  <a:cubicBezTo>
                    <a:pt x="5" y="21"/>
                    <a:pt x="0" y="70"/>
                    <a:pt x="34" y="80"/>
                  </a:cubicBezTo>
                  <a:cubicBezTo>
                    <a:pt x="112" y="94"/>
                    <a:pt x="191" y="94"/>
                    <a:pt x="269" y="99"/>
                  </a:cubicBezTo>
                  <a:cubicBezTo>
                    <a:pt x="347" y="109"/>
                    <a:pt x="420" y="124"/>
                    <a:pt x="493" y="138"/>
                  </a:cubicBezTo>
                  <a:cubicBezTo>
                    <a:pt x="649" y="172"/>
                    <a:pt x="800" y="221"/>
                    <a:pt x="947" y="285"/>
                  </a:cubicBezTo>
                  <a:cubicBezTo>
                    <a:pt x="1234" y="402"/>
                    <a:pt x="1512" y="563"/>
                    <a:pt x="1771" y="738"/>
                  </a:cubicBezTo>
                  <a:cubicBezTo>
                    <a:pt x="2015" y="909"/>
                    <a:pt x="2234" y="1109"/>
                    <a:pt x="2434" y="1333"/>
                  </a:cubicBezTo>
                  <a:cubicBezTo>
                    <a:pt x="2639" y="1558"/>
                    <a:pt x="2805" y="1811"/>
                    <a:pt x="2971" y="2065"/>
                  </a:cubicBezTo>
                  <a:cubicBezTo>
                    <a:pt x="3161" y="2367"/>
                    <a:pt x="3361" y="2660"/>
                    <a:pt x="3585" y="2933"/>
                  </a:cubicBezTo>
                  <a:cubicBezTo>
                    <a:pt x="3592" y="2941"/>
                    <a:pt x="3601" y="2945"/>
                    <a:pt x="3608" y="2945"/>
                  </a:cubicBezTo>
                  <a:cubicBezTo>
                    <a:pt x="3634" y="2945"/>
                    <a:pt x="3656" y="2910"/>
                    <a:pt x="3634" y="2884"/>
                  </a:cubicBezTo>
                  <a:cubicBezTo>
                    <a:pt x="3434" y="2631"/>
                    <a:pt x="3254" y="2362"/>
                    <a:pt x="3083" y="2089"/>
                  </a:cubicBezTo>
                  <a:cubicBezTo>
                    <a:pt x="2995" y="1958"/>
                    <a:pt x="2917" y="1821"/>
                    <a:pt x="2829" y="1689"/>
                  </a:cubicBezTo>
                  <a:cubicBezTo>
                    <a:pt x="2742" y="1562"/>
                    <a:pt x="2654" y="1441"/>
                    <a:pt x="2556" y="1323"/>
                  </a:cubicBezTo>
                  <a:cubicBezTo>
                    <a:pt x="2156" y="850"/>
                    <a:pt x="1634" y="485"/>
                    <a:pt x="1073" y="231"/>
                  </a:cubicBezTo>
                  <a:cubicBezTo>
                    <a:pt x="908" y="158"/>
                    <a:pt x="737" y="99"/>
                    <a:pt x="566" y="55"/>
                  </a:cubicBezTo>
                  <a:cubicBezTo>
                    <a:pt x="478" y="36"/>
                    <a:pt x="391" y="21"/>
                    <a:pt x="303" y="11"/>
                  </a:cubicBezTo>
                  <a:cubicBezTo>
                    <a:pt x="252" y="6"/>
                    <a:pt x="200"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9"/>
            <p:cNvSpPr/>
            <p:nvPr/>
          </p:nvSpPr>
          <p:spPr>
            <a:xfrm>
              <a:off x="3700822" y="4627460"/>
              <a:ext cx="370562" cy="300793"/>
            </a:xfrm>
            <a:custGeom>
              <a:rect b="b" l="l" r="r" t="t"/>
              <a:pathLst>
                <a:path extrusionOk="0" h="2936" w="3617">
                  <a:moveTo>
                    <a:pt x="66" y="0"/>
                  </a:moveTo>
                  <a:cubicBezTo>
                    <a:pt x="33" y="0"/>
                    <a:pt x="0" y="27"/>
                    <a:pt x="17" y="63"/>
                  </a:cubicBezTo>
                  <a:cubicBezTo>
                    <a:pt x="80" y="209"/>
                    <a:pt x="158" y="346"/>
                    <a:pt x="241" y="482"/>
                  </a:cubicBezTo>
                  <a:cubicBezTo>
                    <a:pt x="319" y="609"/>
                    <a:pt x="402" y="736"/>
                    <a:pt x="495" y="853"/>
                  </a:cubicBezTo>
                  <a:cubicBezTo>
                    <a:pt x="670" y="1092"/>
                    <a:pt x="870" y="1316"/>
                    <a:pt x="1090" y="1521"/>
                  </a:cubicBezTo>
                  <a:cubicBezTo>
                    <a:pt x="1534" y="1941"/>
                    <a:pt x="2046" y="2272"/>
                    <a:pt x="2592" y="2545"/>
                  </a:cubicBezTo>
                  <a:cubicBezTo>
                    <a:pt x="2753" y="2628"/>
                    <a:pt x="2914" y="2706"/>
                    <a:pt x="3080" y="2770"/>
                  </a:cubicBezTo>
                  <a:cubicBezTo>
                    <a:pt x="3163" y="2804"/>
                    <a:pt x="3246" y="2838"/>
                    <a:pt x="3329" y="2862"/>
                  </a:cubicBezTo>
                  <a:cubicBezTo>
                    <a:pt x="3377" y="2877"/>
                    <a:pt x="3421" y="2897"/>
                    <a:pt x="3465" y="2906"/>
                  </a:cubicBezTo>
                  <a:cubicBezTo>
                    <a:pt x="3489" y="2911"/>
                    <a:pt x="3514" y="2911"/>
                    <a:pt x="3538" y="2916"/>
                  </a:cubicBezTo>
                  <a:cubicBezTo>
                    <a:pt x="3563" y="2921"/>
                    <a:pt x="3582" y="2931"/>
                    <a:pt x="3607" y="2936"/>
                  </a:cubicBezTo>
                  <a:cubicBezTo>
                    <a:pt x="3611" y="2936"/>
                    <a:pt x="3616" y="2926"/>
                    <a:pt x="3611" y="2926"/>
                  </a:cubicBezTo>
                  <a:cubicBezTo>
                    <a:pt x="3572" y="2906"/>
                    <a:pt x="3538" y="2892"/>
                    <a:pt x="3504" y="2867"/>
                  </a:cubicBezTo>
                  <a:cubicBezTo>
                    <a:pt x="3470" y="2838"/>
                    <a:pt x="3426" y="2828"/>
                    <a:pt x="3392" y="2809"/>
                  </a:cubicBezTo>
                  <a:cubicBezTo>
                    <a:pt x="3319" y="2775"/>
                    <a:pt x="3250" y="2745"/>
                    <a:pt x="3177" y="2711"/>
                  </a:cubicBezTo>
                  <a:cubicBezTo>
                    <a:pt x="3036" y="2648"/>
                    <a:pt x="2890" y="2584"/>
                    <a:pt x="2748" y="2511"/>
                  </a:cubicBezTo>
                  <a:cubicBezTo>
                    <a:pt x="2475" y="2380"/>
                    <a:pt x="2207" y="2228"/>
                    <a:pt x="1953" y="2063"/>
                  </a:cubicBezTo>
                  <a:cubicBezTo>
                    <a:pt x="1460" y="1741"/>
                    <a:pt x="1017" y="1345"/>
                    <a:pt x="651" y="882"/>
                  </a:cubicBezTo>
                  <a:cubicBezTo>
                    <a:pt x="548" y="750"/>
                    <a:pt x="456" y="614"/>
                    <a:pt x="368" y="472"/>
                  </a:cubicBezTo>
                  <a:cubicBezTo>
                    <a:pt x="275" y="326"/>
                    <a:pt x="197" y="175"/>
                    <a:pt x="109" y="24"/>
                  </a:cubicBezTo>
                  <a:cubicBezTo>
                    <a:pt x="99" y="7"/>
                    <a:pt x="83"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9"/>
            <p:cNvSpPr/>
            <p:nvPr/>
          </p:nvSpPr>
          <p:spPr>
            <a:xfrm>
              <a:off x="4739355" y="4256593"/>
              <a:ext cx="531306" cy="1025012"/>
            </a:xfrm>
            <a:custGeom>
              <a:rect b="b" l="l" r="r" t="t"/>
              <a:pathLst>
                <a:path extrusionOk="0" h="10005" w="5186">
                  <a:moveTo>
                    <a:pt x="5144" y="1"/>
                  </a:moveTo>
                  <a:cubicBezTo>
                    <a:pt x="5136" y="1"/>
                    <a:pt x="5129" y="3"/>
                    <a:pt x="5122" y="10"/>
                  </a:cubicBezTo>
                  <a:cubicBezTo>
                    <a:pt x="4903" y="239"/>
                    <a:pt x="4727" y="512"/>
                    <a:pt x="4552" y="785"/>
                  </a:cubicBezTo>
                  <a:cubicBezTo>
                    <a:pt x="4361" y="1088"/>
                    <a:pt x="4186" y="1400"/>
                    <a:pt x="4020" y="1717"/>
                  </a:cubicBezTo>
                  <a:cubicBezTo>
                    <a:pt x="3708" y="2322"/>
                    <a:pt x="3420" y="2946"/>
                    <a:pt x="3201" y="3595"/>
                  </a:cubicBezTo>
                  <a:cubicBezTo>
                    <a:pt x="2927" y="4419"/>
                    <a:pt x="2732" y="5273"/>
                    <a:pt x="2566" y="6126"/>
                  </a:cubicBezTo>
                  <a:cubicBezTo>
                    <a:pt x="2484" y="6551"/>
                    <a:pt x="2420" y="6980"/>
                    <a:pt x="2332" y="7409"/>
                  </a:cubicBezTo>
                  <a:cubicBezTo>
                    <a:pt x="2254" y="7795"/>
                    <a:pt x="2137" y="8170"/>
                    <a:pt x="1942" y="8512"/>
                  </a:cubicBezTo>
                  <a:cubicBezTo>
                    <a:pt x="1767" y="8824"/>
                    <a:pt x="1542" y="9107"/>
                    <a:pt x="1274" y="9351"/>
                  </a:cubicBezTo>
                  <a:cubicBezTo>
                    <a:pt x="1006" y="9594"/>
                    <a:pt x="669" y="9838"/>
                    <a:pt x="298" y="9902"/>
                  </a:cubicBezTo>
                  <a:cubicBezTo>
                    <a:pt x="254" y="9907"/>
                    <a:pt x="206" y="9911"/>
                    <a:pt x="162" y="9916"/>
                  </a:cubicBezTo>
                  <a:cubicBezTo>
                    <a:pt x="113" y="9916"/>
                    <a:pt x="59" y="9926"/>
                    <a:pt x="11" y="9931"/>
                  </a:cubicBezTo>
                  <a:cubicBezTo>
                    <a:pt x="6" y="9931"/>
                    <a:pt x="1" y="9941"/>
                    <a:pt x="6" y="9946"/>
                  </a:cubicBezTo>
                  <a:cubicBezTo>
                    <a:pt x="45" y="9965"/>
                    <a:pt x="84" y="9989"/>
                    <a:pt x="123" y="9994"/>
                  </a:cubicBezTo>
                  <a:cubicBezTo>
                    <a:pt x="172" y="10004"/>
                    <a:pt x="225" y="10004"/>
                    <a:pt x="269" y="10004"/>
                  </a:cubicBezTo>
                  <a:cubicBezTo>
                    <a:pt x="367" y="9994"/>
                    <a:pt x="464" y="9975"/>
                    <a:pt x="557" y="9946"/>
                  </a:cubicBezTo>
                  <a:cubicBezTo>
                    <a:pt x="742" y="9882"/>
                    <a:pt x="913" y="9780"/>
                    <a:pt x="1069" y="9668"/>
                  </a:cubicBezTo>
                  <a:cubicBezTo>
                    <a:pt x="1367" y="9458"/>
                    <a:pt x="1625" y="9199"/>
                    <a:pt x="1840" y="8907"/>
                  </a:cubicBezTo>
                  <a:cubicBezTo>
                    <a:pt x="2054" y="8609"/>
                    <a:pt x="2220" y="8273"/>
                    <a:pt x="2327" y="7921"/>
                  </a:cubicBezTo>
                  <a:cubicBezTo>
                    <a:pt x="2459" y="7502"/>
                    <a:pt x="2518" y="7063"/>
                    <a:pt x="2596" y="6629"/>
                  </a:cubicBezTo>
                  <a:cubicBezTo>
                    <a:pt x="2752" y="5761"/>
                    <a:pt x="2927" y="4897"/>
                    <a:pt x="3181" y="4053"/>
                  </a:cubicBezTo>
                  <a:cubicBezTo>
                    <a:pt x="3381" y="3361"/>
                    <a:pt x="3654" y="2702"/>
                    <a:pt x="3971" y="2058"/>
                  </a:cubicBezTo>
                  <a:cubicBezTo>
                    <a:pt x="4283" y="1419"/>
                    <a:pt x="4644" y="810"/>
                    <a:pt x="5049" y="224"/>
                  </a:cubicBezTo>
                  <a:cubicBezTo>
                    <a:pt x="5088" y="166"/>
                    <a:pt x="5127" y="102"/>
                    <a:pt x="5171" y="44"/>
                  </a:cubicBezTo>
                  <a:cubicBezTo>
                    <a:pt x="5186" y="22"/>
                    <a:pt x="5165" y="1"/>
                    <a:pt x="51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9"/>
            <p:cNvSpPr/>
            <p:nvPr/>
          </p:nvSpPr>
          <p:spPr>
            <a:xfrm>
              <a:off x="5091680" y="4184469"/>
              <a:ext cx="228873" cy="363185"/>
            </a:xfrm>
            <a:custGeom>
              <a:rect b="b" l="l" r="r" t="t"/>
              <a:pathLst>
                <a:path extrusionOk="0" h="3545" w="2234">
                  <a:moveTo>
                    <a:pt x="2176" y="1"/>
                  </a:moveTo>
                  <a:cubicBezTo>
                    <a:pt x="2170" y="1"/>
                    <a:pt x="2163" y="2"/>
                    <a:pt x="2157" y="7"/>
                  </a:cubicBezTo>
                  <a:cubicBezTo>
                    <a:pt x="1947" y="138"/>
                    <a:pt x="1761" y="314"/>
                    <a:pt x="1586" y="489"/>
                  </a:cubicBezTo>
                  <a:cubicBezTo>
                    <a:pt x="1391" y="685"/>
                    <a:pt x="1200" y="889"/>
                    <a:pt x="1020" y="1104"/>
                  </a:cubicBezTo>
                  <a:cubicBezTo>
                    <a:pt x="859" y="1294"/>
                    <a:pt x="703" y="1489"/>
                    <a:pt x="562" y="1694"/>
                  </a:cubicBezTo>
                  <a:cubicBezTo>
                    <a:pt x="391" y="1948"/>
                    <a:pt x="249" y="2221"/>
                    <a:pt x="152" y="2509"/>
                  </a:cubicBezTo>
                  <a:cubicBezTo>
                    <a:pt x="49" y="2836"/>
                    <a:pt x="1" y="3177"/>
                    <a:pt x="44" y="3518"/>
                  </a:cubicBezTo>
                  <a:cubicBezTo>
                    <a:pt x="47" y="3536"/>
                    <a:pt x="62" y="3544"/>
                    <a:pt x="76" y="3544"/>
                  </a:cubicBezTo>
                  <a:cubicBezTo>
                    <a:pt x="90" y="3544"/>
                    <a:pt x="103" y="3536"/>
                    <a:pt x="103" y="3518"/>
                  </a:cubicBezTo>
                  <a:cubicBezTo>
                    <a:pt x="54" y="2914"/>
                    <a:pt x="259" y="2319"/>
                    <a:pt x="591" y="1821"/>
                  </a:cubicBezTo>
                  <a:cubicBezTo>
                    <a:pt x="727" y="1611"/>
                    <a:pt x="883" y="1421"/>
                    <a:pt x="1044" y="1231"/>
                  </a:cubicBezTo>
                  <a:cubicBezTo>
                    <a:pt x="1220" y="1026"/>
                    <a:pt x="1400" y="826"/>
                    <a:pt x="1591" y="631"/>
                  </a:cubicBezTo>
                  <a:cubicBezTo>
                    <a:pt x="1791" y="436"/>
                    <a:pt x="1996" y="255"/>
                    <a:pt x="2205" y="70"/>
                  </a:cubicBezTo>
                  <a:cubicBezTo>
                    <a:pt x="2234" y="45"/>
                    <a:pt x="2208"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9"/>
            <p:cNvSpPr/>
            <p:nvPr/>
          </p:nvSpPr>
          <p:spPr>
            <a:xfrm>
              <a:off x="5096290" y="4184469"/>
              <a:ext cx="221394" cy="361956"/>
            </a:xfrm>
            <a:custGeom>
              <a:rect b="b" l="l" r="r" t="t"/>
              <a:pathLst>
                <a:path extrusionOk="0" h="3533" w="2161">
                  <a:moveTo>
                    <a:pt x="2124" y="0"/>
                  </a:moveTo>
                  <a:cubicBezTo>
                    <a:pt x="2110" y="0"/>
                    <a:pt x="2097" y="9"/>
                    <a:pt x="2097" y="26"/>
                  </a:cubicBezTo>
                  <a:cubicBezTo>
                    <a:pt x="2043" y="558"/>
                    <a:pt x="1897" y="1075"/>
                    <a:pt x="1663" y="1553"/>
                  </a:cubicBezTo>
                  <a:cubicBezTo>
                    <a:pt x="1419" y="2060"/>
                    <a:pt x="1107" y="2528"/>
                    <a:pt x="712" y="2928"/>
                  </a:cubicBezTo>
                  <a:cubicBezTo>
                    <a:pt x="507" y="3133"/>
                    <a:pt x="282" y="3318"/>
                    <a:pt x="34" y="3465"/>
                  </a:cubicBezTo>
                  <a:cubicBezTo>
                    <a:pt x="0" y="3486"/>
                    <a:pt x="21" y="3532"/>
                    <a:pt x="52" y="3532"/>
                  </a:cubicBezTo>
                  <a:cubicBezTo>
                    <a:pt x="57" y="3532"/>
                    <a:pt x="62" y="3531"/>
                    <a:pt x="68" y="3528"/>
                  </a:cubicBezTo>
                  <a:cubicBezTo>
                    <a:pt x="541" y="3260"/>
                    <a:pt x="936" y="2865"/>
                    <a:pt x="1253" y="2431"/>
                  </a:cubicBezTo>
                  <a:cubicBezTo>
                    <a:pt x="1594" y="1972"/>
                    <a:pt x="1858" y="1450"/>
                    <a:pt x="2019" y="904"/>
                  </a:cubicBezTo>
                  <a:cubicBezTo>
                    <a:pt x="2102" y="621"/>
                    <a:pt x="2160" y="324"/>
                    <a:pt x="2151" y="26"/>
                  </a:cubicBezTo>
                  <a:cubicBezTo>
                    <a:pt x="2151" y="9"/>
                    <a:pt x="2137" y="0"/>
                    <a:pt x="21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9"/>
            <p:cNvSpPr/>
            <p:nvPr/>
          </p:nvSpPr>
          <p:spPr>
            <a:xfrm>
              <a:off x="4926736" y="4211823"/>
              <a:ext cx="127960" cy="379167"/>
            </a:xfrm>
            <a:custGeom>
              <a:rect b="b" l="l" r="r" t="t"/>
              <a:pathLst>
                <a:path extrusionOk="0" h="3701" w="1249">
                  <a:moveTo>
                    <a:pt x="214" y="0"/>
                  </a:moveTo>
                  <a:cubicBezTo>
                    <a:pt x="205" y="0"/>
                    <a:pt x="195" y="6"/>
                    <a:pt x="191" y="18"/>
                  </a:cubicBezTo>
                  <a:cubicBezTo>
                    <a:pt x="30" y="510"/>
                    <a:pt x="1" y="1037"/>
                    <a:pt x="103" y="1544"/>
                  </a:cubicBezTo>
                  <a:cubicBezTo>
                    <a:pt x="157" y="1798"/>
                    <a:pt x="245" y="2042"/>
                    <a:pt x="362" y="2276"/>
                  </a:cubicBezTo>
                  <a:cubicBezTo>
                    <a:pt x="474" y="2500"/>
                    <a:pt x="616" y="2710"/>
                    <a:pt x="757" y="2920"/>
                  </a:cubicBezTo>
                  <a:cubicBezTo>
                    <a:pt x="835" y="3042"/>
                    <a:pt x="913" y="3159"/>
                    <a:pt x="981" y="3286"/>
                  </a:cubicBezTo>
                  <a:cubicBezTo>
                    <a:pt x="1055" y="3412"/>
                    <a:pt x="1108" y="3539"/>
                    <a:pt x="1162" y="3671"/>
                  </a:cubicBezTo>
                  <a:cubicBezTo>
                    <a:pt x="1170" y="3691"/>
                    <a:pt x="1188" y="3701"/>
                    <a:pt x="1204" y="3701"/>
                  </a:cubicBezTo>
                  <a:cubicBezTo>
                    <a:pt x="1227" y="3701"/>
                    <a:pt x="1248" y="3683"/>
                    <a:pt x="1240" y="3651"/>
                  </a:cubicBezTo>
                  <a:cubicBezTo>
                    <a:pt x="1181" y="3412"/>
                    <a:pt x="1050" y="3188"/>
                    <a:pt x="923" y="2983"/>
                  </a:cubicBezTo>
                  <a:cubicBezTo>
                    <a:pt x="791" y="2769"/>
                    <a:pt x="645" y="2564"/>
                    <a:pt x="523" y="2344"/>
                  </a:cubicBezTo>
                  <a:cubicBezTo>
                    <a:pt x="274" y="1900"/>
                    <a:pt x="138" y="1398"/>
                    <a:pt x="128" y="886"/>
                  </a:cubicBezTo>
                  <a:cubicBezTo>
                    <a:pt x="123" y="598"/>
                    <a:pt x="157" y="310"/>
                    <a:pt x="235" y="32"/>
                  </a:cubicBezTo>
                  <a:cubicBezTo>
                    <a:pt x="241" y="12"/>
                    <a:pt x="22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9"/>
            <p:cNvSpPr/>
            <p:nvPr/>
          </p:nvSpPr>
          <p:spPr>
            <a:xfrm>
              <a:off x="4947328" y="4209159"/>
              <a:ext cx="114027" cy="385622"/>
            </a:xfrm>
            <a:custGeom>
              <a:rect b="b" l="l" r="r" t="t"/>
              <a:pathLst>
                <a:path extrusionOk="0" h="3764" w="1113">
                  <a:moveTo>
                    <a:pt x="55" y="0"/>
                  </a:moveTo>
                  <a:cubicBezTo>
                    <a:pt x="29" y="0"/>
                    <a:pt x="1" y="23"/>
                    <a:pt x="10" y="58"/>
                  </a:cubicBezTo>
                  <a:cubicBezTo>
                    <a:pt x="58" y="307"/>
                    <a:pt x="136" y="551"/>
                    <a:pt x="234" y="785"/>
                  </a:cubicBezTo>
                  <a:cubicBezTo>
                    <a:pt x="336" y="1024"/>
                    <a:pt x="468" y="1248"/>
                    <a:pt x="600" y="1473"/>
                  </a:cubicBezTo>
                  <a:cubicBezTo>
                    <a:pt x="663" y="1580"/>
                    <a:pt x="727" y="1692"/>
                    <a:pt x="775" y="1809"/>
                  </a:cubicBezTo>
                  <a:cubicBezTo>
                    <a:pt x="829" y="1921"/>
                    <a:pt x="868" y="2039"/>
                    <a:pt x="897" y="2156"/>
                  </a:cubicBezTo>
                  <a:cubicBezTo>
                    <a:pt x="966" y="2395"/>
                    <a:pt x="995" y="2638"/>
                    <a:pt x="1000" y="2887"/>
                  </a:cubicBezTo>
                  <a:cubicBezTo>
                    <a:pt x="1005" y="3029"/>
                    <a:pt x="1000" y="3165"/>
                    <a:pt x="990" y="3307"/>
                  </a:cubicBezTo>
                  <a:cubicBezTo>
                    <a:pt x="985" y="3380"/>
                    <a:pt x="980" y="3448"/>
                    <a:pt x="975" y="3516"/>
                  </a:cubicBezTo>
                  <a:cubicBezTo>
                    <a:pt x="971" y="3555"/>
                    <a:pt x="966" y="3590"/>
                    <a:pt x="961" y="3624"/>
                  </a:cubicBezTo>
                  <a:cubicBezTo>
                    <a:pt x="956" y="3663"/>
                    <a:pt x="961" y="3697"/>
                    <a:pt x="961" y="3731"/>
                  </a:cubicBezTo>
                  <a:cubicBezTo>
                    <a:pt x="964" y="3753"/>
                    <a:pt x="979" y="3764"/>
                    <a:pt x="995" y="3764"/>
                  </a:cubicBezTo>
                  <a:cubicBezTo>
                    <a:pt x="1008" y="3764"/>
                    <a:pt x="1020" y="3756"/>
                    <a:pt x="1024" y="3741"/>
                  </a:cubicBezTo>
                  <a:cubicBezTo>
                    <a:pt x="1034" y="3712"/>
                    <a:pt x="1049" y="3682"/>
                    <a:pt x="1053" y="3653"/>
                  </a:cubicBezTo>
                  <a:cubicBezTo>
                    <a:pt x="1058" y="3619"/>
                    <a:pt x="1063" y="3590"/>
                    <a:pt x="1068" y="3560"/>
                  </a:cubicBezTo>
                  <a:cubicBezTo>
                    <a:pt x="1073" y="3497"/>
                    <a:pt x="1083" y="3434"/>
                    <a:pt x="1088" y="3370"/>
                  </a:cubicBezTo>
                  <a:cubicBezTo>
                    <a:pt x="1097" y="3243"/>
                    <a:pt x="1107" y="3116"/>
                    <a:pt x="1107" y="2990"/>
                  </a:cubicBezTo>
                  <a:cubicBezTo>
                    <a:pt x="1112" y="2736"/>
                    <a:pt x="1093" y="2487"/>
                    <a:pt x="1044" y="2243"/>
                  </a:cubicBezTo>
                  <a:cubicBezTo>
                    <a:pt x="990" y="1990"/>
                    <a:pt x="893" y="1756"/>
                    <a:pt x="771" y="1531"/>
                  </a:cubicBezTo>
                  <a:cubicBezTo>
                    <a:pt x="644" y="1307"/>
                    <a:pt x="497" y="1092"/>
                    <a:pt x="385" y="858"/>
                  </a:cubicBezTo>
                  <a:cubicBezTo>
                    <a:pt x="258" y="595"/>
                    <a:pt x="161" y="317"/>
                    <a:pt x="93" y="34"/>
                  </a:cubicBezTo>
                  <a:cubicBezTo>
                    <a:pt x="89" y="10"/>
                    <a:pt x="72" y="0"/>
                    <a:pt x="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9"/>
            <p:cNvSpPr/>
            <p:nvPr/>
          </p:nvSpPr>
          <p:spPr>
            <a:xfrm>
              <a:off x="4939235" y="4248192"/>
              <a:ext cx="122120" cy="425372"/>
            </a:xfrm>
            <a:custGeom>
              <a:rect b="b" l="l" r="r" t="t"/>
              <a:pathLst>
                <a:path extrusionOk="0" h="4152" w="1192">
                  <a:moveTo>
                    <a:pt x="104" y="0"/>
                  </a:moveTo>
                  <a:cubicBezTo>
                    <a:pt x="97" y="0"/>
                    <a:pt x="91" y="3"/>
                    <a:pt x="89" y="9"/>
                  </a:cubicBezTo>
                  <a:cubicBezTo>
                    <a:pt x="1" y="589"/>
                    <a:pt x="279" y="1126"/>
                    <a:pt x="489" y="1643"/>
                  </a:cubicBezTo>
                  <a:cubicBezTo>
                    <a:pt x="698" y="2155"/>
                    <a:pt x="884" y="2682"/>
                    <a:pt x="996" y="3218"/>
                  </a:cubicBezTo>
                  <a:cubicBezTo>
                    <a:pt x="1030" y="3370"/>
                    <a:pt x="1054" y="3521"/>
                    <a:pt x="1074" y="3672"/>
                  </a:cubicBezTo>
                  <a:cubicBezTo>
                    <a:pt x="1093" y="3818"/>
                    <a:pt x="1093" y="3965"/>
                    <a:pt x="1103" y="4111"/>
                  </a:cubicBezTo>
                  <a:cubicBezTo>
                    <a:pt x="1106" y="4138"/>
                    <a:pt x="1125" y="4151"/>
                    <a:pt x="1145" y="4151"/>
                  </a:cubicBezTo>
                  <a:cubicBezTo>
                    <a:pt x="1164" y="4151"/>
                    <a:pt x="1184" y="4138"/>
                    <a:pt x="1186" y="4111"/>
                  </a:cubicBezTo>
                  <a:cubicBezTo>
                    <a:pt x="1191" y="3984"/>
                    <a:pt x="1181" y="3852"/>
                    <a:pt x="1167" y="3726"/>
                  </a:cubicBezTo>
                  <a:cubicBezTo>
                    <a:pt x="1152" y="3594"/>
                    <a:pt x="1132" y="3462"/>
                    <a:pt x="1108" y="3335"/>
                  </a:cubicBezTo>
                  <a:cubicBezTo>
                    <a:pt x="1054" y="3062"/>
                    <a:pt x="986" y="2789"/>
                    <a:pt x="903" y="2526"/>
                  </a:cubicBezTo>
                  <a:cubicBezTo>
                    <a:pt x="820" y="2262"/>
                    <a:pt x="728" y="2004"/>
                    <a:pt x="625" y="1745"/>
                  </a:cubicBezTo>
                  <a:cubicBezTo>
                    <a:pt x="523" y="1492"/>
                    <a:pt x="406" y="1243"/>
                    <a:pt x="303" y="984"/>
                  </a:cubicBezTo>
                  <a:cubicBezTo>
                    <a:pt x="176" y="677"/>
                    <a:pt x="84" y="350"/>
                    <a:pt x="123" y="14"/>
                  </a:cubicBezTo>
                  <a:cubicBezTo>
                    <a:pt x="123" y="5"/>
                    <a:pt x="113" y="0"/>
                    <a:pt x="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9"/>
            <p:cNvSpPr/>
            <p:nvPr/>
          </p:nvSpPr>
          <p:spPr>
            <a:xfrm>
              <a:off x="5044963" y="4432806"/>
              <a:ext cx="335216" cy="285528"/>
            </a:xfrm>
            <a:custGeom>
              <a:rect b="b" l="l" r="r" t="t"/>
              <a:pathLst>
                <a:path extrusionOk="0" h="2787" w="3272">
                  <a:moveTo>
                    <a:pt x="3226" y="0"/>
                  </a:moveTo>
                  <a:cubicBezTo>
                    <a:pt x="3220" y="0"/>
                    <a:pt x="3213" y="2"/>
                    <a:pt x="3208" y="7"/>
                  </a:cubicBezTo>
                  <a:cubicBezTo>
                    <a:pt x="3110" y="99"/>
                    <a:pt x="3027" y="202"/>
                    <a:pt x="2934" y="294"/>
                  </a:cubicBezTo>
                  <a:cubicBezTo>
                    <a:pt x="2837" y="392"/>
                    <a:pt x="2734" y="490"/>
                    <a:pt x="2627" y="582"/>
                  </a:cubicBezTo>
                  <a:cubicBezTo>
                    <a:pt x="2417" y="763"/>
                    <a:pt x="2203" y="933"/>
                    <a:pt x="1974" y="1090"/>
                  </a:cubicBezTo>
                  <a:cubicBezTo>
                    <a:pt x="1730" y="1255"/>
                    <a:pt x="1476" y="1392"/>
                    <a:pt x="1227" y="1553"/>
                  </a:cubicBezTo>
                  <a:cubicBezTo>
                    <a:pt x="998" y="1694"/>
                    <a:pt x="783" y="1860"/>
                    <a:pt x="588" y="2050"/>
                  </a:cubicBezTo>
                  <a:cubicBezTo>
                    <a:pt x="374" y="2255"/>
                    <a:pt x="183" y="2489"/>
                    <a:pt x="18" y="2738"/>
                  </a:cubicBezTo>
                  <a:cubicBezTo>
                    <a:pt x="0" y="2762"/>
                    <a:pt x="22" y="2786"/>
                    <a:pt x="45" y="2786"/>
                  </a:cubicBezTo>
                  <a:cubicBezTo>
                    <a:pt x="54" y="2786"/>
                    <a:pt x="64" y="2782"/>
                    <a:pt x="71" y="2772"/>
                  </a:cubicBezTo>
                  <a:cubicBezTo>
                    <a:pt x="369" y="2324"/>
                    <a:pt x="759" y="1933"/>
                    <a:pt x="1213" y="1641"/>
                  </a:cubicBezTo>
                  <a:cubicBezTo>
                    <a:pt x="1456" y="1485"/>
                    <a:pt x="1715" y="1348"/>
                    <a:pt x="1954" y="1187"/>
                  </a:cubicBezTo>
                  <a:cubicBezTo>
                    <a:pt x="2183" y="1036"/>
                    <a:pt x="2403" y="870"/>
                    <a:pt x="2613" y="690"/>
                  </a:cubicBezTo>
                  <a:cubicBezTo>
                    <a:pt x="2730" y="587"/>
                    <a:pt x="2847" y="485"/>
                    <a:pt x="2959" y="373"/>
                  </a:cubicBezTo>
                  <a:cubicBezTo>
                    <a:pt x="3061" y="270"/>
                    <a:pt x="3173" y="168"/>
                    <a:pt x="3256" y="46"/>
                  </a:cubicBezTo>
                  <a:cubicBezTo>
                    <a:pt x="3271" y="23"/>
                    <a:pt x="3249" y="0"/>
                    <a:pt x="32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9"/>
            <p:cNvSpPr/>
            <p:nvPr/>
          </p:nvSpPr>
          <p:spPr>
            <a:xfrm>
              <a:off x="5080001" y="4426557"/>
              <a:ext cx="305199" cy="244651"/>
            </a:xfrm>
            <a:custGeom>
              <a:rect b="b" l="l" r="r" t="t"/>
              <a:pathLst>
                <a:path extrusionOk="0" h="2388" w="2979">
                  <a:moveTo>
                    <a:pt x="2937" y="1"/>
                  </a:moveTo>
                  <a:cubicBezTo>
                    <a:pt x="2933" y="1"/>
                    <a:pt x="2929" y="2"/>
                    <a:pt x="2924" y="4"/>
                  </a:cubicBezTo>
                  <a:cubicBezTo>
                    <a:pt x="2792" y="58"/>
                    <a:pt x="2661" y="116"/>
                    <a:pt x="2524" y="170"/>
                  </a:cubicBezTo>
                  <a:cubicBezTo>
                    <a:pt x="2397" y="219"/>
                    <a:pt x="2271" y="268"/>
                    <a:pt x="2149" y="321"/>
                  </a:cubicBezTo>
                  <a:cubicBezTo>
                    <a:pt x="1929" y="424"/>
                    <a:pt x="1724" y="551"/>
                    <a:pt x="1524" y="687"/>
                  </a:cubicBezTo>
                  <a:cubicBezTo>
                    <a:pt x="1427" y="755"/>
                    <a:pt x="1329" y="819"/>
                    <a:pt x="1236" y="897"/>
                  </a:cubicBezTo>
                  <a:cubicBezTo>
                    <a:pt x="1144" y="970"/>
                    <a:pt x="1056" y="1048"/>
                    <a:pt x="968" y="1131"/>
                  </a:cubicBezTo>
                  <a:cubicBezTo>
                    <a:pt x="793" y="1297"/>
                    <a:pt x="627" y="1477"/>
                    <a:pt x="476" y="1668"/>
                  </a:cubicBezTo>
                  <a:cubicBezTo>
                    <a:pt x="305" y="1882"/>
                    <a:pt x="154" y="2107"/>
                    <a:pt x="17" y="2341"/>
                  </a:cubicBezTo>
                  <a:cubicBezTo>
                    <a:pt x="0" y="2364"/>
                    <a:pt x="20" y="2387"/>
                    <a:pt x="42" y="2387"/>
                  </a:cubicBezTo>
                  <a:cubicBezTo>
                    <a:pt x="52" y="2387"/>
                    <a:pt x="63" y="2382"/>
                    <a:pt x="71" y="2370"/>
                  </a:cubicBezTo>
                  <a:cubicBezTo>
                    <a:pt x="319" y="1965"/>
                    <a:pt x="612" y="1580"/>
                    <a:pt x="954" y="1248"/>
                  </a:cubicBezTo>
                  <a:cubicBezTo>
                    <a:pt x="1124" y="1082"/>
                    <a:pt x="1305" y="931"/>
                    <a:pt x="1495" y="790"/>
                  </a:cubicBezTo>
                  <a:cubicBezTo>
                    <a:pt x="1680" y="648"/>
                    <a:pt x="1895" y="531"/>
                    <a:pt x="2105" y="429"/>
                  </a:cubicBezTo>
                  <a:cubicBezTo>
                    <a:pt x="2236" y="365"/>
                    <a:pt x="2373" y="307"/>
                    <a:pt x="2514" y="253"/>
                  </a:cubicBezTo>
                  <a:cubicBezTo>
                    <a:pt x="2661" y="199"/>
                    <a:pt x="2812" y="146"/>
                    <a:pt x="2949" y="68"/>
                  </a:cubicBezTo>
                  <a:cubicBezTo>
                    <a:pt x="2978" y="51"/>
                    <a:pt x="2964" y="1"/>
                    <a:pt x="2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9"/>
            <p:cNvSpPr/>
            <p:nvPr/>
          </p:nvSpPr>
          <p:spPr>
            <a:xfrm>
              <a:off x="5082562" y="4424713"/>
              <a:ext cx="304789" cy="242909"/>
            </a:xfrm>
            <a:custGeom>
              <a:rect b="b" l="l" r="r" t="t"/>
              <a:pathLst>
                <a:path extrusionOk="0" h="2371" w="2975">
                  <a:moveTo>
                    <a:pt x="2923" y="1"/>
                  </a:moveTo>
                  <a:cubicBezTo>
                    <a:pt x="2906" y="1"/>
                    <a:pt x="2888" y="10"/>
                    <a:pt x="2880" y="32"/>
                  </a:cubicBezTo>
                  <a:cubicBezTo>
                    <a:pt x="2806" y="242"/>
                    <a:pt x="2743" y="461"/>
                    <a:pt x="2626" y="656"/>
                  </a:cubicBezTo>
                  <a:cubicBezTo>
                    <a:pt x="2504" y="871"/>
                    <a:pt x="2314" y="1042"/>
                    <a:pt x="2133" y="1208"/>
                  </a:cubicBezTo>
                  <a:cubicBezTo>
                    <a:pt x="1948" y="1378"/>
                    <a:pt x="1758" y="1534"/>
                    <a:pt x="1543" y="1666"/>
                  </a:cubicBezTo>
                  <a:cubicBezTo>
                    <a:pt x="1324" y="1798"/>
                    <a:pt x="1094" y="1900"/>
                    <a:pt x="860" y="1993"/>
                  </a:cubicBezTo>
                  <a:cubicBezTo>
                    <a:pt x="587" y="2100"/>
                    <a:pt x="309" y="2203"/>
                    <a:pt x="31" y="2310"/>
                  </a:cubicBezTo>
                  <a:cubicBezTo>
                    <a:pt x="1" y="2323"/>
                    <a:pt x="9" y="2371"/>
                    <a:pt x="35" y="2371"/>
                  </a:cubicBezTo>
                  <a:cubicBezTo>
                    <a:pt x="38" y="2371"/>
                    <a:pt x="42" y="2370"/>
                    <a:pt x="46" y="2368"/>
                  </a:cubicBezTo>
                  <a:cubicBezTo>
                    <a:pt x="304" y="2286"/>
                    <a:pt x="558" y="2193"/>
                    <a:pt x="811" y="2100"/>
                  </a:cubicBezTo>
                  <a:cubicBezTo>
                    <a:pt x="1055" y="2012"/>
                    <a:pt x="1294" y="1920"/>
                    <a:pt x="1519" y="1793"/>
                  </a:cubicBezTo>
                  <a:cubicBezTo>
                    <a:pt x="1748" y="1671"/>
                    <a:pt x="1953" y="1510"/>
                    <a:pt x="2143" y="1334"/>
                  </a:cubicBezTo>
                  <a:cubicBezTo>
                    <a:pt x="2333" y="1164"/>
                    <a:pt x="2528" y="993"/>
                    <a:pt x="2670" y="778"/>
                  </a:cubicBezTo>
                  <a:cubicBezTo>
                    <a:pt x="2816" y="559"/>
                    <a:pt x="2889" y="305"/>
                    <a:pt x="2963" y="56"/>
                  </a:cubicBezTo>
                  <a:cubicBezTo>
                    <a:pt x="2974" y="22"/>
                    <a:pt x="2949" y="1"/>
                    <a:pt x="29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9"/>
            <p:cNvSpPr/>
            <p:nvPr/>
          </p:nvSpPr>
          <p:spPr>
            <a:xfrm>
              <a:off x="4924277" y="4443666"/>
              <a:ext cx="80013" cy="497600"/>
            </a:xfrm>
            <a:custGeom>
              <a:rect b="b" l="l" r="r" t="t"/>
              <a:pathLst>
                <a:path extrusionOk="0" h="4857" w="781">
                  <a:moveTo>
                    <a:pt x="126" y="0"/>
                  </a:moveTo>
                  <a:cubicBezTo>
                    <a:pt x="119" y="0"/>
                    <a:pt x="113" y="4"/>
                    <a:pt x="113" y="13"/>
                  </a:cubicBezTo>
                  <a:cubicBezTo>
                    <a:pt x="44" y="301"/>
                    <a:pt x="20" y="598"/>
                    <a:pt x="10" y="891"/>
                  </a:cubicBezTo>
                  <a:cubicBezTo>
                    <a:pt x="1" y="1198"/>
                    <a:pt x="10" y="1505"/>
                    <a:pt x="40" y="1808"/>
                  </a:cubicBezTo>
                  <a:cubicBezTo>
                    <a:pt x="103" y="2452"/>
                    <a:pt x="283" y="3076"/>
                    <a:pt x="454" y="3700"/>
                  </a:cubicBezTo>
                  <a:cubicBezTo>
                    <a:pt x="503" y="3886"/>
                    <a:pt x="552" y="4066"/>
                    <a:pt x="591" y="4252"/>
                  </a:cubicBezTo>
                  <a:cubicBezTo>
                    <a:pt x="615" y="4339"/>
                    <a:pt x="635" y="4432"/>
                    <a:pt x="649" y="4520"/>
                  </a:cubicBezTo>
                  <a:cubicBezTo>
                    <a:pt x="669" y="4617"/>
                    <a:pt x="674" y="4720"/>
                    <a:pt x="683" y="4817"/>
                  </a:cubicBezTo>
                  <a:cubicBezTo>
                    <a:pt x="686" y="4840"/>
                    <a:pt x="709" y="4856"/>
                    <a:pt x="729" y="4856"/>
                  </a:cubicBezTo>
                  <a:cubicBezTo>
                    <a:pt x="744" y="4856"/>
                    <a:pt x="757" y="4848"/>
                    <a:pt x="761" y="4827"/>
                  </a:cubicBezTo>
                  <a:cubicBezTo>
                    <a:pt x="781" y="4744"/>
                    <a:pt x="766" y="4661"/>
                    <a:pt x="757" y="4578"/>
                  </a:cubicBezTo>
                  <a:cubicBezTo>
                    <a:pt x="742" y="4491"/>
                    <a:pt x="722" y="4408"/>
                    <a:pt x="708" y="4325"/>
                  </a:cubicBezTo>
                  <a:cubicBezTo>
                    <a:pt x="669" y="4164"/>
                    <a:pt x="625" y="3998"/>
                    <a:pt x="581" y="3837"/>
                  </a:cubicBezTo>
                  <a:cubicBezTo>
                    <a:pt x="493" y="3515"/>
                    <a:pt x="401" y="3198"/>
                    <a:pt x="313" y="2876"/>
                  </a:cubicBezTo>
                  <a:cubicBezTo>
                    <a:pt x="235" y="2564"/>
                    <a:pt x="166" y="2247"/>
                    <a:pt x="127" y="1930"/>
                  </a:cubicBezTo>
                  <a:cubicBezTo>
                    <a:pt x="93" y="1627"/>
                    <a:pt x="79" y="1325"/>
                    <a:pt x="83" y="1018"/>
                  </a:cubicBezTo>
                  <a:cubicBezTo>
                    <a:pt x="83" y="686"/>
                    <a:pt x="108" y="349"/>
                    <a:pt x="142" y="18"/>
                  </a:cubicBezTo>
                  <a:cubicBezTo>
                    <a:pt x="145" y="7"/>
                    <a:pt x="135" y="0"/>
                    <a:pt x="1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9"/>
            <p:cNvSpPr/>
            <p:nvPr/>
          </p:nvSpPr>
          <p:spPr>
            <a:xfrm>
              <a:off x="4878277" y="4438851"/>
              <a:ext cx="101323" cy="394945"/>
            </a:xfrm>
            <a:custGeom>
              <a:rect b="b" l="l" r="r" t="t"/>
              <a:pathLst>
                <a:path extrusionOk="0" h="3855" w="989">
                  <a:moveTo>
                    <a:pt x="555" y="0"/>
                  </a:moveTo>
                  <a:cubicBezTo>
                    <a:pt x="549" y="0"/>
                    <a:pt x="543" y="2"/>
                    <a:pt x="537" y="6"/>
                  </a:cubicBezTo>
                  <a:cubicBezTo>
                    <a:pt x="440" y="99"/>
                    <a:pt x="381" y="235"/>
                    <a:pt x="323" y="353"/>
                  </a:cubicBezTo>
                  <a:cubicBezTo>
                    <a:pt x="264" y="479"/>
                    <a:pt x="211" y="606"/>
                    <a:pt x="167" y="738"/>
                  </a:cubicBezTo>
                  <a:cubicBezTo>
                    <a:pt x="74" y="996"/>
                    <a:pt x="20" y="1265"/>
                    <a:pt x="6" y="1538"/>
                  </a:cubicBezTo>
                  <a:cubicBezTo>
                    <a:pt x="1" y="1806"/>
                    <a:pt x="40" y="2074"/>
                    <a:pt x="118" y="2333"/>
                  </a:cubicBezTo>
                  <a:cubicBezTo>
                    <a:pt x="201" y="2587"/>
                    <a:pt x="318" y="2826"/>
                    <a:pt x="445" y="3055"/>
                  </a:cubicBezTo>
                  <a:cubicBezTo>
                    <a:pt x="596" y="3318"/>
                    <a:pt x="757" y="3577"/>
                    <a:pt x="913" y="3840"/>
                  </a:cubicBezTo>
                  <a:cubicBezTo>
                    <a:pt x="920" y="3850"/>
                    <a:pt x="930" y="3854"/>
                    <a:pt x="940" y="3854"/>
                  </a:cubicBezTo>
                  <a:cubicBezTo>
                    <a:pt x="964" y="3854"/>
                    <a:pt x="989" y="3829"/>
                    <a:pt x="971" y="3801"/>
                  </a:cubicBezTo>
                  <a:cubicBezTo>
                    <a:pt x="713" y="3352"/>
                    <a:pt x="425" y="2908"/>
                    <a:pt x="250" y="2416"/>
                  </a:cubicBezTo>
                  <a:cubicBezTo>
                    <a:pt x="162" y="2172"/>
                    <a:pt x="108" y="1913"/>
                    <a:pt x="103" y="1655"/>
                  </a:cubicBezTo>
                  <a:cubicBezTo>
                    <a:pt x="98" y="1387"/>
                    <a:pt x="147" y="1118"/>
                    <a:pt x="225" y="865"/>
                  </a:cubicBezTo>
                  <a:cubicBezTo>
                    <a:pt x="269" y="723"/>
                    <a:pt x="323" y="582"/>
                    <a:pt x="386" y="445"/>
                  </a:cubicBezTo>
                  <a:cubicBezTo>
                    <a:pt x="420" y="377"/>
                    <a:pt x="454" y="304"/>
                    <a:pt x="489" y="235"/>
                  </a:cubicBezTo>
                  <a:cubicBezTo>
                    <a:pt x="523" y="172"/>
                    <a:pt x="562" y="104"/>
                    <a:pt x="581" y="31"/>
                  </a:cubicBezTo>
                  <a:cubicBezTo>
                    <a:pt x="585" y="13"/>
                    <a:pt x="570" y="0"/>
                    <a:pt x="5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9"/>
            <p:cNvSpPr/>
            <p:nvPr/>
          </p:nvSpPr>
          <p:spPr>
            <a:xfrm>
              <a:off x="4932268" y="4436904"/>
              <a:ext cx="66080" cy="406522"/>
            </a:xfrm>
            <a:custGeom>
              <a:rect b="b" l="l" r="r" t="t"/>
              <a:pathLst>
                <a:path extrusionOk="0" h="3968" w="645">
                  <a:moveTo>
                    <a:pt x="71" y="0"/>
                  </a:moveTo>
                  <a:cubicBezTo>
                    <a:pt x="56" y="0"/>
                    <a:pt x="42" y="8"/>
                    <a:pt x="40" y="25"/>
                  </a:cubicBezTo>
                  <a:cubicBezTo>
                    <a:pt x="1" y="279"/>
                    <a:pt x="35" y="542"/>
                    <a:pt x="108" y="791"/>
                  </a:cubicBezTo>
                  <a:cubicBezTo>
                    <a:pt x="186" y="1035"/>
                    <a:pt x="288" y="1269"/>
                    <a:pt x="376" y="1513"/>
                  </a:cubicBezTo>
                  <a:cubicBezTo>
                    <a:pt x="464" y="1757"/>
                    <a:pt x="527" y="2006"/>
                    <a:pt x="537" y="2269"/>
                  </a:cubicBezTo>
                  <a:cubicBezTo>
                    <a:pt x="547" y="2527"/>
                    <a:pt x="522" y="2791"/>
                    <a:pt x="493" y="3049"/>
                  </a:cubicBezTo>
                  <a:cubicBezTo>
                    <a:pt x="474" y="3196"/>
                    <a:pt x="459" y="3347"/>
                    <a:pt x="449" y="3493"/>
                  </a:cubicBezTo>
                  <a:cubicBezTo>
                    <a:pt x="444" y="3566"/>
                    <a:pt x="440" y="3635"/>
                    <a:pt x="440" y="3708"/>
                  </a:cubicBezTo>
                  <a:cubicBezTo>
                    <a:pt x="440" y="3786"/>
                    <a:pt x="435" y="3859"/>
                    <a:pt x="449" y="3937"/>
                  </a:cubicBezTo>
                  <a:cubicBezTo>
                    <a:pt x="453" y="3958"/>
                    <a:pt x="469" y="3967"/>
                    <a:pt x="486" y="3967"/>
                  </a:cubicBezTo>
                  <a:cubicBezTo>
                    <a:pt x="508" y="3967"/>
                    <a:pt x="532" y="3950"/>
                    <a:pt x="532" y="3923"/>
                  </a:cubicBezTo>
                  <a:cubicBezTo>
                    <a:pt x="542" y="3859"/>
                    <a:pt x="537" y="3796"/>
                    <a:pt x="537" y="3732"/>
                  </a:cubicBezTo>
                  <a:cubicBezTo>
                    <a:pt x="542" y="3664"/>
                    <a:pt x="542" y="3601"/>
                    <a:pt x="547" y="3537"/>
                  </a:cubicBezTo>
                  <a:cubicBezTo>
                    <a:pt x="557" y="3405"/>
                    <a:pt x="571" y="3274"/>
                    <a:pt x="586" y="3142"/>
                  </a:cubicBezTo>
                  <a:cubicBezTo>
                    <a:pt x="615" y="2884"/>
                    <a:pt x="644" y="2620"/>
                    <a:pt x="644" y="2362"/>
                  </a:cubicBezTo>
                  <a:cubicBezTo>
                    <a:pt x="640" y="2103"/>
                    <a:pt x="601" y="1854"/>
                    <a:pt x="522" y="1610"/>
                  </a:cubicBezTo>
                  <a:cubicBezTo>
                    <a:pt x="444" y="1367"/>
                    <a:pt x="337" y="1132"/>
                    <a:pt x="254" y="889"/>
                  </a:cubicBezTo>
                  <a:cubicBezTo>
                    <a:pt x="157" y="615"/>
                    <a:pt x="79" y="328"/>
                    <a:pt x="108" y="35"/>
                  </a:cubicBezTo>
                  <a:cubicBezTo>
                    <a:pt x="111" y="13"/>
                    <a:pt x="90"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9"/>
            <p:cNvSpPr/>
            <p:nvPr/>
          </p:nvSpPr>
          <p:spPr>
            <a:xfrm>
              <a:off x="4820086" y="4740974"/>
              <a:ext cx="158285" cy="344130"/>
            </a:xfrm>
            <a:custGeom>
              <a:rect b="b" l="l" r="r" t="t"/>
              <a:pathLst>
                <a:path extrusionOk="0" h="3359" w="1545">
                  <a:moveTo>
                    <a:pt x="24" y="0"/>
                  </a:moveTo>
                  <a:cubicBezTo>
                    <a:pt x="12" y="0"/>
                    <a:pt x="0" y="11"/>
                    <a:pt x="3" y="28"/>
                  </a:cubicBezTo>
                  <a:cubicBezTo>
                    <a:pt x="32" y="247"/>
                    <a:pt x="159" y="442"/>
                    <a:pt x="286" y="623"/>
                  </a:cubicBezTo>
                  <a:cubicBezTo>
                    <a:pt x="422" y="818"/>
                    <a:pt x="564" y="1013"/>
                    <a:pt x="696" y="1218"/>
                  </a:cubicBezTo>
                  <a:cubicBezTo>
                    <a:pt x="959" y="1623"/>
                    <a:pt x="1213" y="2052"/>
                    <a:pt x="1344" y="2525"/>
                  </a:cubicBezTo>
                  <a:cubicBezTo>
                    <a:pt x="1418" y="2784"/>
                    <a:pt x="1447" y="3052"/>
                    <a:pt x="1408" y="3325"/>
                  </a:cubicBezTo>
                  <a:cubicBezTo>
                    <a:pt x="1405" y="3346"/>
                    <a:pt x="1426" y="3359"/>
                    <a:pt x="1445" y="3359"/>
                  </a:cubicBezTo>
                  <a:cubicBezTo>
                    <a:pt x="1462" y="3359"/>
                    <a:pt x="1479" y="3350"/>
                    <a:pt x="1481" y="3330"/>
                  </a:cubicBezTo>
                  <a:cubicBezTo>
                    <a:pt x="1544" y="2852"/>
                    <a:pt x="1408" y="2374"/>
                    <a:pt x="1203" y="1945"/>
                  </a:cubicBezTo>
                  <a:cubicBezTo>
                    <a:pt x="988" y="1496"/>
                    <a:pt x="720" y="1081"/>
                    <a:pt x="422" y="686"/>
                  </a:cubicBezTo>
                  <a:cubicBezTo>
                    <a:pt x="271" y="476"/>
                    <a:pt x="125" y="262"/>
                    <a:pt x="42" y="18"/>
                  </a:cubicBezTo>
                  <a:cubicBezTo>
                    <a:pt x="40" y="6"/>
                    <a:pt x="32"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9"/>
            <p:cNvSpPr/>
            <p:nvPr/>
          </p:nvSpPr>
          <p:spPr>
            <a:xfrm>
              <a:off x="4755542" y="4625514"/>
              <a:ext cx="207359" cy="370869"/>
            </a:xfrm>
            <a:custGeom>
              <a:rect b="b" l="l" r="r" t="t"/>
              <a:pathLst>
                <a:path extrusionOk="0" h="3620" w="2024">
                  <a:moveTo>
                    <a:pt x="33" y="0"/>
                  </a:moveTo>
                  <a:cubicBezTo>
                    <a:pt x="17" y="0"/>
                    <a:pt x="1" y="15"/>
                    <a:pt x="4" y="38"/>
                  </a:cubicBezTo>
                  <a:cubicBezTo>
                    <a:pt x="28" y="204"/>
                    <a:pt x="67" y="365"/>
                    <a:pt x="106" y="526"/>
                  </a:cubicBezTo>
                  <a:cubicBezTo>
                    <a:pt x="145" y="691"/>
                    <a:pt x="184" y="852"/>
                    <a:pt x="228" y="1013"/>
                  </a:cubicBezTo>
                  <a:cubicBezTo>
                    <a:pt x="301" y="1301"/>
                    <a:pt x="370" y="1589"/>
                    <a:pt x="516" y="1847"/>
                  </a:cubicBezTo>
                  <a:cubicBezTo>
                    <a:pt x="760" y="2277"/>
                    <a:pt x="1150" y="2594"/>
                    <a:pt x="1482" y="2945"/>
                  </a:cubicBezTo>
                  <a:cubicBezTo>
                    <a:pt x="1667" y="3145"/>
                    <a:pt x="1838" y="3359"/>
                    <a:pt x="1955" y="3603"/>
                  </a:cubicBezTo>
                  <a:cubicBezTo>
                    <a:pt x="1960" y="3615"/>
                    <a:pt x="1970" y="3620"/>
                    <a:pt x="1980" y="3620"/>
                  </a:cubicBezTo>
                  <a:cubicBezTo>
                    <a:pt x="2001" y="3620"/>
                    <a:pt x="2023" y="3601"/>
                    <a:pt x="2013" y="3579"/>
                  </a:cubicBezTo>
                  <a:cubicBezTo>
                    <a:pt x="1828" y="3120"/>
                    <a:pt x="1462" y="2789"/>
                    <a:pt x="1131" y="2442"/>
                  </a:cubicBezTo>
                  <a:cubicBezTo>
                    <a:pt x="960" y="2272"/>
                    <a:pt x="799" y="2091"/>
                    <a:pt x="672" y="1886"/>
                  </a:cubicBezTo>
                  <a:cubicBezTo>
                    <a:pt x="599" y="1779"/>
                    <a:pt x="540" y="1662"/>
                    <a:pt x="496" y="1540"/>
                  </a:cubicBezTo>
                  <a:cubicBezTo>
                    <a:pt x="438" y="1399"/>
                    <a:pt x="404" y="1247"/>
                    <a:pt x="365" y="1096"/>
                  </a:cubicBezTo>
                  <a:cubicBezTo>
                    <a:pt x="316" y="916"/>
                    <a:pt x="272" y="740"/>
                    <a:pt x="223" y="560"/>
                  </a:cubicBezTo>
                  <a:cubicBezTo>
                    <a:pt x="174" y="379"/>
                    <a:pt x="131" y="199"/>
                    <a:pt x="62" y="23"/>
                  </a:cubicBezTo>
                  <a:cubicBezTo>
                    <a:pt x="56" y="7"/>
                    <a:pt x="45" y="0"/>
                    <a:pt x="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9"/>
            <p:cNvSpPr/>
            <p:nvPr/>
          </p:nvSpPr>
          <p:spPr>
            <a:xfrm>
              <a:off x="4755337" y="4627870"/>
              <a:ext cx="197524" cy="339622"/>
            </a:xfrm>
            <a:custGeom>
              <a:rect b="b" l="l" r="r" t="t"/>
              <a:pathLst>
                <a:path extrusionOk="0" h="3315" w="1928">
                  <a:moveTo>
                    <a:pt x="39" y="0"/>
                  </a:moveTo>
                  <a:cubicBezTo>
                    <a:pt x="17" y="0"/>
                    <a:pt x="0" y="33"/>
                    <a:pt x="20" y="49"/>
                  </a:cubicBezTo>
                  <a:cubicBezTo>
                    <a:pt x="367" y="376"/>
                    <a:pt x="742" y="688"/>
                    <a:pt x="1030" y="1078"/>
                  </a:cubicBezTo>
                  <a:cubicBezTo>
                    <a:pt x="1323" y="1483"/>
                    <a:pt x="1493" y="1951"/>
                    <a:pt x="1625" y="2429"/>
                  </a:cubicBezTo>
                  <a:cubicBezTo>
                    <a:pt x="1664" y="2571"/>
                    <a:pt x="1703" y="2717"/>
                    <a:pt x="1742" y="2858"/>
                  </a:cubicBezTo>
                  <a:cubicBezTo>
                    <a:pt x="1757" y="2932"/>
                    <a:pt x="1776" y="3005"/>
                    <a:pt x="1796" y="3078"/>
                  </a:cubicBezTo>
                  <a:cubicBezTo>
                    <a:pt x="1820" y="3156"/>
                    <a:pt x="1835" y="3229"/>
                    <a:pt x="1874" y="3302"/>
                  </a:cubicBezTo>
                  <a:cubicBezTo>
                    <a:pt x="1879" y="3311"/>
                    <a:pt x="1887" y="3315"/>
                    <a:pt x="1895" y="3315"/>
                  </a:cubicBezTo>
                  <a:cubicBezTo>
                    <a:pt x="1909" y="3315"/>
                    <a:pt x="1923" y="3303"/>
                    <a:pt x="1923" y="3288"/>
                  </a:cubicBezTo>
                  <a:cubicBezTo>
                    <a:pt x="1928" y="3215"/>
                    <a:pt x="1913" y="3151"/>
                    <a:pt x="1893" y="3083"/>
                  </a:cubicBezTo>
                  <a:cubicBezTo>
                    <a:pt x="1879" y="3015"/>
                    <a:pt x="1864" y="2946"/>
                    <a:pt x="1845" y="2878"/>
                  </a:cubicBezTo>
                  <a:cubicBezTo>
                    <a:pt x="1815" y="2746"/>
                    <a:pt x="1781" y="2615"/>
                    <a:pt x="1747" y="2483"/>
                  </a:cubicBezTo>
                  <a:cubicBezTo>
                    <a:pt x="1679" y="2239"/>
                    <a:pt x="1611" y="1995"/>
                    <a:pt x="1518" y="1756"/>
                  </a:cubicBezTo>
                  <a:cubicBezTo>
                    <a:pt x="1425" y="1522"/>
                    <a:pt x="1313" y="1293"/>
                    <a:pt x="1167" y="1088"/>
                  </a:cubicBezTo>
                  <a:cubicBezTo>
                    <a:pt x="1025" y="888"/>
                    <a:pt x="864" y="707"/>
                    <a:pt x="689" y="537"/>
                  </a:cubicBezTo>
                  <a:cubicBezTo>
                    <a:pt x="489" y="346"/>
                    <a:pt x="274" y="171"/>
                    <a:pt x="55" y="5"/>
                  </a:cubicBezTo>
                  <a:cubicBezTo>
                    <a:pt x="49" y="2"/>
                    <a:pt x="44" y="0"/>
                    <a:pt x="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9"/>
            <p:cNvSpPr/>
            <p:nvPr/>
          </p:nvSpPr>
          <p:spPr>
            <a:xfrm>
              <a:off x="4980317" y="4605946"/>
              <a:ext cx="359497" cy="413693"/>
            </a:xfrm>
            <a:custGeom>
              <a:rect b="b" l="l" r="r" t="t"/>
              <a:pathLst>
                <a:path extrusionOk="0" h="4038" w="3509">
                  <a:moveTo>
                    <a:pt x="3467" y="0"/>
                  </a:moveTo>
                  <a:cubicBezTo>
                    <a:pt x="3463" y="0"/>
                    <a:pt x="3458" y="2"/>
                    <a:pt x="3453" y="4"/>
                  </a:cubicBezTo>
                  <a:cubicBezTo>
                    <a:pt x="3390" y="34"/>
                    <a:pt x="3341" y="82"/>
                    <a:pt x="3287" y="126"/>
                  </a:cubicBezTo>
                  <a:cubicBezTo>
                    <a:pt x="3234" y="175"/>
                    <a:pt x="3180" y="224"/>
                    <a:pt x="3131" y="273"/>
                  </a:cubicBezTo>
                  <a:cubicBezTo>
                    <a:pt x="3014" y="385"/>
                    <a:pt x="2907" y="502"/>
                    <a:pt x="2800" y="619"/>
                  </a:cubicBezTo>
                  <a:cubicBezTo>
                    <a:pt x="2566" y="873"/>
                    <a:pt x="2341" y="1141"/>
                    <a:pt x="2122" y="1409"/>
                  </a:cubicBezTo>
                  <a:cubicBezTo>
                    <a:pt x="1931" y="1653"/>
                    <a:pt x="1746" y="1902"/>
                    <a:pt x="1570" y="2160"/>
                  </a:cubicBezTo>
                  <a:cubicBezTo>
                    <a:pt x="1366" y="2468"/>
                    <a:pt x="1166" y="2780"/>
                    <a:pt x="941" y="3072"/>
                  </a:cubicBezTo>
                  <a:cubicBezTo>
                    <a:pt x="678" y="3409"/>
                    <a:pt x="375" y="3731"/>
                    <a:pt x="29" y="3980"/>
                  </a:cubicBezTo>
                  <a:cubicBezTo>
                    <a:pt x="0" y="3996"/>
                    <a:pt x="17" y="4038"/>
                    <a:pt x="44" y="4038"/>
                  </a:cubicBezTo>
                  <a:cubicBezTo>
                    <a:pt x="48" y="4038"/>
                    <a:pt x="53" y="4036"/>
                    <a:pt x="58" y="4033"/>
                  </a:cubicBezTo>
                  <a:cubicBezTo>
                    <a:pt x="707" y="3599"/>
                    <a:pt x="1161" y="2960"/>
                    <a:pt x="1580" y="2321"/>
                  </a:cubicBezTo>
                  <a:cubicBezTo>
                    <a:pt x="1936" y="1780"/>
                    <a:pt x="2346" y="1268"/>
                    <a:pt x="2780" y="785"/>
                  </a:cubicBezTo>
                  <a:cubicBezTo>
                    <a:pt x="2902" y="648"/>
                    <a:pt x="3029" y="517"/>
                    <a:pt x="3156" y="385"/>
                  </a:cubicBezTo>
                  <a:cubicBezTo>
                    <a:pt x="3214" y="326"/>
                    <a:pt x="3278" y="268"/>
                    <a:pt x="3336" y="209"/>
                  </a:cubicBezTo>
                  <a:cubicBezTo>
                    <a:pt x="3390" y="156"/>
                    <a:pt x="3448" y="107"/>
                    <a:pt x="3492" y="43"/>
                  </a:cubicBezTo>
                  <a:cubicBezTo>
                    <a:pt x="3508" y="24"/>
                    <a:pt x="3488" y="0"/>
                    <a:pt x="34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9"/>
            <p:cNvSpPr/>
            <p:nvPr/>
          </p:nvSpPr>
          <p:spPr>
            <a:xfrm>
              <a:off x="5040353" y="4597750"/>
              <a:ext cx="309809" cy="367181"/>
            </a:xfrm>
            <a:custGeom>
              <a:rect b="b" l="l" r="r" t="t"/>
              <a:pathLst>
                <a:path extrusionOk="0" h="3584" w="3024">
                  <a:moveTo>
                    <a:pt x="2955" y="1"/>
                  </a:moveTo>
                  <a:cubicBezTo>
                    <a:pt x="2886" y="1"/>
                    <a:pt x="2821" y="19"/>
                    <a:pt x="2760" y="40"/>
                  </a:cubicBezTo>
                  <a:cubicBezTo>
                    <a:pt x="2687" y="60"/>
                    <a:pt x="2614" y="89"/>
                    <a:pt x="2540" y="119"/>
                  </a:cubicBezTo>
                  <a:cubicBezTo>
                    <a:pt x="2399" y="177"/>
                    <a:pt x="2267" y="250"/>
                    <a:pt x="2140" y="333"/>
                  </a:cubicBezTo>
                  <a:cubicBezTo>
                    <a:pt x="1877" y="499"/>
                    <a:pt x="1643" y="704"/>
                    <a:pt x="1423" y="918"/>
                  </a:cubicBezTo>
                  <a:cubicBezTo>
                    <a:pt x="1199" y="1133"/>
                    <a:pt x="1009" y="1377"/>
                    <a:pt x="848" y="1640"/>
                  </a:cubicBezTo>
                  <a:cubicBezTo>
                    <a:pt x="682" y="1914"/>
                    <a:pt x="560" y="2201"/>
                    <a:pt x="453" y="2499"/>
                  </a:cubicBezTo>
                  <a:cubicBezTo>
                    <a:pt x="326" y="2850"/>
                    <a:pt x="185" y="3196"/>
                    <a:pt x="14" y="3528"/>
                  </a:cubicBezTo>
                  <a:cubicBezTo>
                    <a:pt x="0" y="3556"/>
                    <a:pt x="25" y="3583"/>
                    <a:pt x="48" y="3583"/>
                  </a:cubicBezTo>
                  <a:cubicBezTo>
                    <a:pt x="58" y="3583"/>
                    <a:pt x="67" y="3578"/>
                    <a:pt x="72" y="3567"/>
                  </a:cubicBezTo>
                  <a:cubicBezTo>
                    <a:pt x="224" y="3279"/>
                    <a:pt x="350" y="2987"/>
                    <a:pt x="472" y="2684"/>
                  </a:cubicBezTo>
                  <a:cubicBezTo>
                    <a:pt x="531" y="2533"/>
                    <a:pt x="584" y="2382"/>
                    <a:pt x="648" y="2235"/>
                  </a:cubicBezTo>
                  <a:cubicBezTo>
                    <a:pt x="711" y="2094"/>
                    <a:pt x="780" y="1957"/>
                    <a:pt x="853" y="1826"/>
                  </a:cubicBezTo>
                  <a:cubicBezTo>
                    <a:pt x="1004" y="1557"/>
                    <a:pt x="1180" y="1309"/>
                    <a:pt x="1389" y="1089"/>
                  </a:cubicBezTo>
                  <a:cubicBezTo>
                    <a:pt x="1599" y="870"/>
                    <a:pt x="1828" y="665"/>
                    <a:pt x="2077" y="489"/>
                  </a:cubicBezTo>
                  <a:cubicBezTo>
                    <a:pt x="2214" y="392"/>
                    <a:pt x="2360" y="304"/>
                    <a:pt x="2516" y="231"/>
                  </a:cubicBezTo>
                  <a:cubicBezTo>
                    <a:pt x="2589" y="197"/>
                    <a:pt x="2662" y="167"/>
                    <a:pt x="2740" y="143"/>
                  </a:cubicBezTo>
                  <a:cubicBezTo>
                    <a:pt x="2823" y="119"/>
                    <a:pt x="2911" y="104"/>
                    <a:pt x="2989" y="70"/>
                  </a:cubicBezTo>
                  <a:cubicBezTo>
                    <a:pt x="3023" y="55"/>
                    <a:pt x="3018" y="6"/>
                    <a:pt x="2979" y="1"/>
                  </a:cubicBezTo>
                  <a:cubicBezTo>
                    <a:pt x="2971" y="1"/>
                    <a:pt x="2963" y="1"/>
                    <a:pt x="2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9"/>
            <p:cNvSpPr/>
            <p:nvPr/>
          </p:nvSpPr>
          <p:spPr>
            <a:xfrm>
              <a:off x="5043734" y="4599082"/>
              <a:ext cx="304481" cy="366669"/>
            </a:xfrm>
            <a:custGeom>
              <a:rect b="b" l="l" r="r" t="t"/>
              <a:pathLst>
                <a:path extrusionOk="0" h="3579" w="2972">
                  <a:moveTo>
                    <a:pt x="2913" y="0"/>
                  </a:moveTo>
                  <a:cubicBezTo>
                    <a:pt x="2893" y="0"/>
                    <a:pt x="2873" y="12"/>
                    <a:pt x="2864" y="37"/>
                  </a:cubicBezTo>
                  <a:cubicBezTo>
                    <a:pt x="2815" y="184"/>
                    <a:pt x="2776" y="335"/>
                    <a:pt x="2722" y="481"/>
                  </a:cubicBezTo>
                  <a:cubicBezTo>
                    <a:pt x="2668" y="618"/>
                    <a:pt x="2610" y="754"/>
                    <a:pt x="2551" y="886"/>
                  </a:cubicBezTo>
                  <a:cubicBezTo>
                    <a:pt x="2425" y="1154"/>
                    <a:pt x="2273" y="1408"/>
                    <a:pt x="2103" y="1647"/>
                  </a:cubicBezTo>
                  <a:cubicBezTo>
                    <a:pt x="1756" y="2130"/>
                    <a:pt x="1332" y="2549"/>
                    <a:pt x="864" y="2920"/>
                  </a:cubicBezTo>
                  <a:cubicBezTo>
                    <a:pt x="727" y="3027"/>
                    <a:pt x="586" y="3130"/>
                    <a:pt x="444" y="3232"/>
                  </a:cubicBezTo>
                  <a:cubicBezTo>
                    <a:pt x="371" y="3286"/>
                    <a:pt x="298" y="3339"/>
                    <a:pt x="225" y="3393"/>
                  </a:cubicBezTo>
                  <a:cubicBezTo>
                    <a:pt x="186" y="3417"/>
                    <a:pt x="152" y="3442"/>
                    <a:pt x="117" y="3471"/>
                  </a:cubicBezTo>
                  <a:cubicBezTo>
                    <a:pt x="98" y="3486"/>
                    <a:pt x="83" y="3510"/>
                    <a:pt x="64" y="3525"/>
                  </a:cubicBezTo>
                  <a:cubicBezTo>
                    <a:pt x="44" y="3539"/>
                    <a:pt x="25" y="3554"/>
                    <a:pt x="5" y="3569"/>
                  </a:cubicBezTo>
                  <a:cubicBezTo>
                    <a:pt x="0" y="3574"/>
                    <a:pt x="5" y="3578"/>
                    <a:pt x="10" y="3578"/>
                  </a:cubicBezTo>
                  <a:cubicBezTo>
                    <a:pt x="49" y="3559"/>
                    <a:pt x="83" y="3539"/>
                    <a:pt x="127" y="3530"/>
                  </a:cubicBezTo>
                  <a:cubicBezTo>
                    <a:pt x="166" y="3515"/>
                    <a:pt x="205" y="3486"/>
                    <a:pt x="239" y="3466"/>
                  </a:cubicBezTo>
                  <a:cubicBezTo>
                    <a:pt x="308" y="3427"/>
                    <a:pt x="376" y="3388"/>
                    <a:pt x="444" y="3344"/>
                  </a:cubicBezTo>
                  <a:cubicBezTo>
                    <a:pt x="576" y="3257"/>
                    <a:pt x="708" y="3164"/>
                    <a:pt x="834" y="3066"/>
                  </a:cubicBezTo>
                  <a:cubicBezTo>
                    <a:pt x="1083" y="2881"/>
                    <a:pt x="1317" y="2681"/>
                    <a:pt x="1537" y="2466"/>
                  </a:cubicBezTo>
                  <a:cubicBezTo>
                    <a:pt x="1966" y="2047"/>
                    <a:pt x="2332" y="1564"/>
                    <a:pt x="2600" y="1032"/>
                  </a:cubicBezTo>
                  <a:cubicBezTo>
                    <a:pt x="2678" y="881"/>
                    <a:pt x="2746" y="720"/>
                    <a:pt x="2805" y="564"/>
                  </a:cubicBezTo>
                  <a:cubicBezTo>
                    <a:pt x="2868" y="403"/>
                    <a:pt x="2932" y="232"/>
                    <a:pt x="2966" y="67"/>
                  </a:cubicBezTo>
                  <a:cubicBezTo>
                    <a:pt x="2972" y="26"/>
                    <a:pt x="2943" y="0"/>
                    <a:pt x="29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9" name="Google Shape;1039;p9"/>
          <p:cNvSpPr txBox="1"/>
          <p:nvPr/>
        </p:nvSpPr>
        <p:spPr>
          <a:xfrm>
            <a:off x="872411" y="975278"/>
            <a:ext cx="2565733" cy="41820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Results:</a:t>
            </a:r>
            <a:endParaRPr/>
          </a:p>
        </p:txBody>
      </p:sp>
      <p:pic>
        <p:nvPicPr>
          <p:cNvPr id="1040" name="Google Shape;1040;p9"/>
          <p:cNvPicPr preferRelativeResize="0"/>
          <p:nvPr/>
        </p:nvPicPr>
        <p:blipFill rotWithShape="1">
          <a:blip r:embed="rId3">
            <a:alphaModFix/>
          </a:blip>
          <a:srcRect b="621" l="0" r="42031" t="0"/>
          <a:stretch/>
        </p:blipFill>
        <p:spPr>
          <a:xfrm>
            <a:off x="206709" y="1405459"/>
            <a:ext cx="8730581" cy="3612874"/>
          </a:xfrm>
          <a:prstGeom prst="rect">
            <a:avLst/>
          </a:prstGeom>
          <a:noFill/>
          <a:ln>
            <a:noFill/>
          </a:ln>
        </p:spPr>
      </p:pic>
      <p:sp>
        <p:nvSpPr>
          <p:cNvPr id="1041" name="Google Shape;1041;p9"/>
          <p:cNvSpPr txBox="1"/>
          <p:nvPr/>
        </p:nvSpPr>
        <p:spPr>
          <a:xfrm>
            <a:off x="6876303" y="2989"/>
            <a:ext cx="978324" cy="6598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Roboto"/>
              <a:buNone/>
            </a:pPr>
            <a:r>
              <a:rPr b="0" i="0" lang="en-US" sz="1600" u="none" cap="none" strike="noStrike">
                <a:solidFill>
                  <a:schemeClr val="dk1"/>
                </a:solidFill>
                <a:latin typeface="Bookman Old Style"/>
                <a:ea typeface="Bookman Old Style"/>
                <a:cs typeface="Bookman Old Style"/>
                <a:sym typeface="Bookman Old Style"/>
              </a:rPr>
              <a:t>9</a:t>
            </a:r>
            <a:endParaRPr/>
          </a:p>
        </p:txBody>
      </p:sp>
    </p:spTree>
  </p:cSld>
  <p:clrMapOvr>
    <a:masterClrMapping/>
  </p:clrMapOvr>
  <mc:AlternateContent>
    <mc:Choice Requires="p14">
      <p:transition p14:dur="250">
        <p:push/>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74"/>
                                        </p:tgtEl>
                                        <p:attrNameLst>
                                          <p:attrName>style.visibility</p:attrName>
                                        </p:attrNameLst>
                                      </p:cBhvr>
                                      <p:to>
                                        <p:strVal val="visible"/>
                                      </p:to>
                                    </p:set>
                                    <p:anim calcmode="lin" valueType="num">
                                      <p:cBhvr additive="base">
                                        <p:cTn dur="600"/>
                                        <p:tgtEl>
                                          <p:spTgt spid="9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rmal Education Pack for Students by Slidesgo">
  <a:themeElements>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