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9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6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r>
              <a:rPr lang="en-US" sz="1800" dirty="0"/>
              <a:t>Lecturer: Prof. Alexis </a:t>
            </a:r>
            <a:r>
              <a:rPr lang="en-US" sz="1800" dirty="0" err="1"/>
              <a:t>Drogoul</a:t>
            </a:r>
            <a:endParaRPr lang="en-US" sz="1800" dirty="0"/>
          </a:p>
          <a:p>
            <a:r>
              <a:rPr lang="en-US" sz="1800" dirty="0"/>
              <a:t>Prog. Arnold </a:t>
            </a:r>
          </a:p>
          <a:p>
            <a:r>
              <a:rPr lang="en-US" sz="1800" dirty="0"/>
              <a:t>Prof. </a:t>
            </a:r>
            <a:r>
              <a:rPr lang="en-US" sz="1800" dirty="0" err="1"/>
              <a:t>Athur</a:t>
            </a:r>
            <a:r>
              <a:rPr lang="en-US" sz="1800" dirty="0"/>
              <a:t> </a:t>
            </a:r>
            <a:r>
              <a:rPr lang="en-US" sz="1800" dirty="0" err="1"/>
              <a:t>Bulgière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FD862-CA31-49CF-BF73-F8A0B196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209712"/>
            <a:ext cx="11088647" cy="443857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Perturbation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vs.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dynamics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878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FA2D8-DD83-4516-A29C-B87D1121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14" y="849561"/>
            <a:ext cx="5407186" cy="539502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D2061-B26F-4FB1-BFCB-481892F7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5" y="1134344"/>
            <a:ext cx="11002109" cy="458931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37FA3-ABEF-440B-A9D5-64936A5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5" y="827755"/>
            <a:ext cx="10605870" cy="51669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DEE14-E93F-4A38-A1ED-B18596D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15" y="782138"/>
            <a:ext cx="5503783" cy="552986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6C89-4A6E-4BBB-84D1-9A8A1CFC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1" y="1338094"/>
            <a:ext cx="11727798" cy="41818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356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12</cp:revision>
  <dcterms:created xsi:type="dcterms:W3CDTF">2025-01-11T15:54:11Z</dcterms:created>
  <dcterms:modified xsi:type="dcterms:W3CDTF">2025-01-12T15:37:51Z</dcterms:modified>
</cp:coreProperties>
</file>