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0" r:id="rId4"/>
    <p:sldId id="261" r:id="rId5"/>
    <p:sldId id="269" r:id="rId6"/>
    <p:sldId id="271" r:id="rId7"/>
    <p:sldId id="272" r:id="rId8"/>
    <p:sldId id="270" r:id="rId9"/>
    <p:sldId id="273" r:id="rId10"/>
    <p:sldId id="274" r:id="rId11"/>
    <p:sldId id="275" r:id="rId12"/>
    <p:sldId id="276" r:id="rId13"/>
    <p:sldId id="277" r:id="rId14"/>
    <p:sldId id="266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F7A295-EC82-4B2C-9B41-11542593F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ACB5-3A6D-4C70-BEA4-155414BE2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92A8-22CB-4331-AD3D-3BEC01181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684C-F8D8-4634-A821-80AC3C1CE8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E29-27B6-4E2E-B6EF-53ABB52E1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107-F2A1-4EC1-AAA8-0D657752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E11D-CF65-4591-B848-CC18A35D62A0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0DA7-545E-46DF-94EC-6AC45FE6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DEF-AFA1-4757-913B-033CF966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C322-1B09-4130-BBC7-1AD2F87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78AF-C40B-4A5D-9A9F-8E14D3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B7E-25F1-40A8-AC7D-089F830172C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3D1E-640A-4FBB-A00B-D6E465D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6BA-3D3A-47C8-933D-C207459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59C-BFBF-419E-82D9-4D66697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4803-1C69-4BDC-9A49-53A9F228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879-6ECE-47E4-9AC5-1586D305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A25-0D9C-4D1F-855A-EE27819844D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6E8-0B55-4B3C-BA1A-C7E0E0E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BAC-7706-42A8-B4F3-DDB1FC7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F367-487D-4E3F-A81D-C63B42387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87F4-C502-4BA5-A777-136A193C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98A2-1C8B-44BD-A726-12B767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286A-4416-49B6-984A-631850A3D067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17A-83BD-4A07-A7CD-F76FF7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2D42-83AC-436D-9A7C-EFAA5EA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B83-15D1-46DE-9A11-6AD9E31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B7C-C904-4233-AE42-9FC929F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81CB-B6A8-4889-BDAC-68C96F3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4AC5-5388-4F59-9EFC-520E2628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2C7-48B5-4641-8B2C-1493608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22D-4606-40BA-BC11-CC14D89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055-8A12-47F5-BBAB-EE9A6707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14D-8E36-496E-AD76-7E0A1C6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FCA-B13B-4E08-8C8E-87D5A129C4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4AF9-0F8C-4B1C-8A73-AD60174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0B2B-9469-4C8A-A320-0822C3F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961-C7B5-4678-95CA-D19683C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6-7679-403F-88A8-712479D9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8C29E-A6D6-4579-919F-ADAB354D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9274-6170-45D0-86CB-208C88C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1FB1-9338-4524-BF08-F8F1CB159BE2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BBC2-B4D6-4FA5-8754-F809825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9D02-7DA4-4390-96F6-516DA6F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8F8-79C8-456A-8FAC-E28AAF7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DC93-DA4E-466F-B9A0-846955B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C3F1-4FD5-4195-A498-9B5575C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D31C-93B9-4903-88D7-0C97A4EA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4F1-A536-4199-BED5-7F601E85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B2EE6-49C7-424A-B9A5-E90958D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1DE-51D0-4E0F-8A49-990ED3A319DC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C575-90CF-419A-B86A-CA0F74D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F048-4935-43CE-9406-69DE424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0A2-D8B0-43AF-AD9C-1649BAF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F9C1-34F4-4CD2-8CF1-95CE60D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052E-8469-49CC-AD97-15D1D5F49AA2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260-838B-4ED8-BA7F-B0FC475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C575-005A-44C7-A50B-31DA4E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E331-DBD2-4026-8ABC-823A881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466-729D-4727-A14C-E925AA50481E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B533-4B94-4D43-8BB5-F68B411D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3ADC-7780-4B2D-8CDA-3323575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4580-DE95-4FD0-8D7B-CB83438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CE-2A99-4F3A-A798-BB4064BF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A72A-84EE-4662-B588-6878C957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DB8B-F55E-437A-8F38-5958EC78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8236-429B-419A-8FDD-9B8B0CFAA9C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B2D5-82C4-4E35-8DCB-8E3B3A4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E0D3-0E70-45A1-8280-996131EB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65-4BDF-420C-9BEE-A481F2C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3C491-450B-4C03-999A-54C9B2F1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C50C-3FFA-4FE7-86AA-727D787A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E38-D37A-4206-AE24-DB091D4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01C-F13B-44EC-ADF4-A54E2A465C5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6F04-5CD2-47D8-9C63-65E93AC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875-55A6-4877-8A38-CC3C2F5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10E7-EDD4-41CD-BACD-56E589C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A4D1-042B-4792-BB78-ED2E9E8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58DB-5C95-45E4-BF39-FCFCBD42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5C17-67C9-4F4D-92FD-E82F0E7B314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42A-902B-43A5-897E-771CD3B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01DF-9D39-4E0E-9B3D-FA93749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5E5-7328-4853-AB76-F1B16369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790"/>
            <a:ext cx="9144000" cy="1448468"/>
          </a:xfrm>
        </p:spPr>
        <p:txBody>
          <a:bodyPr>
            <a:normAutofit/>
          </a:bodyPr>
          <a:lstStyle/>
          <a:p>
            <a:r>
              <a:rPr lang="en-US" sz="4400" dirty="0"/>
              <a:t>Driftwood</a:t>
            </a:r>
            <a:br>
              <a:rPr lang="en-US" sz="3600" dirty="0"/>
            </a:br>
            <a:r>
              <a:rPr lang="en-US" sz="3600" dirty="0"/>
              <a:t>Self-Regulating Access to Natural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790A-46AF-46DC-8ACF-69FF2F2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1877"/>
            <a:ext cx="9144000" cy="3077760"/>
          </a:xfrm>
        </p:spPr>
        <p:txBody>
          <a:bodyPr>
            <a:normAutofit/>
          </a:bodyPr>
          <a:lstStyle/>
          <a:p>
            <a:r>
              <a:rPr lang="en-US" dirty="0"/>
              <a:t>Modeling and Simulation of Complex Systems</a:t>
            </a:r>
          </a:p>
          <a:p>
            <a:r>
              <a:rPr lang="en-US" sz="1800" dirty="0"/>
              <a:t>Lecturer: Prof. Alexis </a:t>
            </a:r>
            <a:r>
              <a:rPr lang="en-US" sz="1800" dirty="0" err="1"/>
              <a:t>Drogoul</a:t>
            </a:r>
            <a:endParaRPr lang="en-US" sz="1800" dirty="0"/>
          </a:p>
          <a:p>
            <a:r>
              <a:rPr lang="en-US" sz="1800" dirty="0"/>
              <a:t>Prog. Arnold </a:t>
            </a:r>
          </a:p>
          <a:p>
            <a:r>
              <a:rPr lang="en-US" sz="1800" dirty="0"/>
              <a:t>Prof. </a:t>
            </a:r>
            <a:r>
              <a:rPr lang="en-US" sz="1800" dirty="0" err="1"/>
              <a:t>Athur</a:t>
            </a:r>
            <a:r>
              <a:rPr lang="en-US" sz="1800" dirty="0"/>
              <a:t> </a:t>
            </a:r>
            <a:r>
              <a:rPr lang="en-US" sz="1800" dirty="0" err="1"/>
              <a:t>Bulgière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By: Phạm Gia Phúc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BA3-9B97-4FE0-B215-4C9A471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" y="0"/>
            <a:ext cx="2166331" cy="9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81BFD1-25F9-4F8F-8FA7-328C900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70F95-588C-4746-8A8C-A701C160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F8E06-797E-4551-966D-0C7E250C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" y="566894"/>
            <a:ext cx="10836675" cy="57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E3CD9-B338-4B1F-B2F1-396C67E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0003"/>
            <a:ext cx="5395572" cy="5426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ADD08F-6875-4A54-B68B-043176E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3: Group Dynamics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D5ED7-6C4B-4728-8760-314C830B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8E7E89-1A15-46C5-B439-5A8A54C355C8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Group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2-4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Formation chance: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Breakup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Cooperation bonus: 20%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System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Perturbation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Recovery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vs.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188898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CB172-BBE1-4212-AB24-128E7CF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" y="909355"/>
            <a:ext cx="10865693" cy="52754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A7A04-FA19-4264-94F6-506929C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EBF3A1-1955-4B1B-B07F-9B923B93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C245E-2F86-4D03-A839-C56954E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" y="770811"/>
            <a:ext cx="11256311" cy="55525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63ECD3-1F5B-4504-AC25-430A4EED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12552-42D3-44E4-B89C-1AB00FEE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3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AE1468-D47E-46D4-ADF1-EBEBEA6624F9}"/>
              </a:ext>
            </a:extLst>
          </p:cNvPr>
          <p:cNvSpPr txBox="1">
            <a:spLocks/>
          </p:cNvSpPr>
          <p:nvPr/>
        </p:nvSpPr>
        <p:spPr>
          <a:xfrm>
            <a:off x="1930154" y="1343024"/>
            <a:ext cx="8855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System Stability Achieved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cooperation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Demonstrated emergence of stable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optimal enforcement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Validated group-based resilience</a:t>
            </a:r>
          </a:p>
        </p:txBody>
      </p:sp>
    </p:spTree>
    <p:extLst>
      <p:ext uri="{BB962C8B-B14F-4D97-AF65-F5344CB8AC3E}">
        <p14:creationId xmlns:p14="http://schemas.microsoft.com/office/powerpoint/2010/main" val="33691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9" y="2418369"/>
            <a:ext cx="4656502" cy="10106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825625"/>
            <a:ext cx="91521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Mechanisms -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1 - Self-Regulation and Pile 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2 - External 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3 - Group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99DF-2C55-4982-A910-623A20D1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54" y="1343024"/>
            <a:ext cx="88553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competition for driftwood collection on coastal shores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Ownership marked by stone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possible when unobserved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 for effective self-regulation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Research Question</a:t>
            </a:r>
          </a:p>
          <a:p>
            <a:r>
              <a:rPr lang="en-US" sz="2000" dirty="0"/>
              <a:t>Is it possible to achieve a stable resource management system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regulation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dynamics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304D-DD51-4989-AE22-B5B7C5B7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ED29-17ED-4F3B-A008-761E2F1DCD77}"/>
              </a:ext>
            </a:extLst>
          </p:cNvPr>
          <p:cNvSpPr txBox="1">
            <a:spLocks/>
          </p:cNvSpPr>
          <p:nvPr/>
        </p:nvSpPr>
        <p:spPr>
          <a:xfrm>
            <a:off x="269864" y="193867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9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8784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Spatial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Deep Sea Zone (20%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Tidal Zone (20-65%)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Sandy Beach Zone (65-100%)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24-hour day/night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Synchronized tidal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dynamics with parametric control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5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0B0018-7E17-4756-BDEE-88D3D8E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1: Self-Regulation and Pile Ownership</a:t>
            </a:r>
            <a:endParaRPr lang="en-US" sz="5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9A5D7-F08D-40B0-BE1D-605BF2F7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05F3BF-634C-45C1-8846-120F1924DFF6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Collector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Speed: 0-8 km/h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Carrying capacity: 10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Field of view: 100 degrees, 10m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Greediness factor: 0.3-0.8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Theft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Initial steal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Success-based increase: 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60017-C9BD-4BFF-A5F5-A4DD486C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15" y="837390"/>
            <a:ext cx="5407185" cy="54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6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7B634D-F538-425B-99BB-CDD9C57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34EC8-6907-47E3-94A9-780441DD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5207-E427-429D-AE60-30FB1EE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" y="585594"/>
            <a:ext cx="11188823" cy="56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B71BC5-3537-4C4B-B68F-BAF5C6E1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BC93A-0ADF-4DD4-B206-58FEE8DC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0B131-4128-4DE9-99D8-C52A3696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7" y="623302"/>
            <a:ext cx="10642846" cy="58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648ED4-15CE-4BE0-855A-BA88850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2: External Enforcement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DC3EE-FBFF-4A81-93F7-D175BD1D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6BCB22-1D96-4F15-884D-DB2A2759FC8B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Enforcement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Authority agents with enhanced FOV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Security cameras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 pursuit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Punishment mechanics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Impact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Catch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System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deterrence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FF099-DC25-4098-8381-5DAA0879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33" y="782138"/>
            <a:ext cx="5529867" cy="55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9AA939-08B8-4A06-AFAD-28B1582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9B3A-901E-4FCA-ADA9-56279C23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99C6A-CF63-4307-8CDB-FF999E21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824066"/>
            <a:ext cx="11499542" cy="52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356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Driftwood Self-Regulating Access to Natural Resources</vt:lpstr>
      <vt:lpstr>Contents</vt:lpstr>
      <vt:lpstr>PowerPoint Presentation</vt:lpstr>
      <vt:lpstr>Mechanisms - Environment</vt:lpstr>
      <vt:lpstr>Extension 1: Self-Regulation and Pile Ownership</vt:lpstr>
      <vt:lpstr>Ext1: Self-Regulation and Pile Ownership – Analysis</vt:lpstr>
      <vt:lpstr>Ext1: Self-Regulation and Pile Ownership – Analysis</vt:lpstr>
      <vt:lpstr>Extension 2: External Enforcement</vt:lpstr>
      <vt:lpstr>Ext2: External Enforcement – Analysis </vt:lpstr>
      <vt:lpstr>Ext2: External Enforcement – Analysis </vt:lpstr>
      <vt:lpstr>Extension 3: Group Dynamics</vt:lpstr>
      <vt:lpstr>Ext3: Group Dynamics – Analysis</vt:lpstr>
      <vt:lpstr>Ext3: Group Dynamics –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Driftwood: Self-Regulating Access to Natural Resources</dc:title>
  <dc:creator>Phúc Phạm Gia</dc:creator>
  <cp:lastModifiedBy>Phúc Phạm Gia</cp:lastModifiedBy>
  <cp:revision>14</cp:revision>
  <dcterms:created xsi:type="dcterms:W3CDTF">2025-01-11T15:54:11Z</dcterms:created>
  <dcterms:modified xsi:type="dcterms:W3CDTF">2025-01-12T16:23:50Z</dcterms:modified>
</cp:coreProperties>
</file>