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79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276" r:id="rId14"/>
    <p:sldId id="277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Driftwood project explores self-regulating access to natural resources in a coastal environment, focusing on how social dynamics, enforcement mechanisms, and group behaviors influence resource management, where collectors compete for resources while navigating complex social and environmental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simulation environment represents a coastal area with three distinct zones: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Sea Zone (20%): The primary source of driftwood, characterized by deep water and constant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Tidal Zone (20-65%): The transitional area where driftwood accumulates and moves with tides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Sandy Beach (65-100%): The collection area where piles are formed and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r>
              <a:rPr lang="en-US" sz="1600" dirty="0"/>
              <a:t>Lecturer: Prof Alexis </a:t>
            </a:r>
            <a:r>
              <a:rPr lang="en-US" sz="1600" dirty="0" err="1"/>
              <a:t>Drogoul</a:t>
            </a:r>
            <a:r>
              <a:rPr lang="en-US" sz="1600" dirty="0"/>
              <a:t>, Arnaud </a:t>
            </a:r>
            <a:r>
              <a:rPr lang="en-US" sz="1600" dirty="0" err="1"/>
              <a:t>Grinard</a:t>
            </a:r>
            <a:r>
              <a:rPr lang="en-US" sz="1600" dirty="0"/>
              <a:t>, </a:t>
            </a:r>
            <a:r>
              <a:rPr lang="en-US" sz="1600" dirty="0" err="1"/>
              <a:t>Athur</a:t>
            </a:r>
            <a:r>
              <a:rPr lang="en-US" sz="1600" dirty="0"/>
              <a:t> </a:t>
            </a:r>
            <a:r>
              <a:rPr lang="en-US" sz="1600" dirty="0" err="1"/>
              <a:t>Bulgiere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99C6A-CF63-4307-8CDB-FF999E21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824066"/>
            <a:ext cx="11499542" cy="52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F8E06-797E-4551-966D-0C7E250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566894"/>
            <a:ext cx="10836675" cy="57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Perturbation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vs.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 lvl="1"/>
            <a:r>
              <a:rPr lang="en-US" sz="1800" dirty="0"/>
              <a:t>Peer pressure regulation</a:t>
            </a:r>
          </a:p>
          <a:p>
            <a:pPr lvl="1"/>
            <a:r>
              <a:rPr lang="en-US" sz="1800" dirty="0"/>
              <a:t>External enforcement</a:t>
            </a:r>
          </a:p>
          <a:p>
            <a:pPr lvl="1"/>
            <a:r>
              <a:rPr lang="en-US" sz="1800" dirty="0"/>
              <a:t>Group dynamics</a:t>
            </a:r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 lvl="1"/>
            <a:r>
              <a:rPr lang="en-US" sz="1800" dirty="0"/>
              <a:t>Rising: 0:00–6:00 and 12:00–18:00</a:t>
            </a:r>
          </a:p>
          <a:p>
            <a:pPr lvl="1"/>
            <a:r>
              <a:rPr lang="en-US" sz="1800" dirty="0"/>
              <a:t>Falling: </a:t>
            </a:r>
            <a:r>
              <a:rPr lang="en-US" sz="1600" dirty="0"/>
              <a:t>6:00–12:00 and 18:00–24:00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Water depth calculations and beach topography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Driftwood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sizes:</a:t>
            </a:r>
          </a:p>
          <a:p>
            <a:pPr lvl="1"/>
            <a:r>
              <a:rPr lang="en-US" sz="1800" dirty="0"/>
              <a:t>Large: 5</a:t>
            </a:r>
          </a:p>
          <a:p>
            <a:pPr lvl="1"/>
            <a:r>
              <a:rPr lang="en-US" sz="1800" dirty="0"/>
              <a:t>Medium: 3</a:t>
            </a:r>
          </a:p>
          <a:p>
            <a:pPr lvl="1"/>
            <a:r>
              <a:rPr lang="en-US" sz="1800" dirty="0"/>
              <a:t>Small: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Tide influenced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influenced movement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60017-C9BD-4BFF-A5F5-A4DD486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15" y="837390"/>
            <a:ext cx="5407185" cy="54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5207-E427-429D-AE60-30FB1E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585594"/>
            <a:ext cx="11188823" cy="5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0B131-4128-4DE9-99D8-C52A3696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7" y="623302"/>
            <a:ext cx="10642846" cy="5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FF099-DC25-4098-8381-5DAA0879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33" y="782138"/>
            <a:ext cx="5529867" cy="55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499</Words>
  <Application>Microsoft Office PowerPoint</Application>
  <PresentationFormat>Widescreen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25</cp:revision>
  <dcterms:created xsi:type="dcterms:W3CDTF">2025-01-11T15:54:11Z</dcterms:created>
  <dcterms:modified xsi:type="dcterms:W3CDTF">2025-01-13T10:56:39Z</dcterms:modified>
</cp:coreProperties>
</file>