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35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1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8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4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3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3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0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4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14E5-6B2C-4F11-9CD9-9C3ED8341A7B}" type="datetimeFigureOut">
              <a:rPr lang="de-CH" smtClean="0"/>
              <a:t>28.04.2022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1C8-B54B-4616-8C39-A674CDD7D2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73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9"/>
          <a:stretch/>
        </p:blipFill>
        <p:spPr>
          <a:xfrm>
            <a:off x="0" y="1"/>
            <a:ext cx="9144000" cy="1488557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388" y="744132"/>
            <a:ext cx="3004612" cy="6409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0902" y="1942312"/>
            <a:ext cx="892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40075" algn="l"/>
                <a:tab pos="6097588" algn="l"/>
              </a:tabLst>
            </a:pPr>
            <a:r>
              <a:rPr lang="de-CH" sz="2000" b="1" dirty="0" smtClean="0"/>
              <a:t>Journal </a:t>
            </a:r>
            <a:r>
              <a:rPr lang="de-CH" sz="2000" b="1" dirty="0" err="1" smtClean="0"/>
              <a:t>Articles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etc</a:t>
            </a:r>
            <a:r>
              <a:rPr lang="de-CH" sz="2000" b="1" dirty="0" smtClean="0"/>
              <a:t>	Books </a:t>
            </a:r>
            <a:r>
              <a:rPr lang="de-CH" sz="2000" b="1" dirty="0" err="1" smtClean="0"/>
              <a:t>etc</a:t>
            </a:r>
            <a:r>
              <a:rPr lang="de-CH" sz="2000" b="1" dirty="0" smtClean="0"/>
              <a:t>	</a:t>
            </a:r>
            <a:r>
              <a:rPr lang="de-CH" sz="2000" b="1" dirty="0" err="1" smtClean="0"/>
              <a:t>Institutional</a:t>
            </a:r>
            <a:r>
              <a:rPr lang="de-CH" sz="2000" b="1" dirty="0" smtClean="0"/>
              <a:t> Repository</a:t>
            </a:r>
            <a:endParaRPr lang="de-CH" sz="2000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5139"/>
            <a:ext cx="2954080" cy="437286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275" y="2434856"/>
            <a:ext cx="2913017" cy="245235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964" y="5175052"/>
            <a:ext cx="2897432" cy="119384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781" y="2483585"/>
            <a:ext cx="2945219" cy="1154854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781" y="3893851"/>
            <a:ext cx="2945219" cy="120268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781" y="5343513"/>
            <a:ext cx="2945219" cy="142112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398642"/>
            <a:ext cx="455254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Articles</a:t>
            </a:r>
            <a:r>
              <a:rPr lang="de-CH" dirty="0" smtClean="0"/>
              <a:t>, Books </a:t>
            </a:r>
            <a:r>
              <a:rPr lang="de-CH" dirty="0" err="1" smtClean="0"/>
              <a:t>etc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552545" y="1398642"/>
            <a:ext cx="45914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Journals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3462899" y="983936"/>
            <a:ext cx="953458" cy="22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9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73" y="0"/>
            <a:ext cx="2891228" cy="349777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41422" cy="30437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4993"/>
            <a:ext cx="2955851" cy="179682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5"/>
          <a:srcRect b="14499"/>
          <a:stretch/>
        </p:blipFill>
        <p:spPr>
          <a:xfrm>
            <a:off x="6197914" y="0"/>
            <a:ext cx="2946086" cy="6783572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3103123" y="0"/>
            <a:ext cx="2947481" cy="3521413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1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9"/>
          <a:stretch/>
        </p:blipFill>
        <p:spPr>
          <a:xfrm>
            <a:off x="0" y="1"/>
            <a:ext cx="9144000" cy="1488557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388" y="744132"/>
            <a:ext cx="3004612" cy="64093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398642"/>
            <a:ext cx="45525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Articles</a:t>
            </a:r>
            <a:r>
              <a:rPr lang="de-CH" dirty="0" smtClean="0"/>
              <a:t>, Books </a:t>
            </a:r>
            <a:r>
              <a:rPr lang="de-CH" dirty="0" err="1" smtClean="0"/>
              <a:t>etc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552545" y="1398642"/>
            <a:ext cx="45914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Journals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3462899" y="983936"/>
            <a:ext cx="953458" cy="22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6736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28337" y="994610"/>
            <a:ext cx="1061316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CH" sz="1400" dirty="0" err="1" smtClean="0"/>
              <a:t>entomology</a:t>
            </a:r>
            <a:endParaRPr lang="de-CH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1791934"/>
            <a:ext cx="5703498" cy="50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9"/>
          <a:stretch/>
        </p:blipFill>
        <p:spPr>
          <a:xfrm>
            <a:off x="0" y="1"/>
            <a:ext cx="9144000" cy="1488557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388" y="744132"/>
            <a:ext cx="3004612" cy="64093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398642"/>
            <a:ext cx="45525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Articles</a:t>
            </a:r>
            <a:r>
              <a:rPr lang="de-CH" dirty="0" smtClean="0"/>
              <a:t>, Books </a:t>
            </a:r>
            <a:r>
              <a:rPr lang="de-CH" dirty="0" err="1" smtClean="0"/>
              <a:t>etc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552545" y="1398642"/>
            <a:ext cx="45914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Journals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3462899" y="983936"/>
            <a:ext cx="953458" cy="22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6736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28337" y="994610"/>
            <a:ext cx="1061316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CH" sz="1400" dirty="0" err="1" smtClean="0"/>
              <a:t>entomology</a:t>
            </a:r>
            <a:endParaRPr lang="de-CH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30" y="1897812"/>
            <a:ext cx="5112225" cy="47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9"/>
          <a:stretch/>
        </p:blipFill>
        <p:spPr>
          <a:xfrm>
            <a:off x="0" y="1"/>
            <a:ext cx="9144000" cy="1488557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388" y="744132"/>
            <a:ext cx="3004612" cy="64093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398642"/>
            <a:ext cx="45525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Articles</a:t>
            </a:r>
            <a:r>
              <a:rPr lang="de-CH" dirty="0" smtClean="0"/>
              <a:t>, Books </a:t>
            </a:r>
            <a:r>
              <a:rPr lang="de-CH" dirty="0" err="1" smtClean="0"/>
              <a:t>etc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552545" y="1398642"/>
            <a:ext cx="45914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Journals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3462899" y="983936"/>
            <a:ext cx="953458" cy="22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673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8337" y="994610"/>
            <a:ext cx="1061316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CH" sz="1400" dirty="0" err="1" smtClean="0"/>
              <a:t>entomology</a:t>
            </a:r>
            <a:endParaRPr lang="de-CH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4" y="1877290"/>
            <a:ext cx="8319604" cy="47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9"/>
          <a:stretch/>
        </p:blipFill>
        <p:spPr>
          <a:xfrm>
            <a:off x="0" y="1"/>
            <a:ext cx="9144000" cy="1488557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9388" y="744132"/>
            <a:ext cx="3004612" cy="64093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398642"/>
            <a:ext cx="45525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Articles</a:t>
            </a:r>
            <a:r>
              <a:rPr lang="de-CH" dirty="0" smtClean="0"/>
              <a:t>, Books </a:t>
            </a:r>
            <a:r>
              <a:rPr lang="de-CH" dirty="0" err="1" smtClean="0"/>
              <a:t>etc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552545" y="1398642"/>
            <a:ext cx="45914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Journals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3462899" y="983936"/>
            <a:ext cx="953458" cy="22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6736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28337" y="994610"/>
            <a:ext cx="1061316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de-CH" sz="1400" dirty="0" err="1" smtClean="0"/>
              <a:t>entomology</a:t>
            </a:r>
            <a:endParaRPr lang="de-CH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69" y="1862259"/>
            <a:ext cx="8134709" cy="4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Bildschirmpräsentation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Nunnenmacher, Lothar</dc:creator>
  <cp:lastModifiedBy>Nunnenmacher, Lothar</cp:lastModifiedBy>
  <cp:revision>18</cp:revision>
  <dcterms:created xsi:type="dcterms:W3CDTF">2021-07-27T13:46:34Z</dcterms:created>
  <dcterms:modified xsi:type="dcterms:W3CDTF">2022-04-28T12:47:45Z</dcterms:modified>
</cp:coreProperties>
</file>