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0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April 14,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April 14,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April 14,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April 14,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April 14,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April 14,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April 14,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April 14,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April 14,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April 14,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April 14,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April 14,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696137" y="1406844"/>
            <a:ext cx="6634997" cy="1204306"/>
          </a:xfrm>
        </p:spPr>
        <p:txBody>
          <a:bodyPr/>
          <a:lstStyle/>
          <a:p>
            <a:r>
              <a:rPr lang="en-US" sz="2800" dirty="0" smtClean="0"/>
              <a:t>Advertising optimization Platform 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Real-time data solutions for the </a:t>
            </a:r>
            <a:r>
              <a:rPr lang="en-US" dirty="0" err="1" smtClean="0"/>
              <a:t>mta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869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382" y="1045977"/>
            <a:ext cx="8491858" cy="3200193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What if it were possible to optimize advertising revenue with no work for the MTA?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43504520"/>
      </p:ext>
    </p:extLst>
  </p:cSld>
  <p:clrMapOvr>
    <a:masterClrMapping/>
  </p:clrMapOvr>
  <p:transition xmlns:p14="http://schemas.microsoft.com/office/powerpoint/2010/main"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Model does just that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 smtClean="0"/>
          </a:p>
          <a:p>
            <a:r>
              <a:rPr lang="en-US" sz="1800" dirty="0" smtClean="0">
                <a:solidFill>
                  <a:srgbClr val="08A1D9"/>
                </a:solidFill>
              </a:rPr>
              <a:t>○</a:t>
            </a:r>
            <a:r>
              <a:rPr lang="en-US" sz="1800" dirty="0" smtClean="0"/>
              <a:t> The ‘bid price’ of ad space on our digital screens changes as passengers enter and exit each station.</a:t>
            </a:r>
          </a:p>
          <a:p>
            <a:endParaRPr lang="en-US" sz="1800" dirty="0" smtClean="0"/>
          </a:p>
          <a:p>
            <a:r>
              <a:rPr lang="en-US" sz="1800" dirty="0" smtClean="0">
                <a:solidFill>
                  <a:srgbClr val="08A1D9"/>
                </a:solidFill>
              </a:rPr>
              <a:t>○</a:t>
            </a:r>
            <a:r>
              <a:rPr lang="en-US" sz="1800" dirty="0" smtClean="0"/>
              <a:t> The only cost to the MTA is initial installation of our digital screens and a small fee from each ad. We manage the rest.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39923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Model does just that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 smtClean="0"/>
          </a:p>
          <a:p>
            <a:r>
              <a:rPr lang="en-US" sz="1800" dirty="0" smtClean="0">
                <a:solidFill>
                  <a:srgbClr val="08A1D9"/>
                </a:solidFill>
              </a:rPr>
              <a:t>○ Analysis Driven by MTA Turnstile Data:</a:t>
            </a:r>
          </a:p>
          <a:p>
            <a:pPr>
              <a:buFontTx/>
              <a:buChar char="-"/>
            </a:pPr>
            <a:r>
              <a:rPr lang="en-US" sz="1800" dirty="0" smtClean="0">
                <a:solidFill>
                  <a:srgbClr val="08A1D9"/>
                </a:solidFill>
              </a:rPr>
              <a:t>Looked at passenger traffic over time (hours, days, months, by season)</a:t>
            </a:r>
          </a:p>
          <a:p>
            <a:pPr>
              <a:buFontTx/>
              <a:buChar char="-"/>
            </a:pPr>
            <a:r>
              <a:rPr lang="en-US" sz="1800" dirty="0" smtClean="0">
                <a:solidFill>
                  <a:srgbClr val="08A1D9"/>
                </a:solidFill>
              </a:rPr>
              <a:t>Extracted insights around “hotspot” stations</a:t>
            </a:r>
          </a:p>
          <a:p>
            <a:pPr>
              <a:buFontTx/>
              <a:buChar char="-"/>
            </a:pPr>
            <a:r>
              <a:rPr lang="en-US" sz="1800" dirty="0" smtClean="0">
                <a:solidFill>
                  <a:srgbClr val="08A1D9"/>
                </a:solidFill>
              </a:rPr>
              <a:t>Ad Exchange pricing is driven by traffic in these hotspots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748279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Dope graph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20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choose 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000" dirty="0" smtClean="0">
                <a:solidFill>
                  <a:srgbClr val="08A1D9"/>
                </a:solidFill>
              </a:rPr>
              <a:t>○</a:t>
            </a:r>
            <a:r>
              <a:rPr lang="en-US" sz="2000" dirty="0" smtClean="0"/>
              <a:t> It’s clear to us after many weeks of research that advertising is both a huge opportunity and hassle for the MTA.</a:t>
            </a:r>
          </a:p>
          <a:p>
            <a:endParaRPr lang="en-US" sz="2000" dirty="0"/>
          </a:p>
          <a:p>
            <a:r>
              <a:rPr lang="en-US" sz="2000" dirty="0" smtClean="0">
                <a:solidFill>
                  <a:srgbClr val="08A1D9"/>
                </a:solidFill>
              </a:rPr>
              <a:t>○</a:t>
            </a:r>
            <a:r>
              <a:rPr lang="en-US" sz="2000" dirty="0" smtClean="0"/>
              <a:t> With hundreds of stations and lines, predicting appropriate pricing for each is nearly impossible without a model like ours.</a:t>
            </a:r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08A1D9"/>
                </a:solidFill>
              </a:rPr>
              <a:t>○</a:t>
            </a:r>
            <a:r>
              <a:rPr lang="en-US" sz="2000" dirty="0" smtClean="0"/>
              <a:t> </a:t>
            </a:r>
            <a:r>
              <a:rPr lang="en-US" sz="2000" i="1" dirty="0" smtClean="0"/>
              <a:t>Maximize your profits: </a:t>
            </a:r>
            <a:r>
              <a:rPr lang="en-US" sz="2000" dirty="0" smtClean="0"/>
              <a:t>Let the advertisers come to </a:t>
            </a:r>
            <a:r>
              <a:rPr lang="en-US" sz="2000" i="1" dirty="0" smtClean="0"/>
              <a:t>you</a:t>
            </a:r>
            <a:r>
              <a:rPr lang="en-US" sz="2000" dirty="0" smtClean="0"/>
              <a:t> and let us do the heavy lifting while you reap the rewards.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025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1127</TotalTime>
  <Words>203</Words>
  <Application>Microsoft Macintosh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Angles</vt:lpstr>
      <vt:lpstr>Advertising optimization Platform </vt:lpstr>
      <vt:lpstr>PowerPoint Presentation</vt:lpstr>
      <vt:lpstr>Our Model does just that</vt:lpstr>
      <vt:lpstr>Our Model does just that</vt:lpstr>
      <vt:lpstr>Dope graph slide</vt:lpstr>
      <vt:lpstr>Why choose us?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Advertising optimization Platform </dc:title>
  <dc:creator>Emily Barry</dc:creator>
  <cp:lastModifiedBy>Emily Barry</cp:lastModifiedBy>
  <cp:revision>8</cp:revision>
  <dcterms:created xsi:type="dcterms:W3CDTF">2016-04-14T23:25:45Z</dcterms:created>
  <dcterms:modified xsi:type="dcterms:W3CDTF">2016-04-15T18:13:26Z</dcterms:modified>
</cp:coreProperties>
</file>