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6137" y="1406844"/>
            <a:ext cx="6634997" cy="1204306"/>
          </a:xfrm>
        </p:spPr>
        <p:txBody>
          <a:bodyPr/>
          <a:lstStyle/>
          <a:p>
            <a:r>
              <a:rPr lang="en-US" sz="2800" dirty="0" smtClean="0"/>
              <a:t>Advertising optimization Platform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Real-time data solutions for the </a:t>
            </a:r>
            <a:r>
              <a:rPr lang="en-US" dirty="0" err="1" smtClean="0"/>
              <a:t>mta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82" y="1045977"/>
            <a:ext cx="8491858" cy="320019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What if were possible to optimize advertising revenue down to the minute with no work for the MTA?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350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 does just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</a:rPr>
              <a:t>○</a:t>
            </a:r>
            <a:r>
              <a:rPr lang="en-US" sz="1800" dirty="0" smtClean="0"/>
              <a:t> Advertisers visit our internet portal and answer criteria from dropdown menus that determines how much they are willing to pay for ad space.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08A1D9"/>
                </a:solidFill>
              </a:rPr>
              <a:t>○</a:t>
            </a:r>
            <a:r>
              <a:rPr lang="en-US" sz="1800" dirty="0" smtClean="0"/>
              <a:t> The ‘bid price’ of ad space on our digital screens changes as passengers enter and exit each station.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08A1D9"/>
                </a:solidFill>
              </a:rPr>
              <a:t>○</a:t>
            </a:r>
            <a:r>
              <a:rPr lang="en-US" sz="1800" dirty="0" smtClean="0"/>
              <a:t> The only cost to the MTA is initial installation of our digital screens and a small fee from each ad. We manage the rest.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992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>
                <a:solidFill>
                  <a:srgbClr val="08A1D9"/>
                </a:solidFill>
              </a:rPr>
              <a:t>○</a:t>
            </a:r>
            <a:r>
              <a:rPr lang="en-US" sz="2000" dirty="0" smtClean="0"/>
              <a:t> It’s clear to us after many weeks of research that advertising is both a huge opportunity and hassle for the MTA.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8A1D9"/>
                </a:solidFill>
              </a:rPr>
              <a:t>○</a:t>
            </a:r>
            <a:r>
              <a:rPr lang="en-US" sz="2000" dirty="0" smtClean="0"/>
              <a:t> With hundreds of stations and lines, predicting appropriate pricing for each is nearly impossible without a model like ours.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8A1D9"/>
                </a:solidFill>
              </a:rPr>
              <a:t>○</a:t>
            </a:r>
            <a:r>
              <a:rPr lang="en-US" sz="2000" dirty="0" smtClean="0"/>
              <a:t> </a:t>
            </a:r>
            <a:r>
              <a:rPr lang="en-US" sz="2000" i="1" dirty="0" smtClean="0"/>
              <a:t>Maximize your profits: </a:t>
            </a:r>
            <a:r>
              <a:rPr lang="en-US" sz="2000" dirty="0" smtClean="0"/>
              <a:t>Let the advertisers come to </a:t>
            </a:r>
            <a:r>
              <a:rPr lang="en-US" sz="2000" i="1" dirty="0" smtClean="0"/>
              <a:t>you</a:t>
            </a:r>
            <a:r>
              <a:rPr lang="en-US" sz="2000" dirty="0" smtClean="0"/>
              <a:t> and let us do the heavy lifting while you reap the rewards.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2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27</TotalTime>
  <Words>182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Advertising optimization Platform </vt:lpstr>
      <vt:lpstr>PowerPoint Presentation</vt:lpstr>
      <vt:lpstr>Our model does just that</vt:lpstr>
      <vt:lpstr>Why choose 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optimization Platform </dc:title>
  <dc:creator>Emily Barry</dc:creator>
  <cp:lastModifiedBy>Emily Barry</cp:lastModifiedBy>
  <cp:revision>4</cp:revision>
  <dcterms:created xsi:type="dcterms:W3CDTF">2016-04-14T23:25:45Z</dcterms:created>
  <dcterms:modified xsi:type="dcterms:W3CDTF">2016-04-14T23:53:33Z</dcterms:modified>
</cp:coreProperties>
</file>