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/>
    <p:restoredTop sz="94633"/>
  </p:normalViewPr>
  <p:slideViewPr>
    <p:cSldViewPr snapToGrid="0" snapToObjects="1">
      <p:cViewPr varScale="1">
        <p:scale>
          <a:sx n="193" d="100"/>
          <a:sy n="193" d="100"/>
        </p:scale>
        <p:origin x="2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F882-6797-3C46-A9A3-E0E118B0C007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9FCC-DCF0-4F4B-9DE7-751E90C8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F882-6797-3C46-A9A3-E0E118B0C007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9FCC-DCF0-4F4B-9DE7-751E90C8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9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F882-6797-3C46-A9A3-E0E118B0C007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9FCC-DCF0-4F4B-9DE7-751E90C8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2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F882-6797-3C46-A9A3-E0E118B0C007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9FCC-DCF0-4F4B-9DE7-751E90C8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7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F882-6797-3C46-A9A3-E0E118B0C007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9FCC-DCF0-4F4B-9DE7-751E90C8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1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F882-6797-3C46-A9A3-E0E118B0C007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9FCC-DCF0-4F4B-9DE7-751E90C8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5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F882-6797-3C46-A9A3-E0E118B0C007}" type="datetimeFigureOut">
              <a:rPr lang="en-US" smtClean="0"/>
              <a:t>11/3/16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9FCC-DCF0-4F4B-9DE7-751E90C8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7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F882-6797-3C46-A9A3-E0E118B0C007}" type="datetimeFigureOut">
              <a:rPr lang="en-US" smtClean="0"/>
              <a:t>11/3/16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9FCC-DCF0-4F4B-9DE7-751E90C8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0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F882-6797-3C46-A9A3-E0E118B0C007}" type="datetimeFigureOut">
              <a:rPr lang="en-US" smtClean="0"/>
              <a:t>11/3/16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9FCC-DCF0-4F4B-9DE7-751E90C8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9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F882-6797-3C46-A9A3-E0E118B0C007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9FCC-DCF0-4F4B-9DE7-751E90C8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F882-6797-3C46-A9A3-E0E118B0C007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9FCC-DCF0-4F4B-9DE7-751E90C8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5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6F882-6797-3C46-A9A3-E0E118B0C007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09FCC-DCF0-4F4B-9DE7-751E90C8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8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14042" y="419100"/>
            <a:ext cx="10755069" cy="4946349"/>
            <a:chOff x="614042" y="419100"/>
            <a:chExt cx="10755069" cy="494634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42" y="584992"/>
              <a:ext cx="3411319" cy="235732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5179" y="584992"/>
              <a:ext cx="3407390" cy="236906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42" y="2996649"/>
              <a:ext cx="3414793" cy="23688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2689" y="419100"/>
              <a:ext cx="3426422" cy="23688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5059" y="2942315"/>
              <a:ext cx="3454940" cy="23688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2689" y="2954053"/>
              <a:ext cx="3415532" cy="236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741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287647" y="1075777"/>
            <a:ext cx="6432068" cy="4410185"/>
            <a:chOff x="2287647" y="1075777"/>
            <a:chExt cx="6432068" cy="44101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31" r="21588"/>
            <a:stretch/>
          </p:blipFill>
          <p:spPr>
            <a:xfrm>
              <a:off x="2308275" y="1125267"/>
              <a:ext cx="2671811" cy="218826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61" b="5010"/>
            <a:stretch/>
          </p:blipFill>
          <p:spPr>
            <a:xfrm>
              <a:off x="4034578" y="1917666"/>
              <a:ext cx="2491583" cy="223923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59" t="2847"/>
            <a:stretch/>
          </p:blipFill>
          <p:spPr>
            <a:xfrm>
              <a:off x="3103425" y="2254579"/>
              <a:ext cx="1832538" cy="230135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12" b="15034"/>
            <a:stretch/>
          </p:blipFill>
          <p:spPr>
            <a:xfrm>
              <a:off x="2287647" y="3902327"/>
              <a:ext cx="3426422" cy="158363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37" r="42710"/>
            <a:stretch/>
          </p:blipFill>
          <p:spPr>
            <a:xfrm>
              <a:off x="6196953" y="1075777"/>
              <a:ext cx="1956329" cy="237440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553" b="7481"/>
            <a:stretch/>
          </p:blipFill>
          <p:spPr>
            <a:xfrm>
              <a:off x="5937865" y="3164772"/>
              <a:ext cx="2781850" cy="21915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434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2016-11-03T13:53:02Z</dcterms:created>
  <dcterms:modified xsi:type="dcterms:W3CDTF">2016-11-03T14:08:01Z</dcterms:modified>
</cp:coreProperties>
</file>