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2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533400" y="111721"/>
            <a:ext cx="3729114" cy="2402879"/>
            <a:chOff x="533400" y="35521"/>
            <a:chExt cx="3729114" cy="2402879"/>
          </a:xfrm>
        </p:grpSpPr>
        <p:grpSp>
          <p:nvGrpSpPr>
            <p:cNvPr id="21" name="Group 20"/>
            <p:cNvGrpSpPr/>
            <p:nvPr/>
          </p:nvGrpSpPr>
          <p:grpSpPr>
            <a:xfrm>
              <a:off x="1371600" y="838200"/>
              <a:ext cx="2128914" cy="914400"/>
              <a:chOff x="2077988" y="685800"/>
              <a:chExt cx="2128914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Parallelogram 21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Parallelogram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Parallelogram 22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Parallelogram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Parallelogram 23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Parallelogram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Parallelogram 24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Parallelogram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5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Parallelogram 25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Parallelogram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Parallelogram 26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Parallelogram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Parallelogram 27"/>
                  <p:cNvSpPr/>
                  <p:nvPr/>
                </p:nvSpPr>
                <p:spPr>
                  <a:xfrm>
                    <a:off x="20779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Parallelogram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9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8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Parallelogram 28"/>
                  <p:cNvSpPr/>
                  <p:nvPr/>
                </p:nvSpPr>
                <p:spPr>
                  <a:xfrm>
                    <a:off x="249869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Parallelogram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9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Parallelogram 29"/>
                  <p:cNvSpPr/>
                  <p:nvPr/>
                </p:nvSpPr>
                <p:spPr>
                  <a:xfrm>
                    <a:off x="2932090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Parallelogram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2090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2117698" y="1524000"/>
              <a:ext cx="2144816" cy="914400"/>
              <a:chOff x="2062086" y="685800"/>
              <a:chExt cx="2144816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Parallelogram 3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Parallelogram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1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Parallelogram 4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Parallelogram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Parallelogram 5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Parallelogram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3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Parallelogram 6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Parallelogram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Parallelogram 7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Parallelogram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Parallelogram 9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Parallelogram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Parallelogram 11"/>
                  <p:cNvSpPr/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Parallelogram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Parallelogram 12"/>
                  <p:cNvSpPr/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Parallelogram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Parallelogram 15"/>
                  <p:cNvSpPr/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Parallelogram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9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625502" y="457200"/>
              <a:ext cx="2144816" cy="914400"/>
              <a:chOff x="2062086" y="685800"/>
              <a:chExt cx="2144816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Parallelogram 31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Parallelogram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0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Parallelogram 32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Parallelogram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1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Parallelogram 33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Parallelogram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Parallelogram 34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Parallelogram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3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Parallelogram 35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Parallelogram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Parallelogram 36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Parallelogram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Parallelogram 37"/>
                  <p:cNvSpPr/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Parallelogram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Parallelogram 38"/>
                  <p:cNvSpPr/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Parallelogram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Parallelogram 39"/>
                  <p:cNvSpPr/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Parallelogram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3532757" y="990600"/>
              <a:ext cx="359664" cy="359664"/>
              <a:chOff x="4724400" y="1066800"/>
              <a:chExt cx="359664" cy="359664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4724400" y="1066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876800" y="12192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5029200" y="13716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85800" y="35521"/>
              <a:ext cx="978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counties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611416" y="304800"/>
              <a:ext cx="1034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2"/>
            </p:cNvCxnSpPr>
            <p:nvPr/>
          </p:nvCxnSpPr>
          <p:spPr>
            <a:xfrm flipH="1">
              <a:off x="533400" y="404853"/>
              <a:ext cx="641861" cy="738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87817" y="177981"/>
              <a:ext cx="770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weeks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>
            <a:xfrm>
              <a:off x="3287817" y="362647"/>
              <a:ext cx="974697" cy="922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721719" y="533400"/>
            <a:ext cx="2203081" cy="1828800"/>
            <a:chOff x="4847029" y="685800"/>
            <a:chExt cx="22030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Parallelogram 57"/>
                <p:cNvSpPr/>
                <p:nvPr/>
              </p:nvSpPr>
              <p:spPr>
                <a:xfrm>
                  <a:off x="5370490" y="685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Parallelogram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490" y="685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2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arallelogram 58"/>
                <p:cNvSpPr/>
                <p:nvPr/>
              </p:nvSpPr>
              <p:spPr>
                <a:xfrm>
                  <a:off x="559909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Parallelogram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09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Parallelogram 59"/>
                <p:cNvSpPr/>
                <p:nvPr/>
              </p:nvSpPr>
              <p:spPr>
                <a:xfrm>
                  <a:off x="5867400" y="2209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Parallelogram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209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1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>
              <a:stCxn id="58" idx="4"/>
              <a:endCxn id="59" idx="0"/>
            </p:cNvCxnSpPr>
            <p:nvPr/>
          </p:nvCxnSpPr>
          <p:spPr>
            <a:xfrm>
              <a:off x="5733245" y="990600"/>
              <a:ext cx="228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4"/>
              <a:endCxn id="60" idx="0"/>
            </p:cNvCxnSpPr>
            <p:nvPr/>
          </p:nvCxnSpPr>
          <p:spPr>
            <a:xfrm>
              <a:off x="5961845" y="1752600"/>
              <a:ext cx="26831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Parallelogram 64"/>
                <p:cNvSpPr/>
                <p:nvPr/>
              </p:nvSpPr>
              <p:spPr>
                <a:xfrm>
                  <a:off x="6019800" y="9906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Parallelogram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9906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Parallelogram 65"/>
                <p:cNvSpPr/>
                <p:nvPr/>
              </p:nvSpPr>
              <p:spPr>
                <a:xfrm>
                  <a:off x="632460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6,2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Parallelogram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3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Parallelogram 66"/>
                <p:cNvSpPr/>
                <p:nvPr/>
              </p:nvSpPr>
              <p:spPr>
                <a:xfrm>
                  <a:off x="4847029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Parallelogram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29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Parallelogram 67"/>
                <p:cNvSpPr/>
                <p:nvPr/>
              </p:nvSpPr>
              <p:spPr>
                <a:xfrm>
                  <a:off x="5181600" y="19050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Parallelogram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19050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>
              <a:stCxn id="67" idx="2"/>
              <a:endCxn id="59" idx="5"/>
            </p:cNvCxnSpPr>
            <p:nvPr/>
          </p:nvCxnSpPr>
          <p:spPr>
            <a:xfrm>
              <a:off x="5429568" y="1600200"/>
              <a:ext cx="3124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59" idx="2"/>
              <a:endCxn id="66" idx="5"/>
            </p:cNvCxnSpPr>
            <p:nvPr/>
          </p:nvCxnSpPr>
          <p:spPr>
            <a:xfrm>
              <a:off x="6181629" y="1600200"/>
              <a:ext cx="285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9" idx="1"/>
              <a:endCxn id="65" idx="3"/>
            </p:cNvCxnSpPr>
            <p:nvPr/>
          </p:nvCxnSpPr>
          <p:spPr>
            <a:xfrm flipV="1">
              <a:off x="6104816" y="1295400"/>
              <a:ext cx="134768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8" idx="1"/>
              <a:endCxn id="59" idx="3"/>
            </p:cNvCxnSpPr>
            <p:nvPr/>
          </p:nvCxnSpPr>
          <p:spPr>
            <a:xfrm flipV="1">
              <a:off x="5687326" y="1752600"/>
              <a:ext cx="131548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502302" y="13755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94457" y="169625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21737" y="138750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8347" y="12271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111451" y="1828800"/>
                  <a:ext cx="3083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51" y="1828800"/>
                  <a:ext cx="30835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59046" y="990600"/>
                  <a:ext cx="3083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046" y="990600"/>
                  <a:ext cx="308354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5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47800" y="1143000"/>
            <a:ext cx="5247228" cy="3901226"/>
            <a:chOff x="1447800" y="1143000"/>
            <a:chExt cx="5247228" cy="3901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Parallelogram 3"/>
                <p:cNvSpPr/>
                <p:nvPr/>
              </p:nvSpPr>
              <p:spPr>
                <a:xfrm>
                  <a:off x="3020267" y="228922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Parallelogram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267" y="228922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916898" y="2136820"/>
                  <a:ext cx="612648" cy="609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898" y="2136820"/>
                  <a:ext cx="612648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3890312" y="320362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2" y="3203620"/>
                  <a:ext cx="612648" cy="609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273782" y="4434626"/>
                  <a:ext cx="747887" cy="609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782" y="4434626"/>
                  <a:ext cx="747887" cy="609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486868" y="322401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868" y="3224012"/>
                  <a:ext cx="609600" cy="609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3385040" y="3508420"/>
              <a:ext cx="359664" cy="54864"/>
              <a:chOff x="4953000" y="4495800"/>
              <a:chExt cx="359664" cy="54864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9530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51054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2578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/>
            <p:cNvCxnSpPr>
              <a:stCxn id="4" idx="3"/>
              <a:endCxn id="6" idx="0"/>
            </p:cNvCxnSpPr>
            <p:nvPr/>
          </p:nvCxnSpPr>
          <p:spPr>
            <a:xfrm>
              <a:off x="3240051" y="2594020"/>
              <a:ext cx="956585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6" idx="0"/>
            </p:cNvCxnSpPr>
            <p:nvPr/>
          </p:nvCxnSpPr>
          <p:spPr>
            <a:xfrm flipH="1">
              <a:off x="4196636" y="2746420"/>
              <a:ext cx="1026586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7" idx="0"/>
            </p:cNvCxnSpPr>
            <p:nvPr/>
          </p:nvCxnSpPr>
          <p:spPr>
            <a:xfrm flipH="1">
              <a:off x="3647726" y="3813220"/>
              <a:ext cx="548910" cy="621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7" idx="0"/>
            </p:cNvCxnSpPr>
            <p:nvPr/>
          </p:nvCxnSpPr>
          <p:spPr>
            <a:xfrm>
              <a:off x="2791668" y="3833612"/>
              <a:ext cx="856058" cy="601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6082380" y="213682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380" y="2136820"/>
                  <a:ext cx="612648" cy="609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047427" y="2120721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427" y="2120721"/>
                  <a:ext cx="612648" cy="609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8" idx="4"/>
              <a:endCxn id="6" idx="0"/>
            </p:cNvCxnSpPr>
            <p:nvPr/>
          </p:nvCxnSpPr>
          <p:spPr>
            <a:xfrm flipH="1">
              <a:off x="4196636" y="2730321"/>
              <a:ext cx="157115" cy="473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4"/>
              <a:endCxn id="6" idx="0"/>
            </p:cNvCxnSpPr>
            <p:nvPr/>
          </p:nvCxnSpPr>
          <p:spPr>
            <a:xfrm flipH="1">
              <a:off x="4196636" y="2746420"/>
              <a:ext cx="2192068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082380" y="114300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380" y="1143000"/>
                  <a:ext cx="612648" cy="609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4"/>
              <a:endCxn id="17" idx="0"/>
            </p:cNvCxnSpPr>
            <p:nvPr/>
          </p:nvCxnSpPr>
          <p:spPr>
            <a:xfrm>
              <a:off x="6388704" y="1752600"/>
              <a:ext cx="0" cy="384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447800" y="3258484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258484"/>
                  <a:ext cx="612648" cy="6096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27" idx="4"/>
              <a:endCxn id="7" idx="0"/>
            </p:cNvCxnSpPr>
            <p:nvPr/>
          </p:nvCxnSpPr>
          <p:spPr>
            <a:xfrm>
              <a:off x="1754124" y="3868084"/>
              <a:ext cx="1893602" cy="566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3076290" y="114300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290" y="1143000"/>
                  <a:ext cx="612648" cy="609600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31" idx="4"/>
              <a:endCxn id="4" idx="0"/>
            </p:cNvCxnSpPr>
            <p:nvPr/>
          </p:nvCxnSpPr>
          <p:spPr>
            <a:xfrm>
              <a:off x="3382614" y="1752600"/>
              <a:ext cx="408" cy="536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5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246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Dietterich</dc:creator>
  <cp:lastModifiedBy>Tom Dietterich</cp:lastModifiedBy>
  <cp:revision>10</cp:revision>
  <dcterms:created xsi:type="dcterms:W3CDTF">2015-11-08T21:12:17Z</dcterms:created>
  <dcterms:modified xsi:type="dcterms:W3CDTF">2015-11-08T22:34:44Z</dcterms:modified>
</cp:coreProperties>
</file>