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47D6-81C1-1C4C-9FD6-15619F41396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85BB-BB49-694C-870C-79B03855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7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47D6-81C1-1C4C-9FD6-15619F41396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85BB-BB49-694C-870C-79B03855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0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47D6-81C1-1C4C-9FD6-15619F41396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85BB-BB49-694C-870C-79B03855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4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47D6-81C1-1C4C-9FD6-15619F41396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85BB-BB49-694C-870C-79B03855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47D6-81C1-1C4C-9FD6-15619F41396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85BB-BB49-694C-870C-79B03855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4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47D6-81C1-1C4C-9FD6-15619F41396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85BB-BB49-694C-870C-79B03855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3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47D6-81C1-1C4C-9FD6-15619F41396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85BB-BB49-694C-870C-79B03855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1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47D6-81C1-1C4C-9FD6-15619F41396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85BB-BB49-694C-870C-79B03855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3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47D6-81C1-1C4C-9FD6-15619F41396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85BB-BB49-694C-870C-79B03855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47D6-81C1-1C4C-9FD6-15619F41396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85BB-BB49-694C-870C-79B03855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47D6-81C1-1C4C-9FD6-15619F41396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85BB-BB49-694C-870C-79B03855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5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247D6-81C1-1C4C-9FD6-15619F41396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585BB-BB49-694C-870C-79B03855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4" t="23820" r="6453" b="26292"/>
          <a:stretch/>
        </p:blipFill>
        <p:spPr>
          <a:xfrm>
            <a:off x="3434863" y="0"/>
            <a:ext cx="5052646" cy="34212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60" b="31386"/>
          <a:stretch/>
        </p:blipFill>
        <p:spPr>
          <a:xfrm>
            <a:off x="3773327" y="3720101"/>
            <a:ext cx="5808179" cy="2506894"/>
          </a:xfrm>
          <a:prstGeom prst="rect">
            <a:avLst/>
          </a:prstGeom>
        </p:spPr>
      </p:pic>
      <p:sp>
        <p:nvSpPr>
          <p:cNvPr id="10" name="Triangle 9"/>
          <p:cNvSpPr/>
          <p:nvPr/>
        </p:nvSpPr>
        <p:spPr>
          <a:xfrm>
            <a:off x="4664466" y="1130158"/>
            <a:ext cx="3924729" cy="2682410"/>
          </a:xfrm>
          <a:prstGeom prst="triangle">
            <a:avLst>
              <a:gd name="adj" fmla="val 43455"/>
            </a:avLst>
          </a:prstGeom>
          <a:solidFill>
            <a:schemeClr val="bg1">
              <a:lumMod val="6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3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Tredennick</dc:creator>
  <cp:lastModifiedBy>Andrew Tredennick</cp:lastModifiedBy>
  <cp:revision>2</cp:revision>
  <dcterms:created xsi:type="dcterms:W3CDTF">2015-11-18T17:52:09Z</dcterms:created>
  <dcterms:modified xsi:type="dcterms:W3CDTF">2015-11-18T17:57:28Z</dcterms:modified>
</cp:coreProperties>
</file>