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81C29-4A2F-42F3-8133-F967A87EF28F}" v="61" dt="2024-01-07T13:51:0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4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6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Smart bike lock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Caignie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Kyano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Libbrecht</a:t>
            </a:r>
            <a:r>
              <a:rPr lang="de-DE" dirty="0">
                <a:cs typeface="Arial"/>
              </a:rPr>
              <a:t> Wout, </a:t>
            </a:r>
            <a:r>
              <a:rPr lang="de-DE" dirty="0" err="1">
                <a:cs typeface="Arial"/>
              </a:rPr>
              <a:t>L'Oeuille</a:t>
            </a:r>
            <a:r>
              <a:rPr lang="de-DE" dirty="0">
                <a:cs typeface="Arial"/>
              </a:rPr>
              <a:t> Elias  </a:t>
            </a:r>
            <a:endParaRPr lang="nl-NL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25085-0005-B5C1-33A4-08F5EDA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endParaRPr lang="nl-N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242E9-8B2A-DE44-F958-B82E062D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Tijdelijke aanduiding voor inhoud 3" descr="Afbeelding met cirkel, diagram, schermopname, ontwerp&#10;&#10;Automatisch gegenereerde beschrijving">
            <a:extLst>
              <a:ext uri="{FF2B5EF4-FFF2-40B4-BE49-F238E27FC236}">
                <a16:creationId xmlns:a16="http://schemas.microsoft.com/office/drawing/2014/main" id="{77963599-A318-CD51-CBCD-444D3ACD9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396" y="1610"/>
            <a:ext cx="6570729" cy="685544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Madison</vt:lpstr>
      <vt:lpstr>Smart bike lock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33</cp:revision>
  <dcterms:created xsi:type="dcterms:W3CDTF">2024-01-07T13:44:12Z</dcterms:created>
  <dcterms:modified xsi:type="dcterms:W3CDTF">2024-01-07T14:18:06Z</dcterms:modified>
</cp:coreProperties>
</file>