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7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6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9919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84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0395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8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03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4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1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0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4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6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0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13652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Aviation Risk Analysis 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Presented by: Elizabeth Ogutu</a:t>
            </a:r>
          </a:p>
          <a:p>
            <a:r>
              <a:rPr dirty="0">
                <a:solidFill>
                  <a:schemeClr val="tx1"/>
                </a:solidFill>
              </a:rPr>
              <a:t>Date: April </a:t>
            </a:r>
            <a:r>
              <a:rPr dirty="0" smtClean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6</a:t>
            </a:r>
            <a:r>
              <a:rPr dirty="0" smtClean="0">
                <a:solidFill>
                  <a:schemeClr val="tx1"/>
                </a:solidFill>
              </a:rPr>
              <a:t>, </a:t>
            </a:r>
            <a:r>
              <a:rPr dirty="0">
                <a:solidFill>
                  <a:schemeClr val="tx1"/>
                </a:solidFill>
              </a:rPr>
              <a:t>2025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 lvl="0"/>
            <a:r>
              <a:rPr lang="en-US" b="1" dirty="0" smtClean="0"/>
              <a:t>Aircraft </a:t>
            </a:r>
            <a:r>
              <a:rPr lang="en-US" b="1" dirty="0"/>
              <a:t>Selection Criteria:</a:t>
            </a:r>
            <a:endParaRPr lang="en-US" sz="2800" dirty="0"/>
          </a:p>
          <a:p>
            <a:pPr lvl="1"/>
            <a:r>
              <a:rPr lang="en-US" b="1" dirty="0"/>
              <a:t>Low Fatality Rates:</a:t>
            </a:r>
            <a:r>
              <a:rPr lang="en-US" dirty="0"/>
              <a:t> Choose aircraft with low fatality rates.</a:t>
            </a:r>
            <a:endParaRPr lang="en-US" sz="2400" dirty="0"/>
          </a:p>
          <a:p>
            <a:pPr lvl="1"/>
            <a:r>
              <a:rPr lang="en-US" b="1" dirty="0"/>
              <a:t>Proven Safety Record:</a:t>
            </a:r>
            <a:r>
              <a:rPr lang="en-US" dirty="0"/>
              <a:t> Models with fewer accidents should be prioritized.</a:t>
            </a:r>
            <a:endParaRPr lang="en-US" sz="2400" dirty="0"/>
          </a:p>
          <a:p>
            <a:pPr lvl="1"/>
            <a:r>
              <a:rPr lang="en-US" b="1" dirty="0"/>
              <a:t>Weather &amp; Flight Phase Considerations:</a:t>
            </a:r>
            <a:r>
              <a:rPr lang="en-US" dirty="0"/>
              <a:t> Models performing well in diverse weather conditions and phases of flight are preferred.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981"/>
            <a:ext cx="8229600" cy="988291"/>
          </a:xfrm>
        </p:spPr>
        <p:txBody>
          <a:bodyPr>
            <a:normAutofit/>
          </a:bodyPr>
          <a:lstStyle/>
          <a:p>
            <a:r>
              <a:rPr lang="en-US" b="1" dirty="0" smtClean="0"/>
              <a:t>        Next </a:t>
            </a:r>
            <a:r>
              <a:rPr lang="en-US" b="1" dirty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3054"/>
            <a:ext cx="8229600" cy="1671782"/>
          </a:xfrm>
        </p:spPr>
        <p:txBody>
          <a:bodyPr>
            <a:normAutofit lnSpcReduction="10000"/>
          </a:bodyPr>
          <a:lstStyle/>
          <a:p>
            <a:pPr lvl="0"/>
            <a:r>
              <a:rPr lang="en-US" b="1" dirty="0" smtClean="0"/>
              <a:t>Step 1:</a:t>
            </a:r>
            <a:r>
              <a:rPr lang="en-US" dirty="0" smtClean="0"/>
              <a:t> Present the analysis and recommendations to the head of the aviation division.</a:t>
            </a:r>
          </a:p>
          <a:p>
            <a:pPr lvl="0"/>
            <a:r>
              <a:rPr lang="en-US" b="1" dirty="0" smtClean="0"/>
              <a:t>Step 2:</a:t>
            </a:r>
            <a:r>
              <a:rPr lang="en-US" dirty="0" smtClean="0"/>
              <a:t> Conduct a deeper investigation into specific aircraft models.</a:t>
            </a:r>
          </a:p>
          <a:p>
            <a:pPr lvl="0"/>
            <a:r>
              <a:rPr lang="en-US" b="1" dirty="0" smtClean="0"/>
              <a:t>Step 3:</a:t>
            </a:r>
            <a:r>
              <a:rPr lang="en-US" dirty="0" smtClean="0"/>
              <a:t> Finalize purchasing decisions based on the safest models identified.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Questions &amp; Discussion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798911"/>
          </a:xfrm>
        </p:spPr>
        <p:txBody>
          <a:bodyPr>
            <a:normAutofit fontScale="40000" lnSpcReduction="20000"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3600" dirty="0" smtClean="0">
                <a:solidFill>
                  <a:schemeClr val="tx1"/>
                </a:solidFill>
              </a:rPr>
              <a:t>Contact: Elizabeth Ogutu</a:t>
            </a:r>
          </a:p>
          <a:p>
            <a:r>
              <a:rPr lang="en-US" sz="3600" dirty="0">
                <a:solidFill>
                  <a:schemeClr val="tx1"/>
                </a:solidFill>
              </a:rPr>
              <a:t>https://www.linkedin.com/in/elizabeth-ogutu-36222b1a6/</a:t>
            </a:r>
            <a:endParaRPr lang="en-US" sz="3600" dirty="0" smtClean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9600" dirty="0" smtClean="0">
                <a:solidFill>
                  <a:schemeClr val="tx1"/>
                </a:solidFill>
              </a:rPr>
              <a:t>              Thank </a:t>
            </a:r>
            <a:r>
              <a:rPr lang="en-US" sz="9600" dirty="0" smtClean="0">
                <a:solidFill>
                  <a:schemeClr val="tx1"/>
                </a:solidFill>
              </a:rPr>
              <a:t>you.</a:t>
            </a:r>
            <a:endParaRPr 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96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Executive Summary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dirty="0"/>
          </a:p>
          <a:p>
            <a:pPr lvl="0"/>
            <a:r>
              <a:rPr lang="en-US" b="1" dirty="0" smtClean="0"/>
              <a:t>Objective</a:t>
            </a:r>
            <a:r>
              <a:rPr lang="en-US" b="1" dirty="0"/>
              <a:t>:</a:t>
            </a:r>
            <a:r>
              <a:rPr lang="en-US" dirty="0"/>
              <a:t> To analyze aviation accidents and identify the safest aircraft for purchasing decisions.</a:t>
            </a:r>
            <a:endParaRPr lang="en-US" sz="2800" dirty="0"/>
          </a:p>
          <a:p>
            <a:pPr lvl="0"/>
            <a:r>
              <a:rPr lang="en-US" b="1" dirty="0"/>
              <a:t>Key Findings:</a:t>
            </a:r>
            <a:endParaRPr lang="en-US" sz="2800" dirty="0"/>
          </a:p>
          <a:p>
            <a:pPr lvl="1"/>
            <a:r>
              <a:rPr lang="en-US" dirty="0"/>
              <a:t>The trend of accidents over time shows significant improvements in aviation safety.</a:t>
            </a:r>
            <a:endParaRPr lang="en-US" sz="2400" dirty="0"/>
          </a:p>
          <a:p>
            <a:pPr lvl="1"/>
            <a:r>
              <a:rPr lang="en-US" dirty="0"/>
              <a:t>Aircraft models vary significantly in terms of fatality rates, with certain models showing consistently lower risks.</a:t>
            </a:r>
            <a:endParaRPr lang="en-US" sz="2400" dirty="0"/>
          </a:p>
          <a:p>
            <a:pPr lvl="1"/>
            <a:r>
              <a:rPr lang="en-US" dirty="0"/>
              <a:t>Accidents are most frequent during takeoff and landing phases.</a:t>
            </a:r>
            <a:endParaRPr lang="en-US" sz="2400" dirty="0"/>
          </a:p>
          <a:p>
            <a:pPr lvl="0"/>
            <a:r>
              <a:rPr lang="en-US" b="1" dirty="0"/>
              <a:t>Recommendation:</a:t>
            </a:r>
            <a:r>
              <a:rPr lang="en-US" dirty="0"/>
              <a:t> Purchase aircraft models with lower fatality rates and prioritize aircraft with strong safety records.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lvl="0"/>
            <a:r>
              <a:rPr lang="en-US" b="1" dirty="0"/>
              <a:t>Problem:</a:t>
            </a:r>
            <a:r>
              <a:rPr lang="en-US" dirty="0"/>
              <a:t> The company </a:t>
            </a:r>
            <a:r>
              <a:rPr lang="en-US" dirty="0" smtClean="0"/>
              <a:t>wants to join into </a:t>
            </a:r>
            <a:r>
              <a:rPr lang="en-US" dirty="0"/>
              <a:t>the aviation industry and needs to choose the safest aircraft for commercial and private use.</a:t>
            </a:r>
          </a:p>
          <a:p>
            <a:pPr lvl="0"/>
            <a:r>
              <a:rPr lang="en-US" b="1" dirty="0"/>
              <a:t>Goal:</a:t>
            </a:r>
            <a:r>
              <a:rPr lang="en-US" dirty="0"/>
              <a:t> To determine which aircraft are the lowest risk based on accident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 lvl="0"/>
            <a:r>
              <a:rPr lang="en-US" b="1" dirty="0"/>
              <a:t>Data Source:</a:t>
            </a:r>
            <a:r>
              <a:rPr lang="en-US" dirty="0"/>
              <a:t> Aviation Accident Database &amp; Synopses (NTSB, 2023)</a:t>
            </a:r>
            <a:endParaRPr lang="en-US" sz="2800" dirty="0"/>
          </a:p>
          <a:p>
            <a:pPr lvl="0"/>
            <a:r>
              <a:rPr lang="en-US" b="1" dirty="0"/>
              <a:t>Key Columns:</a:t>
            </a:r>
            <a:endParaRPr lang="en-US" sz="2800" dirty="0"/>
          </a:p>
          <a:p>
            <a:pPr lvl="1"/>
            <a:r>
              <a:rPr lang="en-US" dirty="0"/>
              <a:t>Aircraft Model</a:t>
            </a:r>
            <a:endParaRPr lang="en-US" sz="2400" dirty="0"/>
          </a:p>
          <a:p>
            <a:pPr lvl="1"/>
            <a:r>
              <a:rPr lang="en-US" dirty="0"/>
              <a:t>Accident Severity</a:t>
            </a:r>
            <a:endParaRPr lang="en-US" sz="2400" dirty="0"/>
          </a:p>
          <a:p>
            <a:pPr lvl="1"/>
            <a:r>
              <a:rPr lang="en-US" dirty="0"/>
              <a:t>Location &amp; Date of Accidents</a:t>
            </a:r>
            <a:endParaRPr lang="en-US" sz="2400" dirty="0"/>
          </a:p>
          <a:p>
            <a:pPr lvl="1"/>
            <a:r>
              <a:rPr lang="en-US" dirty="0" smtClean="0"/>
              <a:t>Aircraft Make</a:t>
            </a:r>
            <a:endParaRPr lang="en-US" sz="2400" dirty="0"/>
          </a:p>
          <a:p>
            <a:pPr lvl="1"/>
            <a:r>
              <a:rPr lang="en-US" dirty="0"/>
              <a:t>Fatalities &amp; Injuries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 lvl="0"/>
            <a:r>
              <a:rPr lang="en-US" b="1" dirty="0" smtClean="0"/>
              <a:t>Key </a:t>
            </a:r>
            <a:r>
              <a:rPr lang="en-US" b="1" dirty="0"/>
              <a:t>Insights:</a:t>
            </a:r>
            <a:endParaRPr lang="en-US" sz="2800" dirty="0"/>
          </a:p>
          <a:p>
            <a:pPr lvl="1"/>
            <a:r>
              <a:rPr lang="en-US" b="1" dirty="0"/>
              <a:t>Accident Trends Over Time:</a:t>
            </a:r>
            <a:r>
              <a:rPr lang="en-US" dirty="0"/>
              <a:t> Line chart showing accident frequency over the years.</a:t>
            </a:r>
            <a:endParaRPr lang="en-US" sz="2400" dirty="0"/>
          </a:p>
          <a:p>
            <a:pPr lvl="1"/>
            <a:r>
              <a:rPr lang="en-US" b="1" dirty="0"/>
              <a:t>Top Countries by Accidents:</a:t>
            </a:r>
            <a:r>
              <a:rPr lang="en-US" dirty="0"/>
              <a:t> Bar chart showing which countries report the most accidents.</a:t>
            </a:r>
            <a:endParaRPr lang="en-US" sz="2400" dirty="0"/>
          </a:p>
          <a:p>
            <a:pPr lvl="1"/>
            <a:r>
              <a:rPr lang="en-US" b="1" dirty="0"/>
              <a:t>Fatality Rates by Aircraft Model:</a:t>
            </a:r>
            <a:r>
              <a:rPr lang="en-US" dirty="0"/>
              <a:t> Bar chart with the fatality rates of top aircraft models.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983298"/>
          </a:xfrm>
        </p:spPr>
        <p:txBody>
          <a:bodyPr>
            <a:normAutofit/>
          </a:bodyPr>
          <a:lstStyle/>
          <a:p>
            <a:r>
              <a:rPr lang="en-US" sz="3200" b="1" dirty="0"/>
              <a:t>Visual 1: Accidents Over Time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1635" y="1773383"/>
            <a:ext cx="7250547" cy="4996872"/>
          </a:xfrm>
        </p:spPr>
        <p:txBody>
          <a:bodyPr>
            <a:normAutofit/>
          </a:bodyPr>
          <a:lstStyle/>
          <a:p>
            <a:endParaRPr dirty="0"/>
          </a:p>
          <a:p>
            <a:pPr lvl="0"/>
            <a:r>
              <a:rPr lang="en-US" b="1" dirty="0" smtClean="0"/>
              <a:t>Title</a:t>
            </a:r>
            <a:r>
              <a:rPr lang="en-US" b="1" dirty="0"/>
              <a:t>:</a:t>
            </a:r>
            <a:r>
              <a:rPr lang="en-US" dirty="0"/>
              <a:t> "Accidents Over Time: A Look at Safety Trends"</a:t>
            </a:r>
          </a:p>
          <a:p>
            <a:pPr lvl="0"/>
            <a:endParaRPr lang="en-US" b="1" dirty="0" smtClean="0"/>
          </a:p>
          <a:p>
            <a:pPr lvl="0"/>
            <a:endParaRPr lang="en-US" b="1" dirty="0"/>
          </a:p>
          <a:p>
            <a:pPr lvl="0"/>
            <a:endParaRPr lang="en-US" b="1" dirty="0" smtClean="0"/>
          </a:p>
          <a:p>
            <a:pPr lvl="0"/>
            <a:endParaRPr lang="en-US" b="1" dirty="0"/>
          </a:p>
          <a:p>
            <a:pPr lvl="0"/>
            <a:endParaRPr lang="en-US" b="1" dirty="0" smtClean="0"/>
          </a:p>
          <a:p>
            <a:pPr lvl="0"/>
            <a:endParaRPr lang="en-US" b="1" dirty="0" smtClean="0"/>
          </a:p>
          <a:p>
            <a:pPr lvl="0"/>
            <a:endParaRPr lang="en-US" b="1" dirty="0"/>
          </a:p>
          <a:p>
            <a:pPr lvl="0"/>
            <a:endParaRPr lang="en-US" b="1" dirty="0" smtClean="0"/>
          </a:p>
          <a:p>
            <a:pPr lvl="0"/>
            <a:r>
              <a:rPr lang="en-US" b="1" dirty="0" smtClean="0"/>
              <a:t>Insight</a:t>
            </a:r>
            <a:r>
              <a:rPr lang="en-US" b="1" dirty="0"/>
              <a:t>:</a:t>
            </a:r>
            <a:r>
              <a:rPr lang="en-US" dirty="0"/>
              <a:t> "Accidents have decreased over the years, indicating improvements in safety protocols."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008" y="2516627"/>
            <a:ext cx="6781800" cy="33441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176981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Visual</a:t>
            </a:r>
            <a:r>
              <a:rPr lang="en-US" b="1" dirty="0"/>
              <a:t> 2: Top </a:t>
            </a:r>
            <a:r>
              <a:rPr lang="en-US" b="1" dirty="0" smtClean="0"/>
              <a:t>10 Aircraft makes </a:t>
            </a:r>
            <a:r>
              <a:rPr lang="en-US" b="1" dirty="0"/>
              <a:t>by </a:t>
            </a:r>
            <a:r>
              <a:rPr lang="en-US" b="1" dirty="0" smtClean="0"/>
              <a:t>number of Accidents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801091"/>
            <a:ext cx="6591985" cy="5126182"/>
          </a:xfrm>
        </p:spPr>
        <p:txBody>
          <a:bodyPr>
            <a:normAutofit/>
          </a:bodyPr>
          <a:lstStyle/>
          <a:p>
            <a:endParaRPr dirty="0"/>
          </a:p>
          <a:p>
            <a:pPr lvl="0"/>
            <a:r>
              <a:rPr lang="en-US" b="1" dirty="0" smtClean="0"/>
              <a:t>Title</a:t>
            </a:r>
            <a:r>
              <a:rPr lang="en-US" b="1" dirty="0"/>
              <a:t>:</a:t>
            </a:r>
            <a:r>
              <a:rPr lang="en-US" dirty="0"/>
              <a:t> "Top </a:t>
            </a:r>
            <a:r>
              <a:rPr lang="en-US" dirty="0" smtClean="0"/>
              <a:t>10 Aircraft makes with </a:t>
            </a:r>
            <a:r>
              <a:rPr lang="en-US" dirty="0"/>
              <a:t>the Most Accidents"</a:t>
            </a:r>
          </a:p>
          <a:p>
            <a:pPr lvl="0"/>
            <a:endParaRPr lang="en-US" b="1" dirty="0" smtClean="0"/>
          </a:p>
          <a:p>
            <a:pPr lvl="0"/>
            <a:endParaRPr lang="en-US" b="1" dirty="0"/>
          </a:p>
          <a:p>
            <a:pPr lvl="0"/>
            <a:endParaRPr lang="en-US" b="1" dirty="0" smtClean="0"/>
          </a:p>
          <a:p>
            <a:pPr lvl="0"/>
            <a:endParaRPr lang="en-US" b="1" dirty="0"/>
          </a:p>
          <a:p>
            <a:pPr lvl="0"/>
            <a:endParaRPr lang="en-US" b="1" dirty="0" smtClean="0"/>
          </a:p>
          <a:p>
            <a:pPr lvl="0"/>
            <a:endParaRPr lang="en-US" b="1" dirty="0"/>
          </a:p>
          <a:p>
            <a:pPr lvl="0"/>
            <a:endParaRPr lang="en-US" b="1" dirty="0" smtClean="0"/>
          </a:p>
          <a:p>
            <a:pPr lvl="0"/>
            <a:endParaRPr lang="en-US" b="1" dirty="0"/>
          </a:p>
          <a:p>
            <a:pPr lvl="0"/>
            <a:r>
              <a:rPr lang="en-US" b="1" dirty="0" smtClean="0"/>
              <a:t>Insight</a:t>
            </a:r>
            <a:r>
              <a:rPr lang="en-US" b="1" dirty="0"/>
              <a:t>:</a:t>
            </a:r>
            <a:r>
              <a:rPr lang="en-US" dirty="0"/>
              <a:t> "Certain </a:t>
            </a:r>
            <a:r>
              <a:rPr lang="en-US" dirty="0" smtClean="0"/>
              <a:t>Aircrafts </a:t>
            </a:r>
            <a:r>
              <a:rPr lang="en-US" dirty="0"/>
              <a:t>have a higher frequency of aviation accidents, which may influence </a:t>
            </a:r>
            <a:r>
              <a:rPr lang="en-US" dirty="0" smtClean="0"/>
              <a:t>international safety </a:t>
            </a:r>
            <a:r>
              <a:rPr lang="en-US" dirty="0"/>
              <a:t>protocols."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19" y="1801091"/>
            <a:ext cx="8153400" cy="3938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075381"/>
          </a:xfrm>
        </p:spPr>
        <p:txBody>
          <a:bodyPr>
            <a:normAutofit/>
          </a:bodyPr>
          <a:lstStyle/>
          <a:p>
            <a:r>
              <a:rPr lang="en-US" sz="3200" b="1" dirty="0"/>
              <a:t>Visual 3: Fatality Rate by Aircraft Model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783" y="1699490"/>
            <a:ext cx="7370618" cy="5421745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 smtClean="0"/>
              <a:t>Title</a:t>
            </a:r>
            <a:r>
              <a:rPr lang="en-US" b="1" dirty="0"/>
              <a:t>:</a:t>
            </a:r>
            <a:r>
              <a:rPr lang="en-US" dirty="0"/>
              <a:t> "Fatality Rates by Aircraft Model</a:t>
            </a:r>
            <a:r>
              <a:rPr lang="en-US" dirty="0" smtClean="0"/>
              <a:t>"</a:t>
            </a:r>
            <a:endParaRPr lang="en-US" b="1" dirty="0" smtClean="0"/>
          </a:p>
          <a:p>
            <a:pPr lvl="0"/>
            <a:endParaRPr lang="en-US" b="1" dirty="0"/>
          </a:p>
          <a:p>
            <a:pPr lvl="0"/>
            <a:endParaRPr lang="en-US" b="1" dirty="0" smtClean="0"/>
          </a:p>
          <a:p>
            <a:pPr lvl="0"/>
            <a:endParaRPr lang="en-US" b="1" dirty="0"/>
          </a:p>
          <a:p>
            <a:pPr lvl="0"/>
            <a:endParaRPr lang="en-US" b="1" dirty="0" smtClean="0"/>
          </a:p>
          <a:p>
            <a:pPr lvl="0"/>
            <a:endParaRPr lang="en-US" b="1" dirty="0" smtClean="0"/>
          </a:p>
          <a:p>
            <a:pPr lvl="0"/>
            <a:endParaRPr lang="en-US" b="1" dirty="0" smtClean="0"/>
          </a:p>
          <a:p>
            <a:pPr lvl="0"/>
            <a:endParaRPr lang="en-US" b="1" dirty="0"/>
          </a:p>
          <a:p>
            <a:pPr lvl="0"/>
            <a:endParaRPr lang="en-US" b="1" dirty="0" smtClean="0"/>
          </a:p>
          <a:p>
            <a:pPr lvl="0"/>
            <a:endParaRPr lang="en-US" b="1" dirty="0" smtClean="0"/>
          </a:p>
          <a:p>
            <a:pPr lvl="0"/>
            <a:r>
              <a:rPr lang="en-US" b="1" dirty="0" smtClean="0"/>
              <a:t>Insight</a:t>
            </a:r>
            <a:r>
              <a:rPr lang="en-US" b="1" dirty="0"/>
              <a:t>:</a:t>
            </a:r>
            <a:r>
              <a:rPr lang="en-US" dirty="0"/>
              <a:t> "Aircraft models vary significantly in terms of safety. Models with higher fatality rates are riskier investments."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2161309"/>
            <a:ext cx="8233063" cy="3472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19545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Visual </a:t>
            </a:r>
            <a:r>
              <a:rPr lang="en-US" b="1" dirty="0" smtClean="0"/>
              <a:t>4: Top 10 Aircrafts models with Lowest Risk Score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5383" y="1819564"/>
            <a:ext cx="7269018" cy="5038436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Title:</a:t>
            </a:r>
            <a:r>
              <a:rPr lang="en-US" dirty="0"/>
              <a:t> </a:t>
            </a:r>
            <a:r>
              <a:rPr lang="en-US" dirty="0" smtClean="0"/>
              <a:t>“Lowest Risk Score"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0"/>
            <a:endParaRPr lang="en-US" b="1" dirty="0" smtClean="0"/>
          </a:p>
          <a:p>
            <a:pPr lvl="0"/>
            <a:r>
              <a:rPr lang="en-US" b="1" dirty="0" smtClean="0"/>
              <a:t>Insight</a:t>
            </a:r>
            <a:r>
              <a:rPr lang="en-US" b="1" dirty="0"/>
              <a:t>:</a:t>
            </a:r>
            <a:r>
              <a:rPr lang="en-US" dirty="0"/>
              <a:t> "Aircraft models </a:t>
            </a:r>
            <a:r>
              <a:rPr lang="en-US" dirty="0" smtClean="0"/>
              <a:t> with significantly low risk score </a:t>
            </a:r>
            <a:r>
              <a:rPr lang="en-US" dirty="0"/>
              <a:t>in terms of </a:t>
            </a:r>
            <a:r>
              <a:rPr lang="en-US" dirty="0" smtClean="0"/>
              <a:t>Fatalities and Accidents are safer investments</a:t>
            </a:r>
            <a:r>
              <a:rPr lang="en-US" dirty="0"/>
              <a:t>."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92" y="2148609"/>
            <a:ext cx="8153400" cy="389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</TotalTime>
  <Words>480</Words>
  <Application>Microsoft Office PowerPoint</Application>
  <PresentationFormat>On-screen Show (4:3)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Aviation Risk Analysis Project Presentation</vt:lpstr>
      <vt:lpstr>Executive Summary</vt:lpstr>
      <vt:lpstr>Business Understanding</vt:lpstr>
      <vt:lpstr>Data Overview</vt:lpstr>
      <vt:lpstr>Data Analysis</vt:lpstr>
      <vt:lpstr>Visual 1: Accidents Over Time</vt:lpstr>
      <vt:lpstr>Visual 2: Top 10 Aircraft makes by number of Accidents</vt:lpstr>
      <vt:lpstr>Visual 3: Fatality Rate by Aircraft Model</vt:lpstr>
      <vt:lpstr>Visual 4: Top 10 Aircrafts models with Lowest Risk Score</vt:lpstr>
      <vt:lpstr>Recommendations</vt:lpstr>
      <vt:lpstr>        Next Steps</vt:lpstr>
      <vt:lpstr>Questions &amp; Discussion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Flying Smart: Analyzing Aircraft Accident Risks to Guide Investment Decisions</dc:title>
  <dc:subject/>
  <dc:creator>Liz</dc:creator>
  <cp:keywords/>
  <dc:description>generated using python-pptx</dc:description>
  <cp:lastModifiedBy>User</cp:lastModifiedBy>
  <cp:revision>16</cp:revision>
  <dcterms:created xsi:type="dcterms:W3CDTF">2013-01-27T09:14:16Z</dcterms:created>
  <dcterms:modified xsi:type="dcterms:W3CDTF">2025-04-28T15:26:11Z</dcterms:modified>
  <cp:category/>
</cp:coreProperties>
</file>