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2"/>
    <p:sldId id="257" r:id="rId8"/>
    <p:sldId id="258" r:id="rId9"/>
    <p:sldId id="259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/Relationships>
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5E0D489-FD74-40CB-8FF1-94DEE5DA66E6}"/>
              </a:ext>
            </a:extLst>
          </p:cNvPr>
          <p:cNvSpPr/>
          <p:nvPr userDrawn="1"/>
        </p:nvSpPr>
        <p:spPr>
          <a:xfrm>
            <a:off x="7538101" y="5589240"/>
            <a:ext cx="1512168" cy="1080120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5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62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0282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353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612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376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215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27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For internal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84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89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60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31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28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01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96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93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49F3D06-5F9B-49FB-B7BA-04C87CCDFF51}"/>
              </a:ext>
            </a:extLst>
          </p:cNvPr>
          <p:cNvSpPr/>
          <p:nvPr userDrawn="1"/>
        </p:nvSpPr>
        <p:spPr>
          <a:xfrm>
            <a:off x="7538101" y="5589240"/>
            <a:ext cx="1512168" cy="1080120"/>
          </a:xfrm>
          <a:prstGeom prst="roundRect">
            <a:avLst/>
          </a:prstGeom>
          <a:blipFill>
            <a:blip r:embed="rId1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8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abc197d7a1a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abc35b049b1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abc336724dd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471C-C7DD-4A11-8E3C-A599757CC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Demo Deck:</a:t>
            </a:r>
            <a:br>
              <a:rPr lang="en-US"/>
            </a:br>
            <a:r>
              <a:rPr lang="en-US"/>
              <a:t>Officer package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37C60-BB91-4EB8-937D-D521CB8180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Libby heeren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5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r>
              <a:rPr/>
              <a:t>Average Total Interactions by Month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09599" y="2160590"/>
            <a:ext cx="6347714" cy="38807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r>
              <a:rPr/>
              <a:t>Average Total Interactions by Weekday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09599" y="2160590"/>
            <a:ext cx="6347714" cy="38807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r>
              <a:rPr/>
              <a:t>Average Total Interactions of Paid vs Unpaid Posts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09599" y="2160590"/>
            <a:ext cx="6347714" cy="388077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8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Demo Deck: Officer package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Demo Deck: Officer package</dc:title>
  <dc:subject/>
  <dc:creator/>
  <cp:keywords/>
  <dc:description/>
  <cp:lastModifiedBy/>
  <cp:revision>9</cp:revision>
  <dcterms:created xsi:type="dcterms:W3CDTF">2017-02-13T16:18:36Z</dcterms:created>
  <dcterms:modified xsi:type="dcterms:W3CDTF">2022-02-27T19:23:30Z</dcterms:modified>
  <cp:category/>
</cp:coreProperties>
</file>