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64" r:id="rId3"/>
    <p:sldId id="26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6CD-B983-F028-680B-2A1C61A10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99E9A-3A1A-4565-2EFF-20D990B0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01449-A194-9F62-ADE3-2CD6EFB5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12C44-AF96-6C0A-FBDF-7F25AA57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DC5EE-2BD8-C4FD-9BD6-42B7F42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1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12E85-6D80-7089-4609-F8DCF948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07D5A-5B7E-EEE4-A7EB-46CC88864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535FA-C836-2497-8940-8AB63E5D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B9A6C-FA04-3EFB-EA03-FC27A0AC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16661-46C2-D991-D807-BD107D19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69C24C-EB95-A288-293E-30F246C8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6E8B5-2140-8F36-C738-8AF6CECE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0FEF0-C07F-70CB-39E3-67844EF7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DBBBA-5C7F-8534-B4F0-9D194407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2A84E-4B1C-1285-834B-D4FA04E3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1A09E-C0A3-082E-D360-B4153D59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64973-526D-CAF9-1771-5935FC5F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A5627-970E-E740-7E83-00922A40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D2283-2E0B-4DFD-A0D1-12AA9EC5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0A3DB-DA40-5ADA-4979-20E3EBE5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1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D1E61-B2D1-947B-E553-9A66C33C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F1A07-7236-DD2B-BF57-8387D7B4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FDD64-6F08-49CB-B021-0640E42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81598-A686-A0F9-FDA0-33A838BB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E357B-1B69-3E11-2FF4-01936DE5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1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AD108-7DFC-88E5-59B4-F4F3328C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732E1-BC6B-CC37-5879-83FD72107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FBA7F-AA94-6752-1C19-8965BAEE0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F7638-C202-31B1-0A2F-CC8FDD54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6F13A-A813-A661-E51A-E286CF2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DF531-268F-1B57-9D86-08DA7DF3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7B2DD-7C38-9D4A-25A9-D8939830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BAB82-C8C9-8255-A188-8370E094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65E30-4905-C47C-D2FF-994057642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0D400-A1C7-3322-76B6-14485799C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0E184A-EF65-1547-F34D-2741B745D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1EBBD-CBC1-0063-DC9A-CF7594A5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17EFA-8725-E41B-90E8-73D9367B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3156FD-6C12-2C6A-F590-39DF4380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C2400-0C95-BAAF-79CE-5ADE36DF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C2B9D-6F31-B855-1280-FFC3270C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3F083E-EE7E-A647-BBE4-0C1AEA97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FCBB4-F595-780A-82B6-615AA3F2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8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67AE67-E9DF-54CA-509D-52622546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B6023A-8A3C-1DD0-5249-71CD1544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06809-225F-1C88-3204-C5AB3CBB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F23D6-9EF1-FABB-3DF3-155384F4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5CA2C-2F22-E281-2A38-7C16F9C1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30813B-4557-751D-C8E7-B9AC3462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88763-7B22-CF5B-BB25-99B1514E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D79A5-A3FC-5D8B-7941-3D1B0FB4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2E420-F4E5-DC12-889C-999A091C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9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83554-E1C1-72B7-EFA4-CA3A837B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C2A3-15C2-F1A5-304A-4D73B2B20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E0952-DEA2-5653-B17F-54D151C6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B7F38-BDB6-EAD3-5EF7-AA658282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D0FAA-5A2B-E12E-E5BE-1F94878D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8109E-A8EE-BAE2-3FAF-56603318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6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9E3F80-C23A-B9EA-7413-3B2EEC5D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CE9C0-8E83-A79F-4C37-E0F65B85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649F7-2A70-5BBB-36B6-5736FDE1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6AC9-1140-4283-AE22-609982426B4A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13749-2511-0E42-114C-44BA64862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C9BC1-89AB-147B-A788-F8138B547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35D6-8FA5-4679-8146-2592E5BE6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3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BE74763-3EC6-EE16-7EAE-B72E87516F8F}"/>
              </a:ext>
            </a:extLst>
          </p:cNvPr>
          <p:cNvSpPr/>
          <p:nvPr/>
        </p:nvSpPr>
        <p:spPr>
          <a:xfrm rot="16200000">
            <a:off x="673863" y="421599"/>
            <a:ext cx="417690" cy="352944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8A4F98-45C3-36A0-4BA2-3A029D2BDD94}"/>
              </a:ext>
            </a:extLst>
          </p:cNvPr>
          <p:cNvSpPr/>
          <p:nvPr/>
        </p:nvSpPr>
        <p:spPr>
          <a:xfrm>
            <a:off x="1891330" y="367565"/>
            <a:ext cx="461010" cy="46101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B6456C-AF5F-07D6-2E0A-3C472A7F6211}"/>
              </a:ext>
            </a:extLst>
          </p:cNvPr>
          <p:cNvSpPr/>
          <p:nvPr/>
        </p:nvSpPr>
        <p:spPr>
          <a:xfrm>
            <a:off x="2026814" y="503049"/>
            <a:ext cx="190041" cy="190041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6" name="Picture 2" descr="免费 黑色和灰色黑胶唱片 素材图片">
            <a:extLst>
              <a:ext uri="{FF2B5EF4-FFF2-40B4-BE49-F238E27FC236}">
                <a16:creationId xmlns:a16="http://schemas.microsoft.com/office/drawing/2014/main" id="{E8A461BC-E135-C195-81F5-16D2DB8F5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5485" r="5775" b="5785"/>
          <a:stretch/>
        </p:blipFill>
        <p:spPr bwMode="auto">
          <a:xfrm>
            <a:off x="3021558" y="2474471"/>
            <a:ext cx="1673225" cy="1674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08FF94-71A6-C13B-3280-CEAE46571F66}"/>
              </a:ext>
            </a:extLst>
          </p:cNvPr>
          <p:cNvSpPr/>
          <p:nvPr/>
        </p:nvSpPr>
        <p:spPr>
          <a:xfrm>
            <a:off x="1562417" y="2009775"/>
            <a:ext cx="2641283" cy="264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sx="108000" sy="108000" algn="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073CCBB3-9F2B-F71A-A579-6C494347AB86}"/>
              </a:ext>
            </a:extLst>
          </p:cNvPr>
          <p:cNvSpPr/>
          <p:nvPr/>
        </p:nvSpPr>
        <p:spPr>
          <a:xfrm rot="1163436">
            <a:off x="967992" y="2471818"/>
            <a:ext cx="1001809" cy="836510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4680000" sx="103000" sy="103000" algn="t" rotWithShape="0">
              <a:prstClr val="black">
                <a:alpha val="5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964A361-A216-661C-89D7-6B12D125CC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" t="1969" b="12012"/>
          <a:stretch/>
        </p:blipFill>
        <p:spPr>
          <a:xfrm>
            <a:off x="1562416" y="2567285"/>
            <a:ext cx="2641283" cy="178019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4184556-6004-AFB3-CB40-35A2D790D4E7}"/>
              </a:ext>
            </a:extLst>
          </p:cNvPr>
          <p:cNvSpPr/>
          <p:nvPr/>
        </p:nvSpPr>
        <p:spPr>
          <a:xfrm>
            <a:off x="1695788" y="2097842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6205DB-A5B2-C265-1601-23A3AA965A3D}"/>
              </a:ext>
            </a:extLst>
          </p:cNvPr>
          <p:cNvSpPr/>
          <p:nvPr/>
        </p:nvSpPr>
        <p:spPr>
          <a:xfrm>
            <a:off x="1695788" y="2166696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27863F-8770-C7CE-64DA-0AC9F058FCAF}"/>
              </a:ext>
            </a:extLst>
          </p:cNvPr>
          <p:cNvSpPr txBox="1"/>
          <p:nvPr/>
        </p:nvSpPr>
        <p:spPr>
          <a:xfrm>
            <a:off x="1614665" y="2046165"/>
            <a:ext cx="1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Template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2A23A1D-1B58-1F2B-FF0C-36F3A3F74E48}"/>
              </a:ext>
            </a:extLst>
          </p:cNvPr>
          <p:cNvSpPr/>
          <p:nvPr/>
        </p:nvSpPr>
        <p:spPr>
          <a:xfrm rot="2856882">
            <a:off x="3990167" y="3723983"/>
            <a:ext cx="879185" cy="685022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4680000" sx="103000" sy="103000" algn="t" rotWithShape="0">
              <a:prstClr val="black">
                <a:alpha val="5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AA79DE-5D76-B130-952E-4185A41FCCF8}"/>
              </a:ext>
            </a:extLst>
          </p:cNvPr>
          <p:cNvSpPr txBox="1"/>
          <p:nvPr/>
        </p:nvSpPr>
        <p:spPr>
          <a:xfrm>
            <a:off x="1665323" y="2320872"/>
            <a:ext cx="7399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+mn-cs"/>
              </a:rPr>
              <a:t>Start:dash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8A6390-C554-AE35-7644-32BAD0843835}"/>
              </a:ext>
            </a:extLst>
          </p:cNvPr>
          <p:cNvSpPr txBox="1"/>
          <p:nvPr/>
        </p:nvSpPr>
        <p:spPr>
          <a:xfrm>
            <a:off x="2913522" y="2069300"/>
            <a:ext cx="17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Yu Gothic UI Semilight" panose="020B0400000000000000" pitchFamily="34" charset="-128"/>
              <a:cs typeface="+mn-cs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4D05A72-3FBF-7936-0189-9EADCFB43CBA}"/>
              </a:ext>
            </a:extLst>
          </p:cNvPr>
          <p:cNvSpPr/>
          <p:nvPr/>
        </p:nvSpPr>
        <p:spPr>
          <a:xfrm rot="1465080">
            <a:off x="3338242" y="3549367"/>
            <a:ext cx="1385413" cy="1085494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3180000" sx="106000" sy="106000" algn="t" rotWithShape="0">
              <a:prstClr val="black">
                <a:alpha val="6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00A1BC-3E1F-5A1B-0280-5077B741C853}"/>
              </a:ext>
            </a:extLst>
          </p:cNvPr>
          <p:cNvGrpSpPr/>
          <p:nvPr/>
        </p:nvGrpSpPr>
        <p:grpSpPr>
          <a:xfrm rot="19409352">
            <a:off x="688341" y="2206815"/>
            <a:ext cx="537611" cy="519322"/>
            <a:chOff x="3722371" y="281743"/>
            <a:chExt cx="812250" cy="7355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9FA1855-06B5-F51C-1D6E-737D0FD12D90}"/>
                </a:ext>
              </a:extLst>
            </p:cNvPr>
            <p:cNvSpPr/>
            <p:nvPr/>
          </p:nvSpPr>
          <p:spPr>
            <a:xfrm>
              <a:off x="3722371" y="281743"/>
              <a:ext cx="812250" cy="735528"/>
            </a:xfrm>
            <a:prstGeom prst="rect">
              <a:avLst/>
            </a:prstGeom>
            <a:noFill/>
            <a:ln w="79375">
              <a:solidFill>
                <a:srgbClr val="FFC000">
                  <a:alpha val="96000"/>
                </a:srgbClr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9F9A2C-C649-D5E6-BE57-71AA231E49EF}"/>
                </a:ext>
              </a:extLst>
            </p:cNvPr>
            <p:cNvSpPr/>
            <p:nvPr/>
          </p:nvSpPr>
          <p:spPr>
            <a:xfrm>
              <a:off x="3791617" y="361013"/>
              <a:ext cx="649573" cy="588217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7D9DDB8-77AF-C949-83E4-E8DBFC1AB8E3}"/>
                </a:ext>
              </a:extLst>
            </p:cNvPr>
            <p:cNvSpPr/>
            <p:nvPr/>
          </p:nvSpPr>
          <p:spPr>
            <a:xfrm>
              <a:off x="3945206" y="487384"/>
              <a:ext cx="348912" cy="315955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rgbClr val="FFC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7CC8091-A9AB-33C8-0490-43268894F098}"/>
              </a:ext>
            </a:extLst>
          </p:cNvPr>
          <p:cNvSpPr txBox="1"/>
          <p:nvPr/>
        </p:nvSpPr>
        <p:spPr>
          <a:xfrm>
            <a:off x="833052" y="2166696"/>
            <a:ext cx="1673225" cy="1077218"/>
          </a:xfrm>
          <a:prstGeom prst="rect">
            <a:avLst/>
          </a:prstGeom>
          <a:noFill/>
          <a:effectLst>
            <a:outerShdw blurRad="1651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深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海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火种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E214738-614C-1BF9-41BF-A143BBB5051B}"/>
              </a:ext>
            </a:extLst>
          </p:cNvPr>
          <p:cNvSpPr/>
          <p:nvPr/>
        </p:nvSpPr>
        <p:spPr>
          <a:xfrm rot="5723171">
            <a:off x="1227646" y="3787361"/>
            <a:ext cx="561880" cy="442112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4680000" sx="103000" sy="103000" algn="t" rotWithShape="0">
              <a:prstClr val="black">
                <a:alpha val="5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DA4F0A-ED8A-85C0-7ED3-E7C8B5C1D7B8}"/>
              </a:ext>
            </a:extLst>
          </p:cNvPr>
          <p:cNvSpPr txBox="1"/>
          <p:nvPr/>
        </p:nvSpPr>
        <p:spPr>
          <a:xfrm>
            <a:off x="942484" y="3158101"/>
            <a:ext cx="156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1000"/>
                  </a:prstClr>
                </a:solidFill>
                <a:effectLst/>
                <a:uLnTx/>
                <a:uFillTx/>
                <a:latin typeface="Bahnschrift Light" panose="020B0502040204020203" pitchFamily="34" charset="0"/>
                <a:ea typeface="Yu Gothic UI Semilight" panose="020B0400000000000000" pitchFamily="34" charset="-128"/>
                <a:cs typeface="+mn-cs"/>
              </a:rPr>
              <a:t>HUAER· HUAER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1000"/>
                </a:prstClr>
              </a:solidFill>
              <a:effectLst/>
              <a:uLnTx/>
              <a:uFillTx/>
              <a:latin typeface="Bahnschrift Light" panose="020B0502040204020203" pitchFamily="34" charset="0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29" name="Picture 2" descr="免费 黑色和灰色黑胶唱片 素材图片">
            <a:extLst>
              <a:ext uri="{FF2B5EF4-FFF2-40B4-BE49-F238E27FC236}">
                <a16:creationId xmlns:a16="http://schemas.microsoft.com/office/drawing/2014/main" id="{1A288154-D708-9182-DE02-E211DE07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5485" r="5775" b="5785"/>
          <a:stretch/>
        </p:blipFill>
        <p:spPr bwMode="auto">
          <a:xfrm>
            <a:off x="7870618" y="2405522"/>
            <a:ext cx="1673225" cy="1674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A89410F-5A57-6A9C-63E7-09AB4BA784FF}"/>
              </a:ext>
            </a:extLst>
          </p:cNvPr>
          <p:cNvSpPr/>
          <p:nvPr/>
        </p:nvSpPr>
        <p:spPr>
          <a:xfrm rot="20761830">
            <a:off x="5301009" y="4856707"/>
            <a:ext cx="1500285" cy="381376"/>
          </a:xfrm>
          <a:prstGeom prst="ellipse">
            <a:avLst/>
          </a:prstGeom>
          <a:noFill/>
          <a:ln w="952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E0BBE3-D624-7FB8-35A4-AB8936264408}"/>
              </a:ext>
            </a:extLst>
          </p:cNvPr>
          <p:cNvSpPr/>
          <p:nvPr/>
        </p:nvSpPr>
        <p:spPr>
          <a:xfrm rot="1275444">
            <a:off x="5980380" y="2377918"/>
            <a:ext cx="871179" cy="871179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74D941-4F28-3C50-3A9B-453A1EB55476}"/>
              </a:ext>
            </a:extLst>
          </p:cNvPr>
          <p:cNvSpPr/>
          <p:nvPr/>
        </p:nvSpPr>
        <p:spPr>
          <a:xfrm>
            <a:off x="6411477" y="2009775"/>
            <a:ext cx="2641283" cy="264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sx="108000" sy="108000" algn="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2C5A9C1-889D-43CA-1F9C-ABB10CDBFE98}"/>
              </a:ext>
            </a:extLst>
          </p:cNvPr>
          <p:cNvSpPr txBox="1"/>
          <p:nvPr/>
        </p:nvSpPr>
        <p:spPr>
          <a:xfrm>
            <a:off x="6463725" y="2046165"/>
            <a:ext cx="1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Template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DEF310A-A1C9-B027-029B-1AEB8A11A369}"/>
              </a:ext>
            </a:extLst>
          </p:cNvPr>
          <p:cNvSpPr txBox="1"/>
          <p:nvPr/>
        </p:nvSpPr>
        <p:spPr>
          <a:xfrm>
            <a:off x="7762582" y="2069300"/>
            <a:ext cx="17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391FE22-8541-658B-3767-7442BDE7C80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r="1999" b="28863"/>
          <a:stretch/>
        </p:blipFill>
        <p:spPr>
          <a:xfrm>
            <a:off x="6409273" y="2474424"/>
            <a:ext cx="2645687" cy="1834443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FFA101-84B8-822F-4754-9D7405A0280A}"/>
              </a:ext>
            </a:extLst>
          </p:cNvPr>
          <p:cNvGrpSpPr/>
          <p:nvPr/>
        </p:nvGrpSpPr>
        <p:grpSpPr>
          <a:xfrm rot="19409352">
            <a:off x="5556110" y="2145138"/>
            <a:ext cx="537611" cy="519322"/>
            <a:chOff x="3722371" y="281743"/>
            <a:chExt cx="812250" cy="73552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977BAC-3BD7-9B3B-7FD9-EDDB62977ACB}"/>
                </a:ext>
              </a:extLst>
            </p:cNvPr>
            <p:cNvSpPr/>
            <p:nvPr/>
          </p:nvSpPr>
          <p:spPr>
            <a:xfrm>
              <a:off x="3722371" y="281743"/>
              <a:ext cx="812250" cy="735528"/>
            </a:xfrm>
            <a:prstGeom prst="rect">
              <a:avLst/>
            </a:prstGeom>
            <a:noFill/>
            <a:ln w="79375">
              <a:solidFill>
                <a:srgbClr val="FFC000">
                  <a:alpha val="96000"/>
                </a:srgbClr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9FB437F-9F20-BC55-5F50-35FD4997700E}"/>
                </a:ext>
              </a:extLst>
            </p:cNvPr>
            <p:cNvSpPr/>
            <p:nvPr/>
          </p:nvSpPr>
          <p:spPr>
            <a:xfrm>
              <a:off x="3791617" y="361013"/>
              <a:ext cx="649573" cy="588217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4CD119-F257-7747-3308-0F97C96298A1}"/>
                </a:ext>
              </a:extLst>
            </p:cNvPr>
            <p:cNvSpPr/>
            <p:nvPr/>
          </p:nvSpPr>
          <p:spPr>
            <a:xfrm>
              <a:off x="3945206" y="487384"/>
              <a:ext cx="348912" cy="315955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rgbClr val="FFC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36FC2ED-0A13-6641-A9E6-9F55AABA5EBC}"/>
              </a:ext>
            </a:extLst>
          </p:cNvPr>
          <p:cNvSpPr txBox="1"/>
          <p:nvPr/>
        </p:nvSpPr>
        <p:spPr>
          <a:xfrm>
            <a:off x="5682112" y="2166696"/>
            <a:ext cx="1673225" cy="1077218"/>
          </a:xfrm>
          <a:prstGeom prst="rect">
            <a:avLst/>
          </a:prstGeom>
          <a:noFill/>
          <a:effectLst>
            <a:outerShdw blurRad="1651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无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寂地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2CD72DD-0FE8-8921-7A1C-909058BA88E1}"/>
              </a:ext>
            </a:extLst>
          </p:cNvPr>
          <p:cNvSpPr/>
          <p:nvPr/>
        </p:nvSpPr>
        <p:spPr>
          <a:xfrm>
            <a:off x="6545102" y="2179620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FFDDB5A-0052-30AC-6299-6F7B427683D1}"/>
              </a:ext>
            </a:extLst>
          </p:cNvPr>
          <p:cNvSpPr/>
          <p:nvPr/>
        </p:nvSpPr>
        <p:spPr>
          <a:xfrm>
            <a:off x="6545102" y="2122663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DF11398-6531-4669-E409-A49E08D91DC4}"/>
              </a:ext>
            </a:extLst>
          </p:cNvPr>
          <p:cNvSpPr/>
          <p:nvPr/>
        </p:nvSpPr>
        <p:spPr>
          <a:xfrm rot="1275444">
            <a:off x="8918457" y="3889798"/>
            <a:ext cx="537438" cy="537438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A5BAE29-C4FB-8D48-3CE1-969EA29178A1}"/>
              </a:ext>
            </a:extLst>
          </p:cNvPr>
          <p:cNvSpPr/>
          <p:nvPr/>
        </p:nvSpPr>
        <p:spPr>
          <a:xfrm>
            <a:off x="8263217" y="3810655"/>
            <a:ext cx="1011792" cy="1011792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3D38567-1453-3E2B-DC41-56D02C254E35}"/>
              </a:ext>
            </a:extLst>
          </p:cNvPr>
          <p:cNvSpPr/>
          <p:nvPr/>
        </p:nvSpPr>
        <p:spPr>
          <a:xfrm rot="1275444">
            <a:off x="7372163" y="2972737"/>
            <a:ext cx="402390" cy="402390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999AF55-9D31-614D-9A1D-FFF90C211C9C}"/>
              </a:ext>
            </a:extLst>
          </p:cNvPr>
          <p:cNvSpPr/>
          <p:nvPr/>
        </p:nvSpPr>
        <p:spPr>
          <a:xfrm rot="1275444">
            <a:off x="6090219" y="3490625"/>
            <a:ext cx="559785" cy="559785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411785-D695-61B6-4A07-A6B8BB33B23C}"/>
              </a:ext>
            </a:extLst>
          </p:cNvPr>
          <p:cNvSpPr txBox="1"/>
          <p:nvPr/>
        </p:nvSpPr>
        <p:spPr>
          <a:xfrm>
            <a:off x="6115580" y="3158101"/>
            <a:ext cx="156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1000"/>
                  </a:prstClr>
                </a:solidFill>
                <a:effectLst/>
                <a:uLnTx/>
                <a:uFillTx/>
                <a:latin typeface="Bahnschrift Light" panose="020B0502040204020203" pitchFamily="34" charset="0"/>
                <a:ea typeface="Yu Gothic UI Semilight" panose="020B0400000000000000" pitchFamily="34" charset="-128"/>
                <a:cs typeface="+mn-cs"/>
              </a:rPr>
              <a:t>HUAER· HUAER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1000"/>
                </a:prstClr>
              </a:solidFill>
              <a:effectLst/>
              <a:uLnTx/>
              <a:uFillTx/>
              <a:latin typeface="Bahnschrift Light" panose="020B0502040204020203" pitchFamily="34" charset="0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13" name="Picture 2" descr="免费 黑色和灰色黑胶唱片 素材图片">
            <a:extLst>
              <a:ext uri="{FF2B5EF4-FFF2-40B4-BE49-F238E27FC236}">
                <a16:creationId xmlns:a16="http://schemas.microsoft.com/office/drawing/2014/main" id="{D938C592-5998-511E-42E2-AD182ECF3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5485" r="5775" b="5785"/>
          <a:stretch/>
        </p:blipFill>
        <p:spPr bwMode="auto">
          <a:xfrm>
            <a:off x="14675873" y="2405522"/>
            <a:ext cx="1673225" cy="1674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57FF5760-5020-ADEE-0C5C-9B5F31C306CD}"/>
              </a:ext>
            </a:extLst>
          </p:cNvPr>
          <p:cNvSpPr/>
          <p:nvPr/>
        </p:nvSpPr>
        <p:spPr>
          <a:xfrm rot="19935131">
            <a:off x="12720348" y="2436218"/>
            <a:ext cx="863695" cy="863695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37DB0F-54C7-2419-3C0C-293645541B7A}"/>
              </a:ext>
            </a:extLst>
          </p:cNvPr>
          <p:cNvSpPr/>
          <p:nvPr/>
        </p:nvSpPr>
        <p:spPr>
          <a:xfrm>
            <a:off x="13216732" y="2009775"/>
            <a:ext cx="2641283" cy="264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sx="108000" sy="108000" algn="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F621B43-A160-EFA8-F79A-96F17887567A}"/>
              </a:ext>
            </a:extLst>
          </p:cNvPr>
          <p:cNvSpPr txBox="1"/>
          <p:nvPr/>
        </p:nvSpPr>
        <p:spPr>
          <a:xfrm>
            <a:off x="13268980" y="2046165"/>
            <a:ext cx="1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Template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A5DB15-A651-2D5C-4B06-055846F42D1B}"/>
              </a:ext>
            </a:extLst>
          </p:cNvPr>
          <p:cNvSpPr txBox="1"/>
          <p:nvPr/>
        </p:nvSpPr>
        <p:spPr>
          <a:xfrm>
            <a:off x="14567837" y="2069300"/>
            <a:ext cx="17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Yu Gothic UI Semilight" panose="020B0400000000000000" pitchFamily="34" charset="-128"/>
              <a:cs typeface="+mn-cs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781820D-41FD-54F9-E848-5D3863DE1511}"/>
              </a:ext>
            </a:extLst>
          </p:cNvPr>
          <p:cNvGrpSpPr/>
          <p:nvPr/>
        </p:nvGrpSpPr>
        <p:grpSpPr>
          <a:xfrm rot="19409352">
            <a:off x="12361365" y="2145138"/>
            <a:ext cx="537611" cy="519322"/>
            <a:chOff x="3722371" y="281743"/>
            <a:chExt cx="812250" cy="73552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5761275-B986-47BD-24ED-E4BC85E8952A}"/>
                </a:ext>
              </a:extLst>
            </p:cNvPr>
            <p:cNvSpPr/>
            <p:nvPr/>
          </p:nvSpPr>
          <p:spPr>
            <a:xfrm>
              <a:off x="3722371" y="281743"/>
              <a:ext cx="812250" cy="735528"/>
            </a:xfrm>
            <a:prstGeom prst="rect">
              <a:avLst/>
            </a:prstGeom>
            <a:noFill/>
            <a:ln w="79375">
              <a:solidFill>
                <a:srgbClr val="FFC000">
                  <a:alpha val="96000"/>
                </a:srgbClr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4A078A-860D-3B3B-1B3B-F5D20283F221}"/>
                </a:ext>
              </a:extLst>
            </p:cNvPr>
            <p:cNvSpPr/>
            <p:nvPr/>
          </p:nvSpPr>
          <p:spPr>
            <a:xfrm>
              <a:off x="3791617" y="361013"/>
              <a:ext cx="649573" cy="588217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E623707-DFB7-2681-3C46-7FDEC85FC6F1}"/>
                </a:ext>
              </a:extLst>
            </p:cNvPr>
            <p:cNvSpPr/>
            <p:nvPr/>
          </p:nvSpPr>
          <p:spPr>
            <a:xfrm>
              <a:off x="3945206" y="487384"/>
              <a:ext cx="348912" cy="315955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rgbClr val="FFC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E9A2D5F7-F0D3-02CE-A564-6C1C95A66437}"/>
              </a:ext>
            </a:extLst>
          </p:cNvPr>
          <p:cNvSpPr/>
          <p:nvPr/>
        </p:nvSpPr>
        <p:spPr>
          <a:xfrm>
            <a:off x="13350357" y="2179620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9BF8535-338D-E4DD-FDCE-42CC5F3B4CFF}"/>
              </a:ext>
            </a:extLst>
          </p:cNvPr>
          <p:cNvSpPr/>
          <p:nvPr/>
        </p:nvSpPr>
        <p:spPr>
          <a:xfrm>
            <a:off x="13350357" y="2122663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1E4B6F2-2ECC-FF71-396D-22AE8B003391}"/>
              </a:ext>
            </a:extLst>
          </p:cNvPr>
          <p:cNvSpPr/>
          <p:nvPr/>
        </p:nvSpPr>
        <p:spPr>
          <a:xfrm rot="1275444">
            <a:off x="15723712" y="3889798"/>
            <a:ext cx="537438" cy="537438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3326036-62DF-2F1F-FEA9-9CEDD67A41D5}"/>
              </a:ext>
            </a:extLst>
          </p:cNvPr>
          <p:cNvSpPr/>
          <p:nvPr/>
        </p:nvSpPr>
        <p:spPr>
          <a:xfrm rot="1275444">
            <a:off x="14177418" y="2972737"/>
            <a:ext cx="402390" cy="402390"/>
          </a:xfrm>
          <a:prstGeom prst="ellipse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9B5A548-9B69-C9BA-F1DA-F2D271C761BE}"/>
              </a:ext>
            </a:extLst>
          </p:cNvPr>
          <p:cNvSpPr txBox="1"/>
          <p:nvPr/>
        </p:nvSpPr>
        <p:spPr>
          <a:xfrm>
            <a:off x="12920835" y="3158101"/>
            <a:ext cx="156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1000"/>
                  </a:prstClr>
                </a:solidFill>
                <a:effectLst/>
                <a:uLnTx/>
                <a:uFillTx/>
                <a:latin typeface="Bahnschrift Light" panose="020B0502040204020203" pitchFamily="34" charset="0"/>
                <a:ea typeface="Yu Gothic UI Semilight" panose="020B0400000000000000" pitchFamily="34" charset="-128"/>
                <a:cs typeface="+mn-cs"/>
              </a:rPr>
              <a:t>HUAER· HUAER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1000"/>
                </a:prstClr>
              </a:solidFill>
              <a:effectLst/>
              <a:uLnTx/>
              <a:uFillTx/>
              <a:latin typeface="Bahnschrift Light" panose="020B0502040204020203" pitchFamily="34" charset="0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F467D34B-84FC-A10B-0D4F-887C88C65BB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1"/>
          <a:stretch/>
        </p:blipFill>
        <p:spPr>
          <a:xfrm>
            <a:off x="13203474" y="2481616"/>
            <a:ext cx="2652429" cy="1794469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1792030-A915-7C03-1629-8F57EB8A579E}"/>
              </a:ext>
            </a:extLst>
          </p:cNvPr>
          <p:cNvSpPr txBox="1"/>
          <p:nvPr/>
        </p:nvSpPr>
        <p:spPr>
          <a:xfrm>
            <a:off x="12487367" y="2166696"/>
            <a:ext cx="1673225" cy="1077218"/>
          </a:xfrm>
          <a:prstGeom prst="rect">
            <a:avLst/>
          </a:prstGeom>
          <a:noFill/>
          <a:effectLst>
            <a:outerShdw blurRad="1651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镜影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AEE0D92-651C-69B1-97B0-5A6E36685CB1}"/>
              </a:ext>
            </a:extLst>
          </p:cNvPr>
          <p:cNvSpPr/>
          <p:nvPr/>
        </p:nvSpPr>
        <p:spPr>
          <a:xfrm rot="1275444">
            <a:off x="12895474" y="3490625"/>
            <a:ext cx="559785" cy="559785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菱形 59">
            <a:extLst>
              <a:ext uri="{FF2B5EF4-FFF2-40B4-BE49-F238E27FC236}">
                <a16:creationId xmlns:a16="http://schemas.microsoft.com/office/drawing/2014/main" id="{BFCAEAE8-4C3D-11F0-8338-85117F90ED6B}"/>
              </a:ext>
            </a:extLst>
          </p:cNvPr>
          <p:cNvSpPr/>
          <p:nvPr/>
        </p:nvSpPr>
        <p:spPr>
          <a:xfrm>
            <a:off x="15068472" y="3810655"/>
            <a:ext cx="1011792" cy="1011792"/>
          </a:xfrm>
          <a:prstGeom prst="diamond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983EF-9F20-858E-552E-31A21C3E3823}"/>
              </a:ext>
            </a:extLst>
          </p:cNvPr>
          <p:cNvSpPr txBox="1"/>
          <p:nvPr/>
        </p:nvSpPr>
        <p:spPr>
          <a:xfrm>
            <a:off x="10239703" y="199283"/>
            <a:ext cx="165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4000"/>
                  </a:prstClr>
                </a:solidFill>
                <a:effectLst/>
                <a:uLnTx/>
                <a:uFillTx/>
                <a:latin typeface="Segoe Script" panose="030B0504020000000003" pitchFamily="66" charset="0"/>
                <a:ea typeface="微软雅黑" panose="020B0503020204020204" pitchFamily="34" charset="-122"/>
                <a:cs typeface="+mn-cs"/>
              </a:rPr>
              <a:t>2023.9.24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4000"/>
                </a:prstClr>
              </a:solidFill>
              <a:effectLst/>
              <a:uLnTx/>
              <a:uFillTx/>
              <a:latin typeface="Segoe Script" panose="030B0504020000000003" pitchFamily="66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03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838fbd8596047739d9b5eebc86030603_raw.wav"/>
          </p:stSnd>
        </p:sndAc>
      </p:transition>
    </mc:Choice>
    <mc:Fallback xmlns="">
      <p:transition spd="slow">
        <p:fade/>
        <p:sndAc>
          <p:stSnd>
            <p:snd r:embed="rId12" name="838fbd8596047739d9b5eebc86030603_ra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BE74763-3EC6-EE16-7EAE-B72E87516F8F}"/>
              </a:ext>
            </a:extLst>
          </p:cNvPr>
          <p:cNvSpPr/>
          <p:nvPr/>
        </p:nvSpPr>
        <p:spPr>
          <a:xfrm rot="16200000">
            <a:off x="673863" y="421599"/>
            <a:ext cx="417690" cy="352944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8A4F98-45C3-36A0-4BA2-3A029D2BDD94}"/>
              </a:ext>
            </a:extLst>
          </p:cNvPr>
          <p:cNvSpPr/>
          <p:nvPr/>
        </p:nvSpPr>
        <p:spPr>
          <a:xfrm>
            <a:off x="1891330" y="367565"/>
            <a:ext cx="461010" cy="46101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B6456C-AF5F-07D6-2E0A-3C472A7F6211}"/>
              </a:ext>
            </a:extLst>
          </p:cNvPr>
          <p:cNvSpPr/>
          <p:nvPr/>
        </p:nvSpPr>
        <p:spPr>
          <a:xfrm>
            <a:off x="2026814" y="503049"/>
            <a:ext cx="190041" cy="190041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6" name="Picture 2" descr="免费 黑色和灰色黑胶唱片 素材图片">
            <a:extLst>
              <a:ext uri="{FF2B5EF4-FFF2-40B4-BE49-F238E27FC236}">
                <a16:creationId xmlns:a16="http://schemas.microsoft.com/office/drawing/2014/main" id="{E8A461BC-E135-C195-81F5-16D2DB8F5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5485" r="5775" b="5785"/>
          <a:stretch/>
        </p:blipFill>
        <p:spPr bwMode="auto">
          <a:xfrm>
            <a:off x="3021558" y="2474471"/>
            <a:ext cx="1673225" cy="1674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08FF94-71A6-C13B-3280-CEAE46571F66}"/>
              </a:ext>
            </a:extLst>
          </p:cNvPr>
          <p:cNvSpPr/>
          <p:nvPr/>
        </p:nvSpPr>
        <p:spPr>
          <a:xfrm>
            <a:off x="1562417" y="2009775"/>
            <a:ext cx="2641283" cy="264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sx="108000" sy="108000" algn="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073CCBB3-9F2B-F71A-A579-6C494347AB86}"/>
              </a:ext>
            </a:extLst>
          </p:cNvPr>
          <p:cNvSpPr/>
          <p:nvPr/>
        </p:nvSpPr>
        <p:spPr>
          <a:xfrm rot="1163436">
            <a:off x="967992" y="2471818"/>
            <a:ext cx="1001809" cy="836510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4680000" sx="103000" sy="103000" algn="t" rotWithShape="0">
              <a:prstClr val="black">
                <a:alpha val="5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964A361-A216-661C-89D7-6B12D125CC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" t="1969" b="12012"/>
          <a:stretch/>
        </p:blipFill>
        <p:spPr>
          <a:xfrm>
            <a:off x="1562416" y="2567285"/>
            <a:ext cx="2641283" cy="178019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4184556-6004-AFB3-CB40-35A2D790D4E7}"/>
              </a:ext>
            </a:extLst>
          </p:cNvPr>
          <p:cNvSpPr/>
          <p:nvPr/>
        </p:nvSpPr>
        <p:spPr>
          <a:xfrm>
            <a:off x="1695788" y="2097842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6205DB-A5B2-C265-1601-23A3AA965A3D}"/>
              </a:ext>
            </a:extLst>
          </p:cNvPr>
          <p:cNvSpPr/>
          <p:nvPr/>
        </p:nvSpPr>
        <p:spPr>
          <a:xfrm>
            <a:off x="1695788" y="2166696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27863F-8770-C7CE-64DA-0AC9F058FCAF}"/>
              </a:ext>
            </a:extLst>
          </p:cNvPr>
          <p:cNvSpPr txBox="1"/>
          <p:nvPr/>
        </p:nvSpPr>
        <p:spPr>
          <a:xfrm>
            <a:off x="1614665" y="2046165"/>
            <a:ext cx="1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Love.Live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2A23A1D-1B58-1F2B-FF0C-36F3A3F74E48}"/>
              </a:ext>
            </a:extLst>
          </p:cNvPr>
          <p:cNvSpPr/>
          <p:nvPr/>
        </p:nvSpPr>
        <p:spPr>
          <a:xfrm rot="2856882">
            <a:off x="3990167" y="3723983"/>
            <a:ext cx="879185" cy="685022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4680000" sx="103000" sy="103000" algn="t" rotWithShape="0">
              <a:prstClr val="black">
                <a:alpha val="5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AA79DE-5D76-B130-952E-4185A41FCCF8}"/>
              </a:ext>
            </a:extLst>
          </p:cNvPr>
          <p:cNvSpPr txBox="1"/>
          <p:nvPr/>
        </p:nvSpPr>
        <p:spPr>
          <a:xfrm>
            <a:off x="1665323" y="2320872"/>
            <a:ext cx="7399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+mn-cs"/>
              </a:rPr>
              <a:t>Start:dash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8A6390-C554-AE35-7644-32BAD0843835}"/>
              </a:ext>
            </a:extLst>
          </p:cNvPr>
          <p:cNvSpPr txBox="1"/>
          <p:nvPr/>
        </p:nvSpPr>
        <p:spPr>
          <a:xfrm>
            <a:off x="2913522" y="2069300"/>
            <a:ext cx="17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Yu Gothic UI Semilight" panose="020B0400000000000000" pitchFamily="34" charset="-128"/>
              <a:cs typeface="+mn-cs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4D05A72-3FBF-7936-0189-9EADCFB43CBA}"/>
              </a:ext>
            </a:extLst>
          </p:cNvPr>
          <p:cNvSpPr/>
          <p:nvPr/>
        </p:nvSpPr>
        <p:spPr>
          <a:xfrm rot="1465080">
            <a:off x="3338242" y="3549367"/>
            <a:ext cx="1385413" cy="1085494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3180000" sx="106000" sy="106000" algn="t" rotWithShape="0">
              <a:prstClr val="black">
                <a:alpha val="6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00A1BC-3E1F-5A1B-0280-5077B741C853}"/>
              </a:ext>
            </a:extLst>
          </p:cNvPr>
          <p:cNvGrpSpPr/>
          <p:nvPr/>
        </p:nvGrpSpPr>
        <p:grpSpPr>
          <a:xfrm rot="19409352">
            <a:off x="688341" y="2206815"/>
            <a:ext cx="537611" cy="519322"/>
            <a:chOff x="3722371" y="281743"/>
            <a:chExt cx="812250" cy="7355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9FA1855-06B5-F51C-1D6E-737D0FD12D90}"/>
                </a:ext>
              </a:extLst>
            </p:cNvPr>
            <p:cNvSpPr/>
            <p:nvPr/>
          </p:nvSpPr>
          <p:spPr>
            <a:xfrm>
              <a:off x="3722371" y="281743"/>
              <a:ext cx="812250" cy="735528"/>
            </a:xfrm>
            <a:prstGeom prst="rect">
              <a:avLst/>
            </a:prstGeom>
            <a:noFill/>
            <a:ln w="79375">
              <a:solidFill>
                <a:srgbClr val="FFC000">
                  <a:alpha val="96000"/>
                </a:srgbClr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9F9A2C-C649-D5E6-BE57-71AA231E49EF}"/>
                </a:ext>
              </a:extLst>
            </p:cNvPr>
            <p:cNvSpPr/>
            <p:nvPr/>
          </p:nvSpPr>
          <p:spPr>
            <a:xfrm>
              <a:off x="3791617" y="361013"/>
              <a:ext cx="649573" cy="588217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7D9DDB8-77AF-C949-83E4-E8DBFC1AB8E3}"/>
                </a:ext>
              </a:extLst>
            </p:cNvPr>
            <p:cNvSpPr/>
            <p:nvPr/>
          </p:nvSpPr>
          <p:spPr>
            <a:xfrm>
              <a:off x="3945206" y="487384"/>
              <a:ext cx="348912" cy="315955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rgbClr val="FFC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7CC8091-A9AB-33C8-0490-43268894F098}"/>
              </a:ext>
            </a:extLst>
          </p:cNvPr>
          <p:cNvSpPr txBox="1"/>
          <p:nvPr/>
        </p:nvSpPr>
        <p:spPr>
          <a:xfrm>
            <a:off x="833052" y="2166696"/>
            <a:ext cx="1673225" cy="1077218"/>
          </a:xfrm>
          <a:prstGeom prst="rect">
            <a:avLst/>
          </a:prstGeom>
          <a:noFill/>
          <a:effectLst>
            <a:outerShdw blurRad="1651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谯县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E214738-614C-1BF9-41BF-A143BBB5051B}"/>
              </a:ext>
            </a:extLst>
          </p:cNvPr>
          <p:cNvSpPr/>
          <p:nvPr/>
        </p:nvSpPr>
        <p:spPr>
          <a:xfrm rot="5723171">
            <a:off x="1227646" y="3787361"/>
            <a:ext cx="561880" cy="442112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4680000" sx="103000" sy="103000" algn="t" rotWithShape="0">
              <a:prstClr val="black">
                <a:alpha val="5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DA4F0A-ED8A-85C0-7ED3-E7C8B5C1D7B8}"/>
              </a:ext>
            </a:extLst>
          </p:cNvPr>
          <p:cNvSpPr txBox="1"/>
          <p:nvPr/>
        </p:nvSpPr>
        <p:spPr>
          <a:xfrm>
            <a:off x="942484" y="3158101"/>
            <a:ext cx="156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1000"/>
                  </a:prstClr>
                </a:solidFill>
                <a:effectLst/>
                <a:uLnTx/>
                <a:uFillTx/>
                <a:latin typeface="Bahnschrift Light" panose="020B0502040204020203" pitchFamily="34" charset="0"/>
                <a:ea typeface="Yu Gothic UI Semilight" panose="020B0400000000000000" pitchFamily="34" charset="-128"/>
                <a:cs typeface="+mn-cs"/>
              </a:rPr>
              <a:t>HUAER· HUAER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1000"/>
                </a:prstClr>
              </a:solidFill>
              <a:effectLst/>
              <a:uLnTx/>
              <a:uFillTx/>
              <a:latin typeface="Bahnschrift Light" panose="020B0502040204020203" pitchFamily="34" charset="0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29" name="Picture 2" descr="免费 黑色和灰色黑胶唱片 素材图片">
            <a:extLst>
              <a:ext uri="{FF2B5EF4-FFF2-40B4-BE49-F238E27FC236}">
                <a16:creationId xmlns:a16="http://schemas.microsoft.com/office/drawing/2014/main" id="{1A288154-D708-9182-DE02-E211DE07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5485" r="5775" b="5785"/>
          <a:stretch/>
        </p:blipFill>
        <p:spPr bwMode="auto">
          <a:xfrm>
            <a:off x="7870618" y="2405522"/>
            <a:ext cx="1673225" cy="1674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A89410F-5A57-6A9C-63E7-09AB4BA784FF}"/>
              </a:ext>
            </a:extLst>
          </p:cNvPr>
          <p:cNvSpPr/>
          <p:nvPr/>
        </p:nvSpPr>
        <p:spPr>
          <a:xfrm rot="20761830">
            <a:off x="5301009" y="4856707"/>
            <a:ext cx="1500285" cy="381376"/>
          </a:xfrm>
          <a:prstGeom prst="ellipse">
            <a:avLst/>
          </a:prstGeom>
          <a:noFill/>
          <a:ln w="952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E0BBE3-D624-7FB8-35A4-AB8936264408}"/>
              </a:ext>
            </a:extLst>
          </p:cNvPr>
          <p:cNvSpPr/>
          <p:nvPr/>
        </p:nvSpPr>
        <p:spPr>
          <a:xfrm rot="1275444">
            <a:off x="5980380" y="2377918"/>
            <a:ext cx="871179" cy="871179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74D941-4F28-3C50-3A9B-453A1EB55476}"/>
              </a:ext>
            </a:extLst>
          </p:cNvPr>
          <p:cNvSpPr/>
          <p:nvPr/>
        </p:nvSpPr>
        <p:spPr>
          <a:xfrm>
            <a:off x="6411477" y="2009775"/>
            <a:ext cx="2641283" cy="264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sx="108000" sy="108000" algn="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2C5A9C1-889D-43CA-1F9C-ABB10CDBFE98}"/>
              </a:ext>
            </a:extLst>
          </p:cNvPr>
          <p:cNvSpPr txBox="1"/>
          <p:nvPr/>
        </p:nvSpPr>
        <p:spPr>
          <a:xfrm>
            <a:off x="6463725" y="2046165"/>
            <a:ext cx="1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Love.Live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DEF310A-A1C9-B027-029B-1AEB8A11A369}"/>
              </a:ext>
            </a:extLst>
          </p:cNvPr>
          <p:cNvSpPr txBox="1"/>
          <p:nvPr/>
        </p:nvSpPr>
        <p:spPr>
          <a:xfrm>
            <a:off x="7762582" y="2069300"/>
            <a:ext cx="17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391FE22-8541-658B-3767-7442BDE7C80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r="1999" b="28863"/>
          <a:stretch/>
        </p:blipFill>
        <p:spPr>
          <a:xfrm>
            <a:off x="6409273" y="2474424"/>
            <a:ext cx="2645687" cy="1834443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FFA101-84B8-822F-4754-9D7405A0280A}"/>
              </a:ext>
            </a:extLst>
          </p:cNvPr>
          <p:cNvGrpSpPr/>
          <p:nvPr/>
        </p:nvGrpSpPr>
        <p:grpSpPr>
          <a:xfrm rot="19409352">
            <a:off x="5556110" y="2145138"/>
            <a:ext cx="537611" cy="519322"/>
            <a:chOff x="3722371" y="281743"/>
            <a:chExt cx="812250" cy="73552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977BAC-3BD7-9B3B-7FD9-EDDB62977ACB}"/>
                </a:ext>
              </a:extLst>
            </p:cNvPr>
            <p:cNvSpPr/>
            <p:nvPr/>
          </p:nvSpPr>
          <p:spPr>
            <a:xfrm>
              <a:off x="3722371" y="281743"/>
              <a:ext cx="812250" cy="735528"/>
            </a:xfrm>
            <a:prstGeom prst="rect">
              <a:avLst/>
            </a:prstGeom>
            <a:noFill/>
            <a:ln w="79375">
              <a:solidFill>
                <a:srgbClr val="FFC000">
                  <a:alpha val="96000"/>
                </a:srgbClr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9FB437F-9F20-BC55-5F50-35FD4997700E}"/>
                </a:ext>
              </a:extLst>
            </p:cNvPr>
            <p:cNvSpPr/>
            <p:nvPr/>
          </p:nvSpPr>
          <p:spPr>
            <a:xfrm>
              <a:off x="3791617" y="361013"/>
              <a:ext cx="649573" cy="588217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4CD119-F257-7747-3308-0F97C96298A1}"/>
                </a:ext>
              </a:extLst>
            </p:cNvPr>
            <p:cNvSpPr/>
            <p:nvPr/>
          </p:nvSpPr>
          <p:spPr>
            <a:xfrm>
              <a:off x="3945206" y="487384"/>
              <a:ext cx="348912" cy="315955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rgbClr val="FFC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36FC2ED-0A13-6641-A9E6-9F55AABA5EBC}"/>
              </a:ext>
            </a:extLst>
          </p:cNvPr>
          <p:cNvSpPr txBox="1"/>
          <p:nvPr/>
        </p:nvSpPr>
        <p:spPr>
          <a:xfrm>
            <a:off x="5682112" y="2166696"/>
            <a:ext cx="1673225" cy="1077218"/>
          </a:xfrm>
          <a:prstGeom prst="rect">
            <a:avLst/>
          </a:prstGeom>
          <a:noFill/>
          <a:effectLst>
            <a:outerShdw blurRad="1651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幽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州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涿郡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2CD72DD-0FE8-8921-7A1C-909058BA88E1}"/>
              </a:ext>
            </a:extLst>
          </p:cNvPr>
          <p:cNvSpPr/>
          <p:nvPr/>
        </p:nvSpPr>
        <p:spPr>
          <a:xfrm>
            <a:off x="6545102" y="2179620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FFDDB5A-0052-30AC-6299-6F7B427683D1}"/>
              </a:ext>
            </a:extLst>
          </p:cNvPr>
          <p:cNvSpPr/>
          <p:nvPr/>
        </p:nvSpPr>
        <p:spPr>
          <a:xfrm>
            <a:off x="6545102" y="2122663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DF11398-6531-4669-E409-A49E08D91DC4}"/>
              </a:ext>
            </a:extLst>
          </p:cNvPr>
          <p:cNvSpPr/>
          <p:nvPr/>
        </p:nvSpPr>
        <p:spPr>
          <a:xfrm rot="1275444">
            <a:off x="8918457" y="3889798"/>
            <a:ext cx="537438" cy="537438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A5BAE29-C4FB-8D48-3CE1-969EA29178A1}"/>
              </a:ext>
            </a:extLst>
          </p:cNvPr>
          <p:cNvSpPr/>
          <p:nvPr/>
        </p:nvSpPr>
        <p:spPr>
          <a:xfrm>
            <a:off x="8263217" y="3810655"/>
            <a:ext cx="1011792" cy="1011792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3D38567-1453-3E2B-DC41-56D02C254E35}"/>
              </a:ext>
            </a:extLst>
          </p:cNvPr>
          <p:cNvSpPr/>
          <p:nvPr/>
        </p:nvSpPr>
        <p:spPr>
          <a:xfrm rot="1275444">
            <a:off x="7372163" y="2972737"/>
            <a:ext cx="402390" cy="402390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999AF55-9D31-614D-9A1D-FFF90C211C9C}"/>
              </a:ext>
            </a:extLst>
          </p:cNvPr>
          <p:cNvSpPr/>
          <p:nvPr/>
        </p:nvSpPr>
        <p:spPr>
          <a:xfrm rot="1275444">
            <a:off x="6090219" y="3490625"/>
            <a:ext cx="559785" cy="559785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411785-D695-61B6-4A07-A6B8BB33B23C}"/>
              </a:ext>
            </a:extLst>
          </p:cNvPr>
          <p:cNvSpPr txBox="1"/>
          <p:nvPr/>
        </p:nvSpPr>
        <p:spPr>
          <a:xfrm>
            <a:off x="6115580" y="3158101"/>
            <a:ext cx="156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1000"/>
                  </a:prstClr>
                </a:solidFill>
                <a:effectLst/>
                <a:uLnTx/>
                <a:uFillTx/>
                <a:latin typeface="Bahnschrift Light" panose="020B0502040204020203" pitchFamily="34" charset="0"/>
                <a:ea typeface="Yu Gothic UI Semilight" panose="020B0400000000000000" pitchFamily="34" charset="-128"/>
                <a:cs typeface="+mn-cs"/>
              </a:rPr>
              <a:t>HUAER· HUAER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1000"/>
                </a:prstClr>
              </a:solidFill>
              <a:effectLst/>
              <a:uLnTx/>
              <a:uFillTx/>
              <a:latin typeface="Bahnschrift Light" panose="020B0502040204020203" pitchFamily="34" charset="0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13" name="Picture 2" descr="免费 黑色和灰色黑胶唱片 素材图片">
            <a:extLst>
              <a:ext uri="{FF2B5EF4-FFF2-40B4-BE49-F238E27FC236}">
                <a16:creationId xmlns:a16="http://schemas.microsoft.com/office/drawing/2014/main" id="{D938C592-5998-511E-42E2-AD182ECF3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5485" r="5775" b="5785"/>
          <a:stretch/>
        </p:blipFill>
        <p:spPr bwMode="auto">
          <a:xfrm>
            <a:off x="14675873" y="2405522"/>
            <a:ext cx="1673225" cy="1674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57FF5760-5020-ADEE-0C5C-9B5F31C306CD}"/>
              </a:ext>
            </a:extLst>
          </p:cNvPr>
          <p:cNvSpPr/>
          <p:nvPr/>
        </p:nvSpPr>
        <p:spPr>
          <a:xfrm rot="19935131">
            <a:off x="12720348" y="2436218"/>
            <a:ext cx="863695" cy="863695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37DB0F-54C7-2419-3C0C-293645541B7A}"/>
              </a:ext>
            </a:extLst>
          </p:cNvPr>
          <p:cNvSpPr/>
          <p:nvPr/>
        </p:nvSpPr>
        <p:spPr>
          <a:xfrm>
            <a:off x="13216732" y="2009775"/>
            <a:ext cx="2641283" cy="264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sx="108000" sy="108000" algn="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F621B43-A160-EFA8-F79A-96F17887567A}"/>
              </a:ext>
            </a:extLst>
          </p:cNvPr>
          <p:cNvSpPr txBox="1"/>
          <p:nvPr/>
        </p:nvSpPr>
        <p:spPr>
          <a:xfrm>
            <a:off x="13268980" y="2046165"/>
            <a:ext cx="1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Love.Live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A5DB15-A651-2D5C-4B06-055846F42D1B}"/>
              </a:ext>
            </a:extLst>
          </p:cNvPr>
          <p:cNvSpPr txBox="1"/>
          <p:nvPr/>
        </p:nvSpPr>
        <p:spPr>
          <a:xfrm>
            <a:off x="14567837" y="2069300"/>
            <a:ext cx="17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Yu Gothic UI Semilight" panose="020B0400000000000000" pitchFamily="34" charset="-128"/>
              <a:cs typeface="+mn-cs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781820D-41FD-54F9-E848-5D3863DE1511}"/>
              </a:ext>
            </a:extLst>
          </p:cNvPr>
          <p:cNvGrpSpPr/>
          <p:nvPr/>
        </p:nvGrpSpPr>
        <p:grpSpPr>
          <a:xfrm rot="19409352">
            <a:off x="12361365" y="2145138"/>
            <a:ext cx="537611" cy="519322"/>
            <a:chOff x="3722371" y="281743"/>
            <a:chExt cx="812250" cy="73552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5761275-B986-47BD-24ED-E4BC85E8952A}"/>
                </a:ext>
              </a:extLst>
            </p:cNvPr>
            <p:cNvSpPr/>
            <p:nvPr/>
          </p:nvSpPr>
          <p:spPr>
            <a:xfrm>
              <a:off x="3722371" y="281743"/>
              <a:ext cx="812250" cy="735528"/>
            </a:xfrm>
            <a:prstGeom prst="rect">
              <a:avLst/>
            </a:prstGeom>
            <a:noFill/>
            <a:ln w="79375">
              <a:solidFill>
                <a:srgbClr val="FFC000">
                  <a:alpha val="96000"/>
                </a:srgbClr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4A078A-860D-3B3B-1B3B-F5D20283F221}"/>
                </a:ext>
              </a:extLst>
            </p:cNvPr>
            <p:cNvSpPr/>
            <p:nvPr/>
          </p:nvSpPr>
          <p:spPr>
            <a:xfrm>
              <a:off x="3791617" y="361013"/>
              <a:ext cx="649573" cy="588217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E623707-DFB7-2681-3C46-7FDEC85FC6F1}"/>
                </a:ext>
              </a:extLst>
            </p:cNvPr>
            <p:cNvSpPr/>
            <p:nvPr/>
          </p:nvSpPr>
          <p:spPr>
            <a:xfrm>
              <a:off x="3945206" y="487384"/>
              <a:ext cx="348912" cy="315955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rgbClr val="FFC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E9A2D5F7-F0D3-02CE-A564-6C1C95A66437}"/>
              </a:ext>
            </a:extLst>
          </p:cNvPr>
          <p:cNvSpPr/>
          <p:nvPr/>
        </p:nvSpPr>
        <p:spPr>
          <a:xfrm>
            <a:off x="13350357" y="2179620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9BF8535-338D-E4DD-FDCE-42CC5F3B4CFF}"/>
              </a:ext>
            </a:extLst>
          </p:cNvPr>
          <p:cNvSpPr/>
          <p:nvPr/>
        </p:nvSpPr>
        <p:spPr>
          <a:xfrm>
            <a:off x="13350357" y="2122663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1E4B6F2-2ECC-FF71-396D-22AE8B003391}"/>
              </a:ext>
            </a:extLst>
          </p:cNvPr>
          <p:cNvSpPr/>
          <p:nvPr/>
        </p:nvSpPr>
        <p:spPr>
          <a:xfrm rot="1275444">
            <a:off x="15723712" y="3889798"/>
            <a:ext cx="537438" cy="537438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3326036-62DF-2F1F-FEA9-9CEDD67A41D5}"/>
              </a:ext>
            </a:extLst>
          </p:cNvPr>
          <p:cNvSpPr/>
          <p:nvPr/>
        </p:nvSpPr>
        <p:spPr>
          <a:xfrm rot="1275444">
            <a:off x="14177418" y="2972737"/>
            <a:ext cx="402390" cy="402390"/>
          </a:xfrm>
          <a:prstGeom prst="ellipse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9B5A548-9B69-C9BA-F1DA-F2D271C761BE}"/>
              </a:ext>
            </a:extLst>
          </p:cNvPr>
          <p:cNvSpPr txBox="1"/>
          <p:nvPr/>
        </p:nvSpPr>
        <p:spPr>
          <a:xfrm>
            <a:off x="12920835" y="3158101"/>
            <a:ext cx="156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1000"/>
                  </a:prstClr>
                </a:solidFill>
                <a:effectLst/>
                <a:uLnTx/>
                <a:uFillTx/>
                <a:latin typeface="Bahnschrift Light" panose="020B0502040204020203" pitchFamily="34" charset="0"/>
                <a:ea typeface="Yu Gothic UI Semilight" panose="020B0400000000000000" pitchFamily="34" charset="-128"/>
                <a:cs typeface="+mn-cs"/>
              </a:rPr>
              <a:t>HUAER· HUAER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1000"/>
                </a:prstClr>
              </a:solidFill>
              <a:effectLst/>
              <a:uLnTx/>
              <a:uFillTx/>
              <a:latin typeface="Bahnschrift Light" panose="020B0502040204020203" pitchFamily="34" charset="0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F467D34B-84FC-A10B-0D4F-887C88C65BB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1"/>
          <a:stretch/>
        </p:blipFill>
        <p:spPr>
          <a:xfrm>
            <a:off x="13203474" y="2481616"/>
            <a:ext cx="2652429" cy="1794469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1792030-A915-7C03-1629-8F57EB8A579E}"/>
              </a:ext>
            </a:extLst>
          </p:cNvPr>
          <p:cNvSpPr txBox="1"/>
          <p:nvPr/>
        </p:nvSpPr>
        <p:spPr>
          <a:xfrm>
            <a:off x="12487367" y="2166696"/>
            <a:ext cx="1673225" cy="1077218"/>
          </a:xfrm>
          <a:prstGeom prst="rect">
            <a:avLst/>
          </a:prstGeom>
          <a:noFill/>
          <a:effectLst>
            <a:outerShdw blurRad="1651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富春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AEE0D92-651C-69B1-97B0-5A6E36685CB1}"/>
              </a:ext>
            </a:extLst>
          </p:cNvPr>
          <p:cNvSpPr/>
          <p:nvPr/>
        </p:nvSpPr>
        <p:spPr>
          <a:xfrm rot="1275444">
            <a:off x="12895474" y="3490625"/>
            <a:ext cx="559785" cy="559785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菱形 59">
            <a:extLst>
              <a:ext uri="{FF2B5EF4-FFF2-40B4-BE49-F238E27FC236}">
                <a16:creationId xmlns:a16="http://schemas.microsoft.com/office/drawing/2014/main" id="{BFCAEAE8-4C3D-11F0-8338-85117F90ED6B}"/>
              </a:ext>
            </a:extLst>
          </p:cNvPr>
          <p:cNvSpPr/>
          <p:nvPr/>
        </p:nvSpPr>
        <p:spPr>
          <a:xfrm>
            <a:off x="15068472" y="3810655"/>
            <a:ext cx="1011792" cy="1011792"/>
          </a:xfrm>
          <a:prstGeom prst="diamond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983EF-9F20-858E-552E-31A21C3E3823}"/>
              </a:ext>
            </a:extLst>
          </p:cNvPr>
          <p:cNvSpPr txBox="1"/>
          <p:nvPr/>
        </p:nvSpPr>
        <p:spPr>
          <a:xfrm>
            <a:off x="10239703" y="199283"/>
            <a:ext cx="165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4000"/>
                  </a:prstClr>
                </a:solidFill>
                <a:effectLst/>
                <a:uLnTx/>
                <a:uFillTx/>
                <a:latin typeface="Segoe Script" panose="030B0504020000000003" pitchFamily="66" charset="0"/>
                <a:ea typeface="微软雅黑" panose="020B0503020204020204" pitchFamily="34" charset="-122"/>
                <a:cs typeface="+mn-cs"/>
              </a:rPr>
              <a:t>2023.9.24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4000"/>
                </a:prstClr>
              </a:solidFill>
              <a:effectLst/>
              <a:uLnTx/>
              <a:uFillTx/>
              <a:latin typeface="Segoe Script" panose="030B0504020000000003" pitchFamily="66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03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838fbd8596047739d9b5eebc86030603_raw.wav"/>
          </p:stSnd>
        </p:sndAc>
      </p:transition>
    </mc:Choice>
    <mc:Fallback xmlns="">
      <p:transition spd="slow">
        <p:fade/>
        <p:sndAc>
          <p:stSnd>
            <p:snd r:embed="rId12" name="838fbd8596047739d9b5eebc86030603_ra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BE74763-3EC6-EE16-7EAE-B72E87516F8F}"/>
              </a:ext>
            </a:extLst>
          </p:cNvPr>
          <p:cNvSpPr/>
          <p:nvPr/>
        </p:nvSpPr>
        <p:spPr>
          <a:xfrm rot="16200000">
            <a:off x="673863" y="421599"/>
            <a:ext cx="417690" cy="352944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8A4F98-45C3-36A0-4BA2-3A029D2BDD94}"/>
              </a:ext>
            </a:extLst>
          </p:cNvPr>
          <p:cNvSpPr/>
          <p:nvPr/>
        </p:nvSpPr>
        <p:spPr>
          <a:xfrm>
            <a:off x="1891330" y="367565"/>
            <a:ext cx="461010" cy="46101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B6456C-AF5F-07D6-2E0A-3C472A7F6211}"/>
              </a:ext>
            </a:extLst>
          </p:cNvPr>
          <p:cNvSpPr/>
          <p:nvPr/>
        </p:nvSpPr>
        <p:spPr>
          <a:xfrm>
            <a:off x="2026814" y="503049"/>
            <a:ext cx="190041" cy="190041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6" name="Picture 2" descr="免费 黑色和灰色黑胶唱片 素材图片">
            <a:extLst>
              <a:ext uri="{FF2B5EF4-FFF2-40B4-BE49-F238E27FC236}">
                <a16:creationId xmlns:a16="http://schemas.microsoft.com/office/drawing/2014/main" id="{E8A461BC-E135-C195-81F5-16D2DB8F5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5485" r="5775" b="5785"/>
          <a:stretch/>
        </p:blipFill>
        <p:spPr bwMode="auto">
          <a:xfrm>
            <a:off x="-1045617" y="2474471"/>
            <a:ext cx="1673225" cy="1674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008FF94-71A6-C13B-3280-CEAE46571F66}"/>
              </a:ext>
            </a:extLst>
          </p:cNvPr>
          <p:cNvSpPr/>
          <p:nvPr/>
        </p:nvSpPr>
        <p:spPr>
          <a:xfrm>
            <a:off x="-2504758" y="2009775"/>
            <a:ext cx="2641283" cy="264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sx="108000" sy="108000" algn="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073CCBB3-9F2B-F71A-A579-6C494347AB86}"/>
              </a:ext>
            </a:extLst>
          </p:cNvPr>
          <p:cNvSpPr/>
          <p:nvPr/>
        </p:nvSpPr>
        <p:spPr>
          <a:xfrm rot="1163436">
            <a:off x="-3099183" y="2471818"/>
            <a:ext cx="1001809" cy="836510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4680000" sx="103000" sy="103000" algn="t" rotWithShape="0">
              <a:prstClr val="black">
                <a:alpha val="5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964A361-A216-661C-89D7-6B12D125CC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" t="1969" b="12012"/>
          <a:stretch/>
        </p:blipFill>
        <p:spPr>
          <a:xfrm>
            <a:off x="-2504759" y="2567285"/>
            <a:ext cx="2641283" cy="178019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4184556-6004-AFB3-CB40-35A2D790D4E7}"/>
              </a:ext>
            </a:extLst>
          </p:cNvPr>
          <p:cNvSpPr/>
          <p:nvPr/>
        </p:nvSpPr>
        <p:spPr>
          <a:xfrm>
            <a:off x="-2371387" y="2097842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6205DB-A5B2-C265-1601-23A3AA965A3D}"/>
              </a:ext>
            </a:extLst>
          </p:cNvPr>
          <p:cNvSpPr/>
          <p:nvPr/>
        </p:nvSpPr>
        <p:spPr>
          <a:xfrm>
            <a:off x="-2371387" y="2166696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27863F-8770-C7CE-64DA-0AC9F058FCAF}"/>
              </a:ext>
            </a:extLst>
          </p:cNvPr>
          <p:cNvSpPr txBox="1"/>
          <p:nvPr/>
        </p:nvSpPr>
        <p:spPr>
          <a:xfrm>
            <a:off x="-2452510" y="2046165"/>
            <a:ext cx="1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Love.Live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2A23A1D-1B58-1F2B-FF0C-36F3A3F74E48}"/>
              </a:ext>
            </a:extLst>
          </p:cNvPr>
          <p:cNvSpPr/>
          <p:nvPr/>
        </p:nvSpPr>
        <p:spPr>
          <a:xfrm rot="2856882">
            <a:off x="-77008" y="3723983"/>
            <a:ext cx="879185" cy="685022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4680000" sx="103000" sy="103000" algn="t" rotWithShape="0">
              <a:prstClr val="black">
                <a:alpha val="5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AA79DE-5D76-B130-952E-4185A41FCCF8}"/>
              </a:ext>
            </a:extLst>
          </p:cNvPr>
          <p:cNvSpPr txBox="1"/>
          <p:nvPr/>
        </p:nvSpPr>
        <p:spPr>
          <a:xfrm>
            <a:off x="-2401852" y="2320872"/>
            <a:ext cx="7399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+mn-cs"/>
              </a:rPr>
              <a:t>Start:dash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8A6390-C554-AE35-7644-32BAD0843835}"/>
              </a:ext>
            </a:extLst>
          </p:cNvPr>
          <p:cNvSpPr txBox="1"/>
          <p:nvPr/>
        </p:nvSpPr>
        <p:spPr>
          <a:xfrm>
            <a:off x="-1153653" y="2069300"/>
            <a:ext cx="17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Yu Gothic UI Semilight" panose="020B0400000000000000" pitchFamily="34" charset="-128"/>
              <a:cs typeface="+mn-cs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4D05A72-3FBF-7936-0189-9EADCFB43CBA}"/>
              </a:ext>
            </a:extLst>
          </p:cNvPr>
          <p:cNvSpPr/>
          <p:nvPr/>
        </p:nvSpPr>
        <p:spPr>
          <a:xfrm rot="1465080">
            <a:off x="-728933" y="3549367"/>
            <a:ext cx="1385413" cy="1085494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3180000" sx="106000" sy="106000" algn="t" rotWithShape="0">
              <a:prstClr val="black">
                <a:alpha val="6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00A1BC-3E1F-5A1B-0280-5077B741C853}"/>
              </a:ext>
            </a:extLst>
          </p:cNvPr>
          <p:cNvGrpSpPr/>
          <p:nvPr/>
        </p:nvGrpSpPr>
        <p:grpSpPr>
          <a:xfrm rot="19409352">
            <a:off x="-3378834" y="2206815"/>
            <a:ext cx="537611" cy="519322"/>
            <a:chOff x="3722371" y="281743"/>
            <a:chExt cx="812250" cy="7355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9FA1855-06B5-F51C-1D6E-737D0FD12D90}"/>
                </a:ext>
              </a:extLst>
            </p:cNvPr>
            <p:cNvSpPr/>
            <p:nvPr/>
          </p:nvSpPr>
          <p:spPr>
            <a:xfrm>
              <a:off x="3722371" y="281743"/>
              <a:ext cx="812250" cy="735528"/>
            </a:xfrm>
            <a:prstGeom prst="rect">
              <a:avLst/>
            </a:prstGeom>
            <a:noFill/>
            <a:ln w="79375">
              <a:solidFill>
                <a:srgbClr val="FFC000">
                  <a:alpha val="96000"/>
                </a:srgbClr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9F9A2C-C649-D5E6-BE57-71AA231E49EF}"/>
                </a:ext>
              </a:extLst>
            </p:cNvPr>
            <p:cNvSpPr/>
            <p:nvPr/>
          </p:nvSpPr>
          <p:spPr>
            <a:xfrm>
              <a:off x="3791617" y="361013"/>
              <a:ext cx="649573" cy="588217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7D9DDB8-77AF-C949-83E4-E8DBFC1AB8E3}"/>
                </a:ext>
              </a:extLst>
            </p:cNvPr>
            <p:cNvSpPr/>
            <p:nvPr/>
          </p:nvSpPr>
          <p:spPr>
            <a:xfrm>
              <a:off x="3945206" y="487384"/>
              <a:ext cx="348912" cy="315955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rgbClr val="FFC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7CC8091-A9AB-33C8-0490-43268894F098}"/>
              </a:ext>
            </a:extLst>
          </p:cNvPr>
          <p:cNvSpPr txBox="1"/>
          <p:nvPr/>
        </p:nvSpPr>
        <p:spPr>
          <a:xfrm>
            <a:off x="-3234123" y="2166696"/>
            <a:ext cx="1673225" cy="1077218"/>
          </a:xfrm>
          <a:prstGeom prst="rect">
            <a:avLst/>
          </a:prstGeom>
          <a:noFill/>
          <a:effectLst>
            <a:outerShdw blurRad="1651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谯县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E214738-614C-1BF9-41BF-A143BBB5051B}"/>
              </a:ext>
            </a:extLst>
          </p:cNvPr>
          <p:cNvSpPr/>
          <p:nvPr/>
        </p:nvSpPr>
        <p:spPr>
          <a:xfrm rot="5723171">
            <a:off x="-2839529" y="3787361"/>
            <a:ext cx="561880" cy="442112"/>
          </a:xfrm>
          <a:prstGeom prst="triangle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4680000" sx="103000" sy="103000" algn="t" rotWithShape="0">
              <a:prstClr val="black">
                <a:alpha val="5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metal">
            <a:bevelB w="838200" h="8382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DA4F0A-ED8A-85C0-7ED3-E7C8B5C1D7B8}"/>
              </a:ext>
            </a:extLst>
          </p:cNvPr>
          <p:cNvSpPr txBox="1"/>
          <p:nvPr/>
        </p:nvSpPr>
        <p:spPr>
          <a:xfrm>
            <a:off x="-3124691" y="3158101"/>
            <a:ext cx="156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1000"/>
                  </a:prstClr>
                </a:solidFill>
                <a:effectLst/>
                <a:uLnTx/>
                <a:uFillTx/>
                <a:latin typeface="Bahnschrift Light" panose="020B0502040204020203" pitchFamily="34" charset="0"/>
                <a:ea typeface="Yu Gothic UI Semilight" panose="020B0400000000000000" pitchFamily="34" charset="-128"/>
                <a:cs typeface="+mn-cs"/>
              </a:rPr>
              <a:t>HUAER· HUAER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1000"/>
                </a:prstClr>
              </a:solidFill>
              <a:effectLst/>
              <a:uLnTx/>
              <a:uFillTx/>
              <a:latin typeface="Bahnschrift Light" panose="020B0502040204020203" pitchFamily="34" charset="0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29" name="Picture 2" descr="免费 黑色和灰色黑胶唱片 素材图片">
            <a:extLst>
              <a:ext uri="{FF2B5EF4-FFF2-40B4-BE49-F238E27FC236}">
                <a16:creationId xmlns:a16="http://schemas.microsoft.com/office/drawing/2014/main" id="{1A288154-D708-9182-DE02-E211DE07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5485" r="5775" b="5785"/>
          <a:stretch/>
        </p:blipFill>
        <p:spPr bwMode="auto">
          <a:xfrm>
            <a:off x="3803443" y="2405522"/>
            <a:ext cx="1673225" cy="1674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A89410F-5A57-6A9C-63E7-09AB4BA784FF}"/>
              </a:ext>
            </a:extLst>
          </p:cNvPr>
          <p:cNvSpPr/>
          <p:nvPr/>
        </p:nvSpPr>
        <p:spPr>
          <a:xfrm rot="20761830">
            <a:off x="1233834" y="4856707"/>
            <a:ext cx="1500285" cy="381376"/>
          </a:xfrm>
          <a:prstGeom prst="ellipse">
            <a:avLst/>
          </a:prstGeom>
          <a:noFill/>
          <a:ln w="952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E0BBE3-D624-7FB8-35A4-AB8936264408}"/>
              </a:ext>
            </a:extLst>
          </p:cNvPr>
          <p:cNvSpPr/>
          <p:nvPr/>
        </p:nvSpPr>
        <p:spPr>
          <a:xfrm rot="1275444">
            <a:off x="1913205" y="2377918"/>
            <a:ext cx="871179" cy="871179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74D941-4F28-3C50-3A9B-453A1EB55476}"/>
              </a:ext>
            </a:extLst>
          </p:cNvPr>
          <p:cNvSpPr/>
          <p:nvPr/>
        </p:nvSpPr>
        <p:spPr>
          <a:xfrm>
            <a:off x="2344302" y="2009775"/>
            <a:ext cx="2641283" cy="264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sx="108000" sy="108000" algn="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2C5A9C1-889D-43CA-1F9C-ABB10CDBFE98}"/>
              </a:ext>
            </a:extLst>
          </p:cNvPr>
          <p:cNvSpPr txBox="1"/>
          <p:nvPr/>
        </p:nvSpPr>
        <p:spPr>
          <a:xfrm>
            <a:off x="2396550" y="2046165"/>
            <a:ext cx="1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Love.Live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DEF310A-A1C9-B027-029B-1AEB8A11A369}"/>
              </a:ext>
            </a:extLst>
          </p:cNvPr>
          <p:cNvSpPr txBox="1"/>
          <p:nvPr/>
        </p:nvSpPr>
        <p:spPr>
          <a:xfrm>
            <a:off x="3695407" y="2069300"/>
            <a:ext cx="17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391FE22-8541-658B-3767-7442BDE7C80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r="1999" b="28863"/>
          <a:stretch/>
        </p:blipFill>
        <p:spPr>
          <a:xfrm>
            <a:off x="2342098" y="2474424"/>
            <a:ext cx="2645687" cy="1834443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FFA101-84B8-822F-4754-9D7405A0280A}"/>
              </a:ext>
            </a:extLst>
          </p:cNvPr>
          <p:cNvGrpSpPr/>
          <p:nvPr/>
        </p:nvGrpSpPr>
        <p:grpSpPr>
          <a:xfrm rot="19409352">
            <a:off x="1488935" y="2145138"/>
            <a:ext cx="537611" cy="519322"/>
            <a:chOff x="3722371" y="281743"/>
            <a:chExt cx="812250" cy="73552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977BAC-3BD7-9B3B-7FD9-EDDB62977ACB}"/>
                </a:ext>
              </a:extLst>
            </p:cNvPr>
            <p:cNvSpPr/>
            <p:nvPr/>
          </p:nvSpPr>
          <p:spPr>
            <a:xfrm>
              <a:off x="3722371" y="281743"/>
              <a:ext cx="812250" cy="735528"/>
            </a:xfrm>
            <a:prstGeom prst="rect">
              <a:avLst/>
            </a:prstGeom>
            <a:noFill/>
            <a:ln w="79375">
              <a:solidFill>
                <a:srgbClr val="FFC000">
                  <a:alpha val="96000"/>
                </a:srgbClr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9FB437F-9F20-BC55-5F50-35FD4997700E}"/>
                </a:ext>
              </a:extLst>
            </p:cNvPr>
            <p:cNvSpPr/>
            <p:nvPr/>
          </p:nvSpPr>
          <p:spPr>
            <a:xfrm>
              <a:off x="3791617" y="361013"/>
              <a:ext cx="649573" cy="588217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4CD119-F257-7747-3308-0F97C96298A1}"/>
                </a:ext>
              </a:extLst>
            </p:cNvPr>
            <p:cNvSpPr/>
            <p:nvPr/>
          </p:nvSpPr>
          <p:spPr>
            <a:xfrm>
              <a:off x="3945206" y="487384"/>
              <a:ext cx="348912" cy="315955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rgbClr val="FFC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36FC2ED-0A13-6641-A9E6-9F55AABA5EBC}"/>
              </a:ext>
            </a:extLst>
          </p:cNvPr>
          <p:cNvSpPr txBox="1"/>
          <p:nvPr/>
        </p:nvSpPr>
        <p:spPr>
          <a:xfrm>
            <a:off x="1614937" y="2166696"/>
            <a:ext cx="1673225" cy="1077218"/>
          </a:xfrm>
          <a:prstGeom prst="rect">
            <a:avLst/>
          </a:prstGeom>
          <a:noFill/>
          <a:effectLst>
            <a:outerShdw blurRad="1651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幽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州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涿郡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2CD72DD-0FE8-8921-7A1C-909058BA88E1}"/>
              </a:ext>
            </a:extLst>
          </p:cNvPr>
          <p:cNvSpPr/>
          <p:nvPr/>
        </p:nvSpPr>
        <p:spPr>
          <a:xfrm>
            <a:off x="2477927" y="2179620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FFDDB5A-0052-30AC-6299-6F7B427683D1}"/>
              </a:ext>
            </a:extLst>
          </p:cNvPr>
          <p:cNvSpPr/>
          <p:nvPr/>
        </p:nvSpPr>
        <p:spPr>
          <a:xfrm>
            <a:off x="2477927" y="2122663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DF11398-6531-4669-E409-A49E08D91DC4}"/>
              </a:ext>
            </a:extLst>
          </p:cNvPr>
          <p:cNvSpPr/>
          <p:nvPr/>
        </p:nvSpPr>
        <p:spPr>
          <a:xfrm rot="1275444">
            <a:off x="4851282" y="3889798"/>
            <a:ext cx="537438" cy="537438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A5BAE29-C4FB-8D48-3CE1-969EA29178A1}"/>
              </a:ext>
            </a:extLst>
          </p:cNvPr>
          <p:cNvSpPr/>
          <p:nvPr/>
        </p:nvSpPr>
        <p:spPr>
          <a:xfrm>
            <a:off x="4196042" y="3810655"/>
            <a:ext cx="1011792" cy="1011792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3D38567-1453-3E2B-DC41-56D02C254E35}"/>
              </a:ext>
            </a:extLst>
          </p:cNvPr>
          <p:cNvSpPr/>
          <p:nvPr/>
        </p:nvSpPr>
        <p:spPr>
          <a:xfrm rot="1275444">
            <a:off x="3304988" y="2972737"/>
            <a:ext cx="402390" cy="402390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999AF55-9D31-614D-9A1D-FFF90C211C9C}"/>
              </a:ext>
            </a:extLst>
          </p:cNvPr>
          <p:cNvSpPr/>
          <p:nvPr/>
        </p:nvSpPr>
        <p:spPr>
          <a:xfrm rot="1275444">
            <a:off x="2023044" y="3490625"/>
            <a:ext cx="559785" cy="559785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411785-D695-61B6-4A07-A6B8BB33B23C}"/>
              </a:ext>
            </a:extLst>
          </p:cNvPr>
          <p:cNvSpPr txBox="1"/>
          <p:nvPr/>
        </p:nvSpPr>
        <p:spPr>
          <a:xfrm>
            <a:off x="2048405" y="3158101"/>
            <a:ext cx="156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1000"/>
                  </a:prstClr>
                </a:solidFill>
                <a:effectLst/>
                <a:uLnTx/>
                <a:uFillTx/>
                <a:latin typeface="Bahnschrift Light" panose="020B0502040204020203" pitchFamily="34" charset="0"/>
                <a:ea typeface="Yu Gothic UI Semilight" panose="020B0400000000000000" pitchFamily="34" charset="-128"/>
                <a:cs typeface="+mn-cs"/>
              </a:rPr>
              <a:t>HUAER· HUAER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1000"/>
                </a:prstClr>
              </a:solidFill>
              <a:effectLst/>
              <a:uLnTx/>
              <a:uFillTx/>
              <a:latin typeface="Bahnschrift Light" panose="020B0502040204020203" pitchFamily="34" charset="0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25" name="Picture 2" descr="免费 黑色和灰色黑胶唱片 素材图片">
            <a:extLst>
              <a:ext uri="{FF2B5EF4-FFF2-40B4-BE49-F238E27FC236}">
                <a16:creationId xmlns:a16="http://schemas.microsoft.com/office/drawing/2014/main" id="{722AC2D2-3D8C-56E9-576F-06B1CDCD1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5485" r="5775" b="5785"/>
          <a:stretch/>
        </p:blipFill>
        <p:spPr bwMode="auto">
          <a:xfrm>
            <a:off x="9193591" y="2440318"/>
            <a:ext cx="1673225" cy="1674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矩形 1024">
            <a:extLst>
              <a:ext uri="{FF2B5EF4-FFF2-40B4-BE49-F238E27FC236}">
                <a16:creationId xmlns:a16="http://schemas.microsoft.com/office/drawing/2014/main" id="{C3BAC9C2-0354-44FE-4CB2-D241B72CA14B}"/>
              </a:ext>
            </a:extLst>
          </p:cNvPr>
          <p:cNvSpPr/>
          <p:nvPr/>
        </p:nvSpPr>
        <p:spPr>
          <a:xfrm rot="19935131">
            <a:off x="7238066" y="2471014"/>
            <a:ext cx="863695" cy="863695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833C3B2-E669-A527-A0CA-E8B60820A134}"/>
              </a:ext>
            </a:extLst>
          </p:cNvPr>
          <p:cNvSpPr/>
          <p:nvPr/>
        </p:nvSpPr>
        <p:spPr>
          <a:xfrm>
            <a:off x="7734450" y="2044571"/>
            <a:ext cx="2641283" cy="264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sx="108000" sy="108000" algn="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BDF72EB-5099-5D07-951A-CCEE354A75EA}"/>
              </a:ext>
            </a:extLst>
          </p:cNvPr>
          <p:cNvSpPr txBox="1"/>
          <p:nvPr/>
        </p:nvSpPr>
        <p:spPr>
          <a:xfrm>
            <a:off x="7786698" y="2080961"/>
            <a:ext cx="1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Love.Live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ACF77D9-037F-5092-CF8A-561DD4B6CC2F}"/>
              </a:ext>
            </a:extLst>
          </p:cNvPr>
          <p:cNvSpPr txBox="1"/>
          <p:nvPr/>
        </p:nvSpPr>
        <p:spPr>
          <a:xfrm>
            <a:off x="9085555" y="2104096"/>
            <a:ext cx="17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Abracadabra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Yu Gothic UI Semilight" panose="020B0400000000000000" pitchFamily="34" charset="-128"/>
                <a:cs typeface="+mn-cs"/>
              </a:rPr>
              <a:t>Abraca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Yu Gothic UI Semilight" panose="020B0400000000000000" pitchFamily="34" charset="-128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FD76C59-1C3B-1D09-6F00-D5A470B5DDD9}"/>
              </a:ext>
            </a:extLst>
          </p:cNvPr>
          <p:cNvGrpSpPr/>
          <p:nvPr/>
        </p:nvGrpSpPr>
        <p:grpSpPr>
          <a:xfrm rot="19409352">
            <a:off x="6879083" y="2179934"/>
            <a:ext cx="537611" cy="519322"/>
            <a:chOff x="3722371" y="281743"/>
            <a:chExt cx="812250" cy="735528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745C120-5498-4F8B-EB46-FAE5B804B2B2}"/>
                </a:ext>
              </a:extLst>
            </p:cNvPr>
            <p:cNvSpPr/>
            <p:nvPr/>
          </p:nvSpPr>
          <p:spPr>
            <a:xfrm>
              <a:off x="3722371" y="281743"/>
              <a:ext cx="812250" cy="735528"/>
            </a:xfrm>
            <a:prstGeom prst="rect">
              <a:avLst/>
            </a:prstGeom>
            <a:noFill/>
            <a:ln w="79375">
              <a:solidFill>
                <a:srgbClr val="FFC000">
                  <a:alpha val="96000"/>
                </a:srgbClr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D4B8A18-AF10-C3CC-1DD4-3207BBD348DA}"/>
                </a:ext>
              </a:extLst>
            </p:cNvPr>
            <p:cNvSpPr/>
            <p:nvPr/>
          </p:nvSpPr>
          <p:spPr>
            <a:xfrm>
              <a:off x="3791617" y="361013"/>
              <a:ext cx="649573" cy="588217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D55F860-0ADF-CAC8-7860-A686D68A7B8F}"/>
                </a:ext>
              </a:extLst>
            </p:cNvPr>
            <p:cNvSpPr/>
            <p:nvPr/>
          </p:nvSpPr>
          <p:spPr>
            <a:xfrm>
              <a:off x="3945206" y="487384"/>
              <a:ext cx="348912" cy="315955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rgbClr val="FFC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763AFF24-A534-EC6C-5A49-20CB4099A0A9}"/>
              </a:ext>
            </a:extLst>
          </p:cNvPr>
          <p:cNvSpPr/>
          <p:nvPr/>
        </p:nvSpPr>
        <p:spPr>
          <a:xfrm>
            <a:off x="7868075" y="2214416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5B655C5-1F21-8E23-30FC-5C4F562107F2}"/>
              </a:ext>
            </a:extLst>
          </p:cNvPr>
          <p:cNvSpPr/>
          <p:nvPr/>
        </p:nvSpPr>
        <p:spPr>
          <a:xfrm>
            <a:off x="7868075" y="2157459"/>
            <a:ext cx="1056937" cy="165867"/>
          </a:xfrm>
          <a:prstGeom prst="ellipse">
            <a:avLst/>
          </a:prstGeom>
          <a:noFill/>
          <a:ln w="9525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342B93-D389-B78D-DB57-A8D48B53AA82}"/>
              </a:ext>
            </a:extLst>
          </p:cNvPr>
          <p:cNvSpPr/>
          <p:nvPr/>
        </p:nvSpPr>
        <p:spPr>
          <a:xfrm rot="1275444">
            <a:off x="10241430" y="3924594"/>
            <a:ext cx="537438" cy="537438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0EA0488-423D-7883-9F86-99441E36EC77}"/>
              </a:ext>
            </a:extLst>
          </p:cNvPr>
          <p:cNvSpPr/>
          <p:nvPr/>
        </p:nvSpPr>
        <p:spPr>
          <a:xfrm rot="1275444">
            <a:off x="8695136" y="3007533"/>
            <a:ext cx="402390" cy="402390"/>
          </a:xfrm>
          <a:prstGeom prst="ellipse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A82C1D9-85CA-AEC3-084D-4EB76981FC17}"/>
              </a:ext>
            </a:extLst>
          </p:cNvPr>
          <p:cNvSpPr txBox="1"/>
          <p:nvPr/>
        </p:nvSpPr>
        <p:spPr>
          <a:xfrm>
            <a:off x="7438553" y="3192897"/>
            <a:ext cx="156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1000"/>
                  </a:prstClr>
                </a:solidFill>
                <a:effectLst/>
                <a:uLnTx/>
                <a:uFillTx/>
                <a:latin typeface="Bahnschrift Light" panose="020B0502040204020203" pitchFamily="34" charset="0"/>
                <a:ea typeface="Yu Gothic UI Semilight" panose="020B0400000000000000" pitchFamily="34" charset="-128"/>
                <a:cs typeface="+mn-cs"/>
              </a:rPr>
              <a:t>HUAER· HUAER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1000"/>
                </a:prstClr>
              </a:solidFill>
              <a:effectLst/>
              <a:uLnTx/>
              <a:uFillTx/>
              <a:latin typeface="Bahnschrift Light" panose="020B0502040204020203" pitchFamily="34" charset="0"/>
              <a:ea typeface="Yu Gothic UI Semilight" panose="020B0400000000000000" pitchFamily="34" charset="-128"/>
              <a:cs typeface="+mn-cs"/>
            </a:endParaRPr>
          </a:p>
        </p:txBody>
      </p:sp>
      <p:pic>
        <p:nvPicPr>
          <p:cNvPr id="1024" name="图片 1023">
            <a:extLst>
              <a:ext uri="{FF2B5EF4-FFF2-40B4-BE49-F238E27FC236}">
                <a16:creationId xmlns:a16="http://schemas.microsoft.com/office/drawing/2014/main" id="{FC38BD37-9FC2-2E57-B02F-8DF36CD825D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1"/>
          <a:stretch/>
        </p:blipFill>
        <p:spPr>
          <a:xfrm>
            <a:off x="7721192" y="2516412"/>
            <a:ext cx="2652429" cy="1794469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217371D4-5DBF-3081-6795-3F7A6168EF05}"/>
              </a:ext>
            </a:extLst>
          </p:cNvPr>
          <p:cNvSpPr txBox="1"/>
          <p:nvPr/>
        </p:nvSpPr>
        <p:spPr>
          <a:xfrm>
            <a:off x="7005085" y="2201492"/>
            <a:ext cx="1673225" cy="1077218"/>
          </a:xfrm>
          <a:prstGeom prst="rect">
            <a:avLst/>
          </a:prstGeom>
          <a:noFill/>
          <a:effectLst>
            <a:outerShdw blurRad="1651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富春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30397CE-F74A-ABC0-B603-206CACE446A6}"/>
              </a:ext>
            </a:extLst>
          </p:cNvPr>
          <p:cNvSpPr/>
          <p:nvPr/>
        </p:nvSpPr>
        <p:spPr>
          <a:xfrm rot="1275444">
            <a:off x="7413192" y="3525421"/>
            <a:ext cx="559785" cy="559785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菱形 55">
            <a:extLst>
              <a:ext uri="{FF2B5EF4-FFF2-40B4-BE49-F238E27FC236}">
                <a16:creationId xmlns:a16="http://schemas.microsoft.com/office/drawing/2014/main" id="{CCC74300-3251-DEBB-42F5-7DF081980681}"/>
              </a:ext>
            </a:extLst>
          </p:cNvPr>
          <p:cNvSpPr/>
          <p:nvPr/>
        </p:nvSpPr>
        <p:spPr>
          <a:xfrm>
            <a:off x="9586190" y="3845451"/>
            <a:ext cx="1011792" cy="1011792"/>
          </a:xfrm>
          <a:prstGeom prst="diamond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outerShdw blurRad="127000" dist="38100" dir="5400000" sx="105000" sy="105000" algn="t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2AE907-1DA5-9D8E-71DC-0B3BB5D92A04}"/>
              </a:ext>
            </a:extLst>
          </p:cNvPr>
          <p:cNvSpPr txBox="1"/>
          <p:nvPr/>
        </p:nvSpPr>
        <p:spPr>
          <a:xfrm>
            <a:off x="10239703" y="199283"/>
            <a:ext cx="165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4000"/>
                  </a:prstClr>
                </a:solidFill>
                <a:effectLst/>
                <a:uLnTx/>
                <a:uFillTx/>
                <a:latin typeface="Segoe Script" panose="030B0504020000000003" pitchFamily="66" charset="0"/>
                <a:ea typeface="微软雅黑" panose="020B0503020204020204" pitchFamily="34" charset="-122"/>
                <a:cs typeface="+mn-cs"/>
              </a:rPr>
              <a:t>2023.9.24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4000"/>
                </a:prstClr>
              </a:solidFill>
              <a:effectLst/>
              <a:uLnTx/>
              <a:uFillTx/>
              <a:latin typeface="Segoe Script" panose="030B0504020000000003" pitchFamily="66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20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838fbd8596047739d9b5eebc86030603_raw.wav"/>
          </p:stSnd>
        </p:sndAc>
      </p:transition>
    </mc:Choice>
    <mc:Fallback xmlns="">
      <p:transition spd="slow">
        <p:fade/>
        <p:sndAc>
          <p:stSnd>
            <p:snd r:embed="rId12" name="838fbd8596047739d9b5eebc86030603_ra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6C21481C-E24E-825C-0F4B-4166948963F6}"/>
              </a:ext>
            </a:extLst>
          </p:cNvPr>
          <p:cNvSpPr/>
          <p:nvPr/>
        </p:nvSpPr>
        <p:spPr>
          <a:xfrm>
            <a:off x="2876746" y="2599540"/>
            <a:ext cx="6804582" cy="1947930"/>
          </a:xfrm>
          <a:prstGeom prst="rect">
            <a:avLst/>
          </a:prstGeom>
          <a:gradFill flip="none" rotWithShape="1">
            <a:gsLst>
              <a:gs pos="44000">
                <a:schemeClr val="accent2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2D19F289-1ADD-2401-9677-3B1438EE1F8F}"/>
              </a:ext>
            </a:extLst>
          </p:cNvPr>
          <p:cNvSpPr/>
          <p:nvPr/>
        </p:nvSpPr>
        <p:spPr>
          <a:xfrm>
            <a:off x="1970201" y="2599167"/>
            <a:ext cx="5678799" cy="1947930"/>
          </a:xfrm>
          <a:custGeom>
            <a:avLst/>
            <a:gdLst>
              <a:gd name="connsiteX0" fmla="*/ 13798051 w 14204072"/>
              <a:gd name="connsiteY0" fmla="*/ 4060210 h 4872252"/>
              <a:gd name="connsiteX1" fmla="*/ 14204072 w 14204072"/>
              <a:gd name="connsiteY1" fmla="*/ 4466231 h 4872252"/>
              <a:gd name="connsiteX2" fmla="*/ 13798051 w 14204072"/>
              <a:gd name="connsiteY2" fmla="*/ 4872252 h 4872252"/>
              <a:gd name="connsiteX3" fmla="*/ 13392030 w 14204072"/>
              <a:gd name="connsiteY3" fmla="*/ 4466231 h 4872252"/>
              <a:gd name="connsiteX4" fmla="*/ 13798051 w 14204072"/>
              <a:gd name="connsiteY4" fmla="*/ 4060210 h 4872252"/>
              <a:gd name="connsiteX5" fmla="*/ 12808237 w 14204072"/>
              <a:gd name="connsiteY5" fmla="*/ 4060210 h 4872252"/>
              <a:gd name="connsiteX6" fmla="*/ 13214258 w 14204072"/>
              <a:gd name="connsiteY6" fmla="*/ 4466231 h 4872252"/>
              <a:gd name="connsiteX7" fmla="*/ 12808237 w 14204072"/>
              <a:gd name="connsiteY7" fmla="*/ 4872252 h 4872252"/>
              <a:gd name="connsiteX8" fmla="*/ 12402216 w 14204072"/>
              <a:gd name="connsiteY8" fmla="*/ 4466231 h 4872252"/>
              <a:gd name="connsiteX9" fmla="*/ 12808237 w 14204072"/>
              <a:gd name="connsiteY9" fmla="*/ 4060210 h 4872252"/>
              <a:gd name="connsiteX10" fmla="*/ 11818423 w 14204072"/>
              <a:gd name="connsiteY10" fmla="*/ 4060210 h 4872252"/>
              <a:gd name="connsiteX11" fmla="*/ 12224444 w 14204072"/>
              <a:gd name="connsiteY11" fmla="*/ 4466231 h 4872252"/>
              <a:gd name="connsiteX12" fmla="*/ 11818423 w 14204072"/>
              <a:gd name="connsiteY12" fmla="*/ 4872252 h 4872252"/>
              <a:gd name="connsiteX13" fmla="*/ 11412402 w 14204072"/>
              <a:gd name="connsiteY13" fmla="*/ 4466231 h 4872252"/>
              <a:gd name="connsiteX14" fmla="*/ 11818423 w 14204072"/>
              <a:gd name="connsiteY14" fmla="*/ 4060210 h 4872252"/>
              <a:gd name="connsiteX15" fmla="*/ 10828609 w 14204072"/>
              <a:gd name="connsiteY15" fmla="*/ 4060210 h 4872252"/>
              <a:gd name="connsiteX16" fmla="*/ 11234630 w 14204072"/>
              <a:gd name="connsiteY16" fmla="*/ 4466231 h 4872252"/>
              <a:gd name="connsiteX17" fmla="*/ 10828609 w 14204072"/>
              <a:gd name="connsiteY17" fmla="*/ 4872252 h 4872252"/>
              <a:gd name="connsiteX18" fmla="*/ 10422588 w 14204072"/>
              <a:gd name="connsiteY18" fmla="*/ 4466231 h 4872252"/>
              <a:gd name="connsiteX19" fmla="*/ 10828609 w 14204072"/>
              <a:gd name="connsiteY19" fmla="*/ 4060210 h 4872252"/>
              <a:gd name="connsiteX20" fmla="*/ 9838795 w 14204072"/>
              <a:gd name="connsiteY20" fmla="*/ 4060210 h 4872252"/>
              <a:gd name="connsiteX21" fmla="*/ 10244816 w 14204072"/>
              <a:gd name="connsiteY21" fmla="*/ 4466231 h 4872252"/>
              <a:gd name="connsiteX22" fmla="*/ 9838795 w 14204072"/>
              <a:gd name="connsiteY22" fmla="*/ 4872252 h 4872252"/>
              <a:gd name="connsiteX23" fmla="*/ 9432774 w 14204072"/>
              <a:gd name="connsiteY23" fmla="*/ 4466231 h 4872252"/>
              <a:gd name="connsiteX24" fmla="*/ 9838795 w 14204072"/>
              <a:gd name="connsiteY24" fmla="*/ 4060210 h 4872252"/>
              <a:gd name="connsiteX25" fmla="*/ 8848981 w 14204072"/>
              <a:gd name="connsiteY25" fmla="*/ 4060210 h 4872252"/>
              <a:gd name="connsiteX26" fmla="*/ 9255002 w 14204072"/>
              <a:gd name="connsiteY26" fmla="*/ 4466231 h 4872252"/>
              <a:gd name="connsiteX27" fmla="*/ 8848981 w 14204072"/>
              <a:gd name="connsiteY27" fmla="*/ 4872252 h 4872252"/>
              <a:gd name="connsiteX28" fmla="*/ 8442960 w 14204072"/>
              <a:gd name="connsiteY28" fmla="*/ 4466231 h 4872252"/>
              <a:gd name="connsiteX29" fmla="*/ 8848981 w 14204072"/>
              <a:gd name="connsiteY29" fmla="*/ 4060210 h 4872252"/>
              <a:gd name="connsiteX30" fmla="*/ 7859167 w 14204072"/>
              <a:gd name="connsiteY30" fmla="*/ 4060210 h 4872252"/>
              <a:gd name="connsiteX31" fmla="*/ 8265188 w 14204072"/>
              <a:gd name="connsiteY31" fmla="*/ 4466231 h 4872252"/>
              <a:gd name="connsiteX32" fmla="*/ 7859167 w 14204072"/>
              <a:gd name="connsiteY32" fmla="*/ 4872252 h 4872252"/>
              <a:gd name="connsiteX33" fmla="*/ 7453146 w 14204072"/>
              <a:gd name="connsiteY33" fmla="*/ 4466231 h 4872252"/>
              <a:gd name="connsiteX34" fmla="*/ 7859167 w 14204072"/>
              <a:gd name="connsiteY34" fmla="*/ 4060210 h 4872252"/>
              <a:gd name="connsiteX35" fmla="*/ 6853947 w 14204072"/>
              <a:gd name="connsiteY35" fmla="*/ 4060210 h 4872252"/>
              <a:gd name="connsiteX36" fmla="*/ 7259968 w 14204072"/>
              <a:gd name="connsiteY36" fmla="*/ 4466231 h 4872252"/>
              <a:gd name="connsiteX37" fmla="*/ 6853947 w 14204072"/>
              <a:gd name="connsiteY37" fmla="*/ 4872252 h 4872252"/>
              <a:gd name="connsiteX38" fmla="*/ 6447926 w 14204072"/>
              <a:gd name="connsiteY38" fmla="*/ 4466231 h 4872252"/>
              <a:gd name="connsiteX39" fmla="*/ 6853947 w 14204072"/>
              <a:gd name="connsiteY39" fmla="*/ 4060210 h 4872252"/>
              <a:gd name="connsiteX40" fmla="*/ 5864140 w 14204072"/>
              <a:gd name="connsiteY40" fmla="*/ 4060210 h 4872252"/>
              <a:gd name="connsiteX41" fmla="*/ 6270154 w 14204072"/>
              <a:gd name="connsiteY41" fmla="*/ 4466231 h 4872252"/>
              <a:gd name="connsiteX42" fmla="*/ 5864140 w 14204072"/>
              <a:gd name="connsiteY42" fmla="*/ 4872252 h 4872252"/>
              <a:gd name="connsiteX43" fmla="*/ 5458121 w 14204072"/>
              <a:gd name="connsiteY43" fmla="*/ 4466231 h 4872252"/>
              <a:gd name="connsiteX44" fmla="*/ 5864140 w 14204072"/>
              <a:gd name="connsiteY44" fmla="*/ 4060210 h 4872252"/>
              <a:gd name="connsiteX45" fmla="*/ 4874326 w 14204072"/>
              <a:gd name="connsiteY45" fmla="*/ 4060210 h 4872252"/>
              <a:gd name="connsiteX46" fmla="*/ 5280347 w 14204072"/>
              <a:gd name="connsiteY46" fmla="*/ 4466231 h 4872252"/>
              <a:gd name="connsiteX47" fmla="*/ 4874326 w 14204072"/>
              <a:gd name="connsiteY47" fmla="*/ 4872252 h 4872252"/>
              <a:gd name="connsiteX48" fmla="*/ 4468303 w 14204072"/>
              <a:gd name="connsiteY48" fmla="*/ 4466231 h 4872252"/>
              <a:gd name="connsiteX49" fmla="*/ 4874326 w 14204072"/>
              <a:gd name="connsiteY49" fmla="*/ 4060210 h 4872252"/>
              <a:gd name="connsiteX50" fmla="*/ 3884509 w 14204072"/>
              <a:gd name="connsiteY50" fmla="*/ 4060210 h 4872252"/>
              <a:gd name="connsiteX51" fmla="*/ 4290532 w 14204072"/>
              <a:gd name="connsiteY51" fmla="*/ 4466231 h 4872252"/>
              <a:gd name="connsiteX52" fmla="*/ 3884509 w 14204072"/>
              <a:gd name="connsiteY52" fmla="*/ 4872252 h 4872252"/>
              <a:gd name="connsiteX53" fmla="*/ 3478486 w 14204072"/>
              <a:gd name="connsiteY53" fmla="*/ 4466231 h 4872252"/>
              <a:gd name="connsiteX54" fmla="*/ 3884509 w 14204072"/>
              <a:gd name="connsiteY54" fmla="*/ 4060210 h 4872252"/>
              <a:gd name="connsiteX55" fmla="*/ 2894697 w 14204072"/>
              <a:gd name="connsiteY55" fmla="*/ 4060210 h 4872252"/>
              <a:gd name="connsiteX56" fmla="*/ 3300717 w 14204072"/>
              <a:gd name="connsiteY56" fmla="*/ 4466231 h 4872252"/>
              <a:gd name="connsiteX57" fmla="*/ 2894697 w 14204072"/>
              <a:gd name="connsiteY57" fmla="*/ 4872252 h 4872252"/>
              <a:gd name="connsiteX58" fmla="*/ 2488675 w 14204072"/>
              <a:gd name="connsiteY58" fmla="*/ 4466231 h 4872252"/>
              <a:gd name="connsiteX59" fmla="*/ 2894697 w 14204072"/>
              <a:gd name="connsiteY59" fmla="*/ 4060210 h 4872252"/>
              <a:gd name="connsiteX60" fmla="*/ 1904881 w 14204072"/>
              <a:gd name="connsiteY60" fmla="*/ 4060210 h 4872252"/>
              <a:gd name="connsiteX61" fmla="*/ 2310903 w 14204072"/>
              <a:gd name="connsiteY61" fmla="*/ 4466231 h 4872252"/>
              <a:gd name="connsiteX62" fmla="*/ 1904881 w 14204072"/>
              <a:gd name="connsiteY62" fmla="*/ 4872252 h 4872252"/>
              <a:gd name="connsiteX63" fmla="*/ 1498863 w 14204072"/>
              <a:gd name="connsiteY63" fmla="*/ 4466231 h 4872252"/>
              <a:gd name="connsiteX64" fmla="*/ 1904881 w 14204072"/>
              <a:gd name="connsiteY64" fmla="*/ 4060210 h 4872252"/>
              <a:gd name="connsiteX65" fmla="*/ 915071 w 14204072"/>
              <a:gd name="connsiteY65" fmla="*/ 4060210 h 4872252"/>
              <a:gd name="connsiteX66" fmla="*/ 1321091 w 14204072"/>
              <a:gd name="connsiteY66" fmla="*/ 4466231 h 4872252"/>
              <a:gd name="connsiteX67" fmla="*/ 915071 w 14204072"/>
              <a:gd name="connsiteY67" fmla="*/ 4872252 h 4872252"/>
              <a:gd name="connsiteX68" fmla="*/ 509048 w 14204072"/>
              <a:gd name="connsiteY68" fmla="*/ 4466231 h 4872252"/>
              <a:gd name="connsiteX69" fmla="*/ 915071 w 14204072"/>
              <a:gd name="connsiteY69" fmla="*/ 4060210 h 4872252"/>
              <a:gd name="connsiteX70" fmla="*/ 13289003 w 14204072"/>
              <a:gd name="connsiteY70" fmla="*/ 3248168 h 4872252"/>
              <a:gd name="connsiteX71" fmla="*/ 13695024 w 14204072"/>
              <a:gd name="connsiteY71" fmla="*/ 3654189 h 4872252"/>
              <a:gd name="connsiteX72" fmla="*/ 13289003 w 14204072"/>
              <a:gd name="connsiteY72" fmla="*/ 4060210 h 4872252"/>
              <a:gd name="connsiteX73" fmla="*/ 12882982 w 14204072"/>
              <a:gd name="connsiteY73" fmla="*/ 3654189 h 4872252"/>
              <a:gd name="connsiteX74" fmla="*/ 13289003 w 14204072"/>
              <a:gd name="connsiteY74" fmla="*/ 3248168 h 4872252"/>
              <a:gd name="connsiteX75" fmla="*/ 12299189 w 14204072"/>
              <a:gd name="connsiteY75" fmla="*/ 3248168 h 4872252"/>
              <a:gd name="connsiteX76" fmla="*/ 12705210 w 14204072"/>
              <a:gd name="connsiteY76" fmla="*/ 3654189 h 4872252"/>
              <a:gd name="connsiteX77" fmla="*/ 12299189 w 14204072"/>
              <a:gd name="connsiteY77" fmla="*/ 4060210 h 4872252"/>
              <a:gd name="connsiteX78" fmla="*/ 11893168 w 14204072"/>
              <a:gd name="connsiteY78" fmla="*/ 3654189 h 4872252"/>
              <a:gd name="connsiteX79" fmla="*/ 12299189 w 14204072"/>
              <a:gd name="connsiteY79" fmla="*/ 3248168 h 4872252"/>
              <a:gd name="connsiteX80" fmla="*/ 11309375 w 14204072"/>
              <a:gd name="connsiteY80" fmla="*/ 3248168 h 4872252"/>
              <a:gd name="connsiteX81" fmla="*/ 11715396 w 14204072"/>
              <a:gd name="connsiteY81" fmla="*/ 3654189 h 4872252"/>
              <a:gd name="connsiteX82" fmla="*/ 11309375 w 14204072"/>
              <a:gd name="connsiteY82" fmla="*/ 4060210 h 4872252"/>
              <a:gd name="connsiteX83" fmla="*/ 10903354 w 14204072"/>
              <a:gd name="connsiteY83" fmla="*/ 3654189 h 4872252"/>
              <a:gd name="connsiteX84" fmla="*/ 11309375 w 14204072"/>
              <a:gd name="connsiteY84" fmla="*/ 3248168 h 4872252"/>
              <a:gd name="connsiteX85" fmla="*/ 10319561 w 14204072"/>
              <a:gd name="connsiteY85" fmla="*/ 3248168 h 4872252"/>
              <a:gd name="connsiteX86" fmla="*/ 10725582 w 14204072"/>
              <a:gd name="connsiteY86" fmla="*/ 3654189 h 4872252"/>
              <a:gd name="connsiteX87" fmla="*/ 10319561 w 14204072"/>
              <a:gd name="connsiteY87" fmla="*/ 4060210 h 4872252"/>
              <a:gd name="connsiteX88" fmla="*/ 9913540 w 14204072"/>
              <a:gd name="connsiteY88" fmla="*/ 3654189 h 4872252"/>
              <a:gd name="connsiteX89" fmla="*/ 10319561 w 14204072"/>
              <a:gd name="connsiteY89" fmla="*/ 3248168 h 4872252"/>
              <a:gd name="connsiteX90" fmla="*/ 9329747 w 14204072"/>
              <a:gd name="connsiteY90" fmla="*/ 3248168 h 4872252"/>
              <a:gd name="connsiteX91" fmla="*/ 9735768 w 14204072"/>
              <a:gd name="connsiteY91" fmla="*/ 3654189 h 4872252"/>
              <a:gd name="connsiteX92" fmla="*/ 9329747 w 14204072"/>
              <a:gd name="connsiteY92" fmla="*/ 4060210 h 4872252"/>
              <a:gd name="connsiteX93" fmla="*/ 8923726 w 14204072"/>
              <a:gd name="connsiteY93" fmla="*/ 3654189 h 4872252"/>
              <a:gd name="connsiteX94" fmla="*/ 9329747 w 14204072"/>
              <a:gd name="connsiteY94" fmla="*/ 3248168 h 4872252"/>
              <a:gd name="connsiteX95" fmla="*/ 8339933 w 14204072"/>
              <a:gd name="connsiteY95" fmla="*/ 3248168 h 4872252"/>
              <a:gd name="connsiteX96" fmla="*/ 8745954 w 14204072"/>
              <a:gd name="connsiteY96" fmla="*/ 3654189 h 4872252"/>
              <a:gd name="connsiteX97" fmla="*/ 8339933 w 14204072"/>
              <a:gd name="connsiteY97" fmla="*/ 4060210 h 4872252"/>
              <a:gd name="connsiteX98" fmla="*/ 7933912 w 14204072"/>
              <a:gd name="connsiteY98" fmla="*/ 3654189 h 4872252"/>
              <a:gd name="connsiteX99" fmla="*/ 8339933 w 14204072"/>
              <a:gd name="connsiteY99" fmla="*/ 3248168 h 4872252"/>
              <a:gd name="connsiteX100" fmla="*/ 7350119 w 14204072"/>
              <a:gd name="connsiteY100" fmla="*/ 3248168 h 4872252"/>
              <a:gd name="connsiteX101" fmla="*/ 7756140 w 14204072"/>
              <a:gd name="connsiteY101" fmla="*/ 3654189 h 4872252"/>
              <a:gd name="connsiteX102" fmla="*/ 7350119 w 14204072"/>
              <a:gd name="connsiteY102" fmla="*/ 4060210 h 4872252"/>
              <a:gd name="connsiteX103" fmla="*/ 6944098 w 14204072"/>
              <a:gd name="connsiteY103" fmla="*/ 3654189 h 4872252"/>
              <a:gd name="connsiteX104" fmla="*/ 7350119 w 14204072"/>
              <a:gd name="connsiteY104" fmla="*/ 3248168 h 4872252"/>
              <a:gd name="connsiteX105" fmla="*/ 6344899 w 14204072"/>
              <a:gd name="connsiteY105" fmla="*/ 3248168 h 4872252"/>
              <a:gd name="connsiteX106" fmla="*/ 6750920 w 14204072"/>
              <a:gd name="connsiteY106" fmla="*/ 3654189 h 4872252"/>
              <a:gd name="connsiteX107" fmla="*/ 6344899 w 14204072"/>
              <a:gd name="connsiteY107" fmla="*/ 4060210 h 4872252"/>
              <a:gd name="connsiteX108" fmla="*/ 5938886 w 14204072"/>
              <a:gd name="connsiteY108" fmla="*/ 3654189 h 4872252"/>
              <a:gd name="connsiteX109" fmla="*/ 6344899 w 14204072"/>
              <a:gd name="connsiteY109" fmla="*/ 3248168 h 4872252"/>
              <a:gd name="connsiteX110" fmla="*/ 5355093 w 14204072"/>
              <a:gd name="connsiteY110" fmla="*/ 3248168 h 4872252"/>
              <a:gd name="connsiteX111" fmla="*/ 5761113 w 14204072"/>
              <a:gd name="connsiteY111" fmla="*/ 3654189 h 4872252"/>
              <a:gd name="connsiteX112" fmla="*/ 5355093 w 14204072"/>
              <a:gd name="connsiteY112" fmla="*/ 4060210 h 4872252"/>
              <a:gd name="connsiteX113" fmla="*/ 4949070 w 14204072"/>
              <a:gd name="connsiteY113" fmla="*/ 3654189 h 4872252"/>
              <a:gd name="connsiteX114" fmla="*/ 5355093 w 14204072"/>
              <a:gd name="connsiteY114" fmla="*/ 3248168 h 4872252"/>
              <a:gd name="connsiteX115" fmla="*/ 4365276 w 14204072"/>
              <a:gd name="connsiteY115" fmla="*/ 3248168 h 4872252"/>
              <a:gd name="connsiteX116" fmla="*/ 4771297 w 14204072"/>
              <a:gd name="connsiteY116" fmla="*/ 3654189 h 4872252"/>
              <a:gd name="connsiteX117" fmla="*/ 4365276 w 14204072"/>
              <a:gd name="connsiteY117" fmla="*/ 4060210 h 4872252"/>
              <a:gd name="connsiteX118" fmla="*/ 3959255 w 14204072"/>
              <a:gd name="connsiteY118" fmla="*/ 3654189 h 4872252"/>
              <a:gd name="connsiteX119" fmla="*/ 4365276 w 14204072"/>
              <a:gd name="connsiteY119" fmla="*/ 3248168 h 4872252"/>
              <a:gd name="connsiteX120" fmla="*/ 3375459 w 14204072"/>
              <a:gd name="connsiteY120" fmla="*/ 3248168 h 4872252"/>
              <a:gd name="connsiteX121" fmla="*/ 3781479 w 14204072"/>
              <a:gd name="connsiteY121" fmla="*/ 3654189 h 4872252"/>
              <a:gd name="connsiteX122" fmla="*/ 3375459 w 14204072"/>
              <a:gd name="connsiteY122" fmla="*/ 4060210 h 4872252"/>
              <a:gd name="connsiteX123" fmla="*/ 2969441 w 14204072"/>
              <a:gd name="connsiteY123" fmla="*/ 3654189 h 4872252"/>
              <a:gd name="connsiteX124" fmla="*/ 3375459 w 14204072"/>
              <a:gd name="connsiteY124" fmla="*/ 3248168 h 4872252"/>
              <a:gd name="connsiteX125" fmla="*/ 2385648 w 14204072"/>
              <a:gd name="connsiteY125" fmla="*/ 3248168 h 4872252"/>
              <a:gd name="connsiteX126" fmla="*/ 2791669 w 14204072"/>
              <a:gd name="connsiteY126" fmla="*/ 3654189 h 4872252"/>
              <a:gd name="connsiteX127" fmla="*/ 2385648 w 14204072"/>
              <a:gd name="connsiteY127" fmla="*/ 4060210 h 4872252"/>
              <a:gd name="connsiteX128" fmla="*/ 1979627 w 14204072"/>
              <a:gd name="connsiteY128" fmla="*/ 3654189 h 4872252"/>
              <a:gd name="connsiteX129" fmla="*/ 2385648 w 14204072"/>
              <a:gd name="connsiteY129" fmla="*/ 3248168 h 4872252"/>
              <a:gd name="connsiteX130" fmla="*/ 1395836 w 14204072"/>
              <a:gd name="connsiteY130" fmla="*/ 3248168 h 4872252"/>
              <a:gd name="connsiteX131" fmla="*/ 1801857 w 14204072"/>
              <a:gd name="connsiteY131" fmla="*/ 3654189 h 4872252"/>
              <a:gd name="connsiteX132" fmla="*/ 1395836 w 14204072"/>
              <a:gd name="connsiteY132" fmla="*/ 4060210 h 4872252"/>
              <a:gd name="connsiteX133" fmla="*/ 989816 w 14204072"/>
              <a:gd name="connsiteY133" fmla="*/ 3654189 h 4872252"/>
              <a:gd name="connsiteX134" fmla="*/ 1395836 w 14204072"/>
              <a:gd name="connsiteY134" fmla="*/ 3248168 h 4872252"/>
              <a:gd name="connsiteX135" fmla="*/ 406023 w 14204072"/>
              <a:gd name="connsiteY135" fmla="*/ 3248168 h 4872252"/>
              <a:gd name="connsiteX136" fmla="*/ 812043 w 14204072"/>
              <a:gd name="connsiteY136" fmla="*/ 3654189 h 4872252"/>
              <a:gd name="connsiteX137" fmla="*/ 406023 w 14204072"/>
              <a:gd name="connsiteY137" fmla="*/ 4060210 h 4872252"/>
              <a:gd name="connsiteX138" fmla="*/ 0 w 14204072"/>
              <a:gd name="connsiteY138" fmla="*/ 3654189 h 4872252"/>
              <a:gd name="connsiteX139" fmla="*/ 406023 w 14204072"/>
              <a:gd name="connsiteY139" fmla="*/ 3248168 h 4872252"/>
              <a:gd name="connsiteX140" fmla="*/ 13798051 w 14204072"/>
              <a:gd name="connsiteY140" fmla="*/ 2436126 h 4872252"/>
              <a:gd name="connsiteX141" fmla="*/ 14204072 w 14204072"/>
              <a:gd name="connsiteY141" fmla="*/ 2842147 h 4872252"/>
              <a:gd name="connsiteX142" fmla="*/ 13798051 w 14204072"/>
              <a:gd name="connsiteY142" fmla="*/ 3248168 h 4872252"/>
              <a:gd name="connsiteX143" fmla="*/ 13392030 w 14204072"/>
              <a:gd name="connsiteY143" fmla="*/ 2842147 h 4872252"/>
              <a:gd name="connsiteX144" fmla="*/ 13798051 w 14204072"/>
              <a:gd name="connsiteY144" fmla="*/ 2436126 h 4872252"/>
              <a:gd name="connsiteX145" fmla="*/ 12808237 w 14204072"/>
              <a:gd name="connsiteY145" fmla="*/ 2436126 h 4872252"/>
              <a:gd name="connsiteX146" fmla="*/ 13214258 w 14204072"/>
              <a:gd name="connsiteY146" fmla="*/ 2842147 h 4872252"/>
              <a:gd name="connsiteX147" fmla="*/ 12808237 w 14204072"/>
              <a:gd name="connsiteY147" fmla="*/ 3248168 h 4872252"/>
              <a:gd name="connsiteX148" fmla="*/ 12402216 w 14204072"/>
              <a:gd name="connsiteY148" fmla="*/ 2842147 h 4872252"/>
              <a:gd name="connsiteX149" fmla="*/ 12808237 w 14204072"/>
              <a:gd name="connsiteY149" fmla="*/ 2436126 h 4872252"/>
              <a:gd name="connsiteX150" fmla="*/ 11818423 w 14204072"/>
              <a:gd name="connsiteY150" fmla="*/ 2436126 h 4872252"/>
              <a:gd name="connsiteX151" fmla="*/ 12224444 w 14204072"/>
              <a:gd name="connsiteY151" fmla="*/ 2842147 h 4872252"/>
              <a:gd name="connsiteX152" fmla="*/ 11818423 w 14204072"/>
              <a:gd name="connsiteY152" fmla="*/ 3248168 h 4872252"/>
              <a:gd name="connsiteX153" fmla="*/ 11412402 w 14204072"/>
              <a:gd name="connsiteY153" fmla="*/ 2842147 h 4872252"/>
              <a:gd name="connsiteX154" fmla="*/ 11818423 w 14204072"/>
              <a:gd name="connsiteY154" fmla="*/ 2436126 h 4872252"/>
              <a:gd name="connsiteX155" fmla="*/ 10828609 w 14204072"/>
              <a:gd name="connsiteY155" fmla="*/ 2436126 h 4872252"/>
              <a:gd name="connsiteX156" fmla="*/ 11234630 w 14204072"/>
              <a:gd name="connsiteY156" fmla="*/ 2842147 h 4872252"/>
              <a:gd name="connsiteX157" fmla="*/ 10828609 w 14204072"/>
              <a:gd name="connsiteY157" fmla="*/ 3248168 h 4872252"/>
              <a:gd name="connsiteX158" fmla="*/ 10422588 w 14204072"/>
              <a:gd name="connsiteY158" fmla="*/ 2842147 h 4872252"/>
              <a:gd name="connsiteX159" fmla="*/ 10828609 w 14204072"/>
              <a:gd name="connsiteY159" fmla="*/ 2436126 h 4872252"/>
              <a:gd name="connsiteX160" fmla="*/ 9838795 w 14204072"/>
              <a:gd name="connsiteY160" fmla="*/ 2436126 h 4872252"/>
              <a:gd name="connsiteX161" fmla="*/ 10244816 w 14204072"/>
              <a:gd name="connsiteY161" fmla="*/ 2842147 h 4872252"/>
              <a:gd name="connsiteX162" fmla="*/ 9838795 w 14204072"/>
              <a:gd name="connsiteY162" fmla="*/ 3248168 h 4872252"/>
              <a:gd name="connsiteX163" fmla="*/ 9432774 w 14204072"/>
              <a:gd name="connsiteY163" fmla="*/ 2842147 h 4872252"/>
              <a:gd name="connsiteX164" fmla="*/ 9838795 w 14204072"/>
              <a:gd name="connsiteY164" fmla="*/ 2436126 h 4872252"/>
              <a:gd name="connsiteX165" fmla="*/ 8848981 w 14204072"/>
              <a:gd name="connsiteY165" fmla="*/ 2436126 h 4872252"/>
              <a:gd name="connsiteX166" fmla="*/ 9255002 w 14204072"/>
              <a:gd name="connsiteY166" fmla="*/ 2842147 h 4872252"/>
              <a:gd name="connsiteX167" fmla="*/ 8848981 w 14204072"/>
              <a:gd name="connsiteY167" fmla="*/ 3248168 h 4872252"/>
              <a:gd name="connsiteX168" fmla="*/ 8442960 w 14204072"/>
              <a:gd name="connsiteY168" fmla="*/ 2842147 h 4872252"/>
              <a:gd name="connsiteX169" fmla="*/ 8848981 w 14204072"/>
              <a:gd name="connsiteY169" fmla="*/ 2436126 h 4872252"/>
              <a:gd name="connsiteX170" fmla="*/ 7859167 w 14204072"/>
              <a:gd name="connsiteY170" fmla="*/ 2436126 h 4872252"/>
              <a:gd name="connsiteX171" fmla="*/ 8265188 w 14204072"/>
              <a:gd name="connsiteY171" fmla="*/ 2842147 h 4872252"/>
              <a:gd name="connsiteX172" fmla="*/ 7859167 w 14204072"/>
              <a:gd name="connsiteY172" fmla="*/ 3248168 h 4872252"/>
              <a:gd name="connsiteX173" fmla="*/ 7453146 w 14204072"/>
              <a:gd name="connsiteY173" fmla="*/ 2842147 h 4872252"/>
              <a:gd name="connsiteX174" fmla="*/ 7859167 w 14204072"/>
              <a:gd name="connsiteY174" fmla="*/ 2436126 h 4872252"/>
              <a:gd name="connsiteX175" fmla="*/ 6853947 w 14204072"/>
              <a:gd name="connsiteY175" fmla="*/ 2436126 h 4872252"/>
              <a:gd name="connsiteX176" fmla="*/ 7259968 w 14204072"/>
              <a:gd name="connsiteY176" fmla="*/ 2842147 h 4872252"/>
              <a:gd name="connsiteX177" fmla="*/ 6853947 w 14204072"/>
              <a:gd name="connsiteY177" fmla="*/ 3248168 h 4872252"/>
              <a:gd name="connsiteX178" fmla="*/ 6447926 w 14204072"/>
              <a:gd name="connsiteY178" fmla="*/ 2842147 h 4872252"/>
              <a:gd name="connsiteX179" fmla="*/ 6853947 w 14204072"/>
              <a:gd name="connsiteY179" fmla="*/ 2436126 h 4872252"/>
              <a:gd name="connsiteX180" fmla="*/ 5864140 w 14204072"/>
              <a:gd name="connsiteY180" fmla="*/ 2436126 h 4872252"/>
              <a:gd name="connsiteX181" fmla="*/ 6270154 w 14204072"/>
              <a:gd name="connsiteY181" fmla="*/ 2842147 h 4872252"/>
              <a:gd name="connsiteX182" fmla="*/ 5864140 w 14204072"/>
              <a:gd name="connsiteY182" fmla="*/ 3248168 h 4872252"/>
              <a:gd name="connsiteX183" fmla="*/ 5458121 w 14204072"/>
              <a:gd name="connsiteY183" fmla="*/ 2842147 h 4872252"/>
              <a:gd name="connsiteX184" fmla="*/ 5864140 w 14204072"/>
              <a:gd name="connsiteY184" fmla="*/ 2436126 h 4872252"/>
              <a:gd name="connsiteX185" fmla="*/ 4874326 w 14204072"/>
              <a:gd name="connsiteY185" fmla="*/ 2436126 h 4872252"/>
              <a:gd name="connsiteX186" fmla="*/ 5280347 w 14204072"/>
              <a:gd name="connsiteY186" fmla="*/ 2842147 h 4872252"/>
              <a:gd name="connsiteX187" fmla="*/ 4874326 w 14204072"/>
              <a:gd name="connsiteY187" fmla="*/ 3248168 h 4872252"/>
              <a:gd name="connsiteX188" fmla="*/ 4468303 w 14204072"/>
              <a:gd name="connsiteY188" fmla="*/ 2842147 h 4872252"/>
              <a:gd name="connsiteX189" fmla="*/ 4874326 w 14204072"/>
              <a:gd name="connsiteY189" fmla="*/ 2436126 h 4872252"/>
              <a:gd name="connsiteX190" fmla="*/ 3884509 w 14204072"/>
              <a:gd name="connsiteY190" fmla="*/ 2436126 h 4872252"/>
              <a:gd name="connsiteX191" fmla="*/ 4290532 w 14204072"/>
              <a:gd name="connsiteY191" fmla="*/ 2842147 h 4872252"/>
              <a:gd name="connsiteX192" fmla="*/ 3884509 w 14204072"/>
              <a:gd name="connsiteY192" fmla="*/ 3248168 h 4872252"/>
              <a:gd name="connsiteX193" fmla="*/ 3478486 w 14204072"/>
              <a:gd name="connsiteY193" fmla="*/ 2842147 h 4872252"/>
              <a:gd name="connsiteX194" fmla="*/ 3884509 w 14204072"/>
              <a:gd name="connsiteY194" fmla="*/ 2436126 h 4872252"/>
              <a:gd name="connsiteX195" fmla="*/ 2894697 w 14204072"/>
              <a:gd name="connsiteY195" fmla="*/ 2436126 h 4872252"/>
              <a:gd name="connsiteX196" fmla="*/ 3300717 w 14204072"/>
              <a:gd name="connsiteY196" fmla="*/ 2842147 h 4872252"/>
              <a:gd name="connsiteX197" fmla="*/ 2894697 w 14204072"/>
              <a:gd name="connsiteY197" fmla="*/ 3248168 h 4872252"/>
              <a:gd name="connsiteX198" fmla="*/ 2488675 w 14204072"/>
              <a:gd name="connsiteY198" fmla="*/ 2842147 h 4872252"/>
              <a:gd name="connsiteX199" fmla="*/ 2894697 w 14204072"/>
              <a:gd name="connsiteY199" fmla="*/ 2436126 h 4872252"/>
              <a:gd name="connsiteX200" fmla="*/ 1904881 w 14204072"/>
              <a:gd name="connsiteY200" fmla="*/ 2436126 h 4872252"/>
              <a:gd name="connsiteX201" fmla="*/ 2310903 w 14204072"/>
              <a:gd name="connsiteY201" fmla="*/ 2842147 h 4872252"/>
              <a:gd name="connsiteX202" fmla="*/ 1904881 w 14204072"/>
              <a:gd name="connsiteY202" fmla="*/ 3248168 h 4872252"/>
              <a:gd name="connsiteX203" fmla="*/ 1498863 w 14204072"/>
              <a:gd name="connsiteY203" fmla="*/ 2842147 h 4872252"/>
              <a:gd name="connsiteX204" fmla="*/ 1904881 w 14204072"/>
              <a:gd name="connsiteY204" fmla="*/ 2436126 h 4872252"/>
              <a:gd name="connsiteX205" fmla="*/ 915071 w 14204072"/>
              <a:gd name="connsiteY205" fmla="*/ 2436126 h 4872252"/>
              <a:gd name="connsiteX206" fmla="*/ 1321091 w 14204072"/>
              <a:gd name="connsiteY206" fmla="*/ 2842147 h 4872252"/>
              <a:gd name="connsiteX207" fmla="*/ 915071 w 14204072"/>
              <a:gd name="connsiteY207" fmla="*/ 3248168 h 4872252"/>
              <a:gd name="connsiteX208" fmla="*/ 509048 w 14204072"/>
              <a:gd name="connsiteY208" fmla="*/ 2842147 h 4872252"/>
              <a:gd name="connsiteX209" fmla="*/ 915071 w 14204072"/>
              <a:gd name="connsiteY209" fmla="*/ 2436126 h 4872252"/>
              <a:gd name="connsiteX210" fmla="*/ 13289003 w 14204072"/>
              <a:gd name="connsiteY210" fmla="*/ 1624084 h 4872252"/>
              <a:gd name="connsiteX211" fmla="*/ 13695024 w 14204072"/>
              <a:gd name="connsiteY211" fmla="*/ 2030105 h 4872252"/>
              <a:gd name="connsiteX212" fmla="*/ 13289003 w 14204072"/>
              <a:gd name="connsiteY212" fmla="*/ 2436126 h 4872252"/>
              <a:gd name="connsiteX213" fmla="*/ 12882982 w 14204072"/>
              <a:gd name="connsiteY213" fmla="*/ 2030105 h 4872252"/>
              <a:gd name="connsiteX214" fmla="*/ 13289003 w 14204072"/>
              <a:gd name="connsiteY214" fmla="*/ 1624084 h 4872252"/>
              <a:gd name="connsiteX215" fmla="*/ 12299189 w 14204072"/>
              <a:gd name="connsiteY215" fmla="*/ 1624084 h 4872252"/>
              <a:gd name="connsiteX216" fmla="*/ 12705210 w 14204072"/>
              <a:gd name="connsiteY216" fmla="*/ 2030105 h 4872252"/>
              <a:gd name="connsiteX217" fmla="*/ 12299189 w 14204072"/>
              <a:gd name="connsiteY217" fmla="*/ 2436126 h 4872252"/>
              <a:gd name="connsiteX218" fmla="*/ 11893168 w 14204072"/>
              <a:gd name="connsiteY218" fmla="*/ 2030105 h 4872252"/>
              <a:gd name="connsiteX219" fmla="*/ 12299189 w 14204072"/>
              <a:gd name="connsiteY219" fmla="*/ 1624084 h 4872252"/>
              <a:gd name="connsiteX220" fmla="*/ 11309375 w 14204072"/>
              <a:gd name="connsiteY220" fmla="*/ 1624084 h 4872252"/>
              <a:gd name="connsiteX221" fmla="*/ 11715396 w 14204072"/>
              <a:gd name="connsiteY221" fmla="*/ 2030105 h 4872252"/>
              <a:gd name="connsiteX222" fmla="*/ 11309375 w 14204072"/>
              <a:gd name="connsiteY222" fmla="*/ 2436126 h 4872252"/>
              <a:gd name="connsiteX223" fmla="*/ 10903354 w 14204072"/>
              <a:gd name="connsiteY223" fmla="*/ 2030105 h 4872252"/>
              <a:gd name="connsiteX224" fmla="*/ 11309375 w 14204072"/>
              <a:gd name="connsiteY224" fmla="*/ 1624084 h 4872252"/>
              <a:gd name="connsiteX225" fmla="*/ 10319561 w 14204072"/>
              <a:gd name="connsiteY225" fmla="*/ 1624084 h 4872252"/>
              <a:gd name="connsiteX226" fmla="*/ 10725582 w 14204072"/>
              <a:gd name="connsiteY226" fmla="*/ 2030105 h 4872252"/>
              <a:gd name="connsiteX227" fmla="*/ 10319561 w 14204072"/>
              <a:gd name="connsiteY227" fmla="*/ 2436126 h 4872252"/>
              <a:gd name="connsiteX228" fmla="*/ 9913540 w 14204072"/>
              <a:gd name="connsiteY228" fmla="*/ 2030105 h 4872252"/>
              <a:gd name="connsiteX229" fmla="*/ 10319561 w 14204072"/>
              <a:gd name="connsiteY229" fmla="*/ 1624084 h 4872252"/>
              <a:gd name="connsiteX230" fmla="*/ 9329747 w 14204072"/>
              <a:gd name="connsiteY230" fmla="*/ 1624084 h 4872252"/>
              <a:gd name="connsiteX231" fmla="*/ 9735768 w 14204072"/>
              <a:gd name="connsiteY231" fmla="*/ 2030105 h 4872252"/>
              <a:gd name="connsiteX232" fmla="*/ 9329747 w 14204072"/>
              <a:gd name="connsiteY232" fmla="*/ 2436126 h 4872252"/>
              <a:gd name="connsiteX233" fmla="*/ 8923726 w 14204072"/>
              <a:gd name="connsiteY233" fmla="*/ 2030105 h 4872252"/>
              <a:gd name="connsiteX234" fmla="*/ 9329747 w 14204072"/>
              <a:gd name="connsiteY234" fmla="*/ 1624084 h 4872252"/>
              <a:gd name="connsiteX235" fmla="*/ 8339933 w 14204072"/>
              <a:gd name="connsiteY235" fmla="*/ 1624084 h 4872252"/>
              <a:gd name="connsiteX236" fmla="*/ 8745954 w 14204072"/>
              <a:gd name="connsiteY236" fmla="*/ 2030105 h 4872252"/>
              <a:gd name="connsiteX237" fmla="*/ 8339933 w 14204072"/>
              <a:gd name="connsiteY237" fmla="*/ 2436126 h 4872252"/>
              <a:gd name="connsiteX238" fmla="*/ 7933912 w 14204072"/>
              <a:gd name="connsiteY238" fmla="*/ 2030105 h 4872252"/>
              <a:gd name="connsiteX239" fmla="*/ 8339933 w 14204072"/>
              <a:gd name="connsiteY239" fmla="*/ 1624084 h 4872252"/>
              <a:gd name="connsiteX240" fmla="*/ 7350119 w 14204072"/>
              <a:gd name="connsiteY240" fmla="*/ 1624084 h 4872252"/>
              <a:gd name="connsiteX241" fmla="*/ 7756140 w 14204072"/>
              <a:gd name="connsiteY241" fmla="*/ 2030105 h 4872252"/>
              <a:gd name="connsiteX242" fmla="*/ 7350119 w 14204072"/>
              <a:gd name="connsiteY242" fmla="*/ 2436126 h 4872252"/>
              <a:gd name="connsiteX243" fmla="*/ 6944098 w 14204072"/>
              <a:gd name="connsiteY243" fmla="*/ 2030105 h 4872252"/>
              <a:gd name="connsiteX244" fmla="*/ 7350119 w 14204072"/>
              <a:gd name="connsiteY244" fmla="*/ 1624084 h 4872252"/>
              <a:gd name="connsiteX245" fmla="*/ 6344899 w 14204072"/>
              <a:gd name="connsiteY245" fmla="*/ 1624084 h 4872252"/>
              <a:gd name="connsiteX246" fmla="*/ 6750920 w 14204072"/>
              <a:gd name="connsiteY246" fmla="*/ 2030105 h 4872252"/>
              <a:gd name="connsiteX247" fmla="*/ 6344899 w 14204072"/>
              <a:gd name="connsiteY247" fmla="*/ 2436126 h 4872252"/>
              <a:gd name="connsiteX248" fmla="*/ 5938886 w 14204072"/>
              <a:gd name="connsiteY248" fmla="*/ 2030105 h 4872252"/>
              <a:gd name="connsiteX249" fmla="*/ 6344899 w 14204072"/>
              <a:gd name="connsiteY249" fmla="*/ 1624084 h 4872252"/>
              <a:gd name="connsiteX250" fmla="*/ 5355093 w 14204072"/>
              <a:gd name="connsiteY250" fmla="*/ 1624084 h 4872252"/>
              <a:gd name="connsiteX251" fmla="*/ 5761113 w 14204072"/>
              <a:gd name="connsiteY251" fmla="*/ 2030105 h 4872252"/>
              <a:gd name="connsiteX252" fmla="*/ 5355093 w 14204072"/>
              <a:gd name="connsiteY252" fmla="*/ 2436126 h 4872252"/>
              <a:gd name="connsiteX253" fmla="*/ 4949070 w 14204072"/>
              <a:gd name="connsiteY253" fmla="*/ 2030105 h 4872252"/>
              <a:gd name="connsiteX254" fmla="*/ 5355093 w 14204072"/>
              <a:gd name="connsiteY254" fmla="*/ 1624084 h 4872252"/>
              <a:gd name="connsiteX255" fmla="*/ 4365276 w 14204072"/>
              <a:gd name="connsiteY255" fmla="*/ 1624084 h 4872252"/>
              <a:gd name="connsiteX256" fmla="*/ 4771297 w 14204072"/>
              <a:gd name="connsiteY256" fmla="*/ 2030105 h 4872252"/>
              <a:gd name="connsiteX257" fmla="*/ 4365276 w 14204072"/>
              <a:gd name="connsiteY257" fmla="*/ 2436126 h 4872252"/>
              <a:gd name="connsiteX258" fmla="*/ 3959255 w 14204072"/>
              <a:gd name="connsiteY258" fmla="*/ 2030105 h 4872252"/>
              <a:gd name="connsiteX259" fmla="*/ 4365276 w 14204072"/>
              <a:gd name="connsiteY259" fmla="*/ 1624084 h 4872252"/>
              <a:gd name="connsiteX260" fmla="*/ 3375459 w 14204072"/>
              <a:gd name="connsiteY260" fmla="*/ 1624084 h 4872252"/>
              <a:gd name="connsiteX261" fmla="*/ 3781479 w 14204072"/>
              <a:gd name="connsiteY261" fmla="*/ 2030105 h 4872252"/>
              <a:gd name="connsiteX262" fmla="*/ 3375459 w 14204072"/>
              <a:gd name="connsiteY262" fmla="*/ 2436126 h 4872252"/>
              <a:gd name="connsiteX263" fmla="*/ 2969441 w 14204072"/>
              <a:gd name="connsiteY263" fmla="*/ 2030105 h 4872252"/>
              <a:gd name="connsiteX264" fmla="*/ 3375459 w 14204072"/>
              <a:gd name="connsiteY264" fmla="*/ 1624084 h 4872252"/>
              <a:gd name="connsiteX265" fmla="*/ 2385648 w 14204072"/>
              <a:gd name="connsiteY265" fmla="*/ 1624084 h 4872252"/>
              <a:gd name="connsiteX266" fmla="*/ 2791669 w 14204072"/>
              <a:gd name="connsiteY266" fmla="*/ 2030105 h 4872252"/>
              <a:gd name="connsiteX267" fmla="*/ 2385648 w 14204072"/>
              <a:gd name="connsiteY267" fmla="*/ 2436126 h 4872252"/>
              <a:gd name="connsiteX268" fmla="*/ 1979627 w 14204072"/>
              <a:gd name="connsiteY268" fmla="*/ 2030105 h 4872252"/>
              <a:gd name="connsiteX269" fmla="*/ 2385648 w 14204072"/>
              <a:gd name="connsiteY269" fmla="*/ 1624084 h 4872252"/>
              <a:gd name="connsiteX270" fmla="*/ 1395836 w 14204072"/>
              <a:gd name="connsiteY270" fmla="*/ 1624084 h 4872252"/>
              <a:gd name="connsiteX271" fmla="*/ 1801857 w 14204072"/>
              <a:gd name="connsiteY271" fmla="*/ 2030105 h 4872252"/>
              <a:gd name="connsiteX272" fmla="*/ 1395836 w 14204072"/>
              <a:gd name="connsiteY272" fmla="*/ 2436126 h 4872252"/>
              <a:gd name="connsiteX273" fmla="*/ 989816 w 14204072"/>
              <a:gd name="connsiteY273" fmla="*/ 2030105 h 4872252"/>
              <a:gd name="connsiteX274" fmla="*/ 1395836 w 14204072"/>
              <a:gd name="connsiteY274" fmla="*/ 1624084 h 4872252"/>
              <a:gd name="connsiteX275" fmla="*/ 406023 w 14204072"/>
              <a:gd name="connsiteY275" fmla="*/ 1624084 h 4872252"/>
              <a:gd name="connsiteX276" fmla="*/ 812043 w 14204072"/>
              <a:gd name="connsiteY276" fmla="*/ 2030105 h 4872252"/>
              <a:gd name="connsiteX277" fmla="*/ 406023 w 14204072"/>
              <a:gd name="connsiteY277" fmla="*/ 2436126 h 4872252"/>
              <a:gd name="connsiteX278" fmla="*/ 0 w 14204072"/>
              <a:gd name="connsiteY278" fmla="*/ 2030105 h 4872252"/>
              <a:gd name="connsiteX279" fmla="*/ 406023 w 14204072"/>
              <a:gd name="connsiteY279" fmla="*/ 1624084 h 4872252"/>
              <a:gd name="connsiteX280" fmla="*/ 13798051 w 14204072"/>
              <a:gd name="connsiteY280" fmla="*/ 812042 h 4872252"/>
              <a:gd name="connsiteX281" fmla="*/ 14204072 w 14204072"/>
              <a:gd name="connsiteY281" fmla="*/ 1218063 h 4872252"/>
              <a:gd name="connsiteX282" fmla="*/ 13798051 w 14204072"/>
              <a:gd name="connsiteY282" fmla="*/ 1624084 h 4872252"/>
              <a:gd name="connsiteX283" fmla="*/ 13392030 w 14204072"/>
              <a:gd name="connsiteY283" fmla="*/ 1218063 h 4872252"/>
              <a:gd name="connsiteX284" fmla="*/ 13798051 w 14204072"/>
              <a:gd name="connsiteY284" fmla="*/ 812042 h 4872252"/>
              <a:gd name="connsiteX285" fmla="*/ 12808237 w 14204072"/>
              <a:gd name="connsiteY285" fmla="*/ 812042 h 4872252"/>
              <a:gd name="connsiteX286" fmla="*/ 13214258 w 14204072"/>
              <a:gd name="connsiteY286" fmla="*/ 1218063 h 4872252"/>
              <a:gd name="connsiteX287" fmla="*/ 12808237 w 14204072"/>
              <a:gd name="connsiteY287" fmla="*/ 1624084 h 4872252"/>
              <a:gd name="connsiteX288" fmla="*/ 12402216 w 14204072"/>
              <a:gd name="connsiteY288" fmla="*/ 1218063 h 4872252"/>
              <a:gd name="connsiteX289" fmla="*/ 12808237 w 14204072"/>
              <a:gd name="connsiteY289" fmla="*/ 812042 h 4872252"/>
              <a:gd name="connsiteX290" fmla="*/ 11818423 w 14204072"/>
              <a:gd name="connsiteY290" fmla="*/ 812042 h 4872252"/>
              <a:gd name="connsiteX291" fmla="*/ 12224444 w 14204072"/>
              <a:gd name="connsiteY291" fmla="*/ 1218063 h 4872252"/>
              <a:gd name="connsiteX292" fmla="*/ 11818423 w 14204072"/>
              <a:gd name="connsiteY292" fmla="*/ 1624084 h 4872252"/>
              <a:gd name="connsiteX293" fmla="*/ 11412402 w 14204072"/>
              <a:gd name="connsiteY293" fmla="*/ 1218063 h 4872252"/>
              <a:gd name="connsiteX294" fmla="*/ 11818423 w 14204072"/>
              <a:gd name="connsiteY294" fmla="*/ 812042 h 4872252"/>
              <a:gd name="connsiteX295" fmla="*/ 10828609 w 14204072"/>
              <a:gd name="connsiteY295" fmla="*/ 812042 h 4872252"/>
              <a:gd name="connsiteX296" fmla="*/ 11234630 w 14204072"/>
              <a:gd name="connsiteY296" fmla="*/ 1218063 h 4872252"/>
              <a:gd name="connsiteX297" fmla="*/ 10828609 w 14204072"/>
              <a:gd name="connsiteY297" fmla="*/ 1624084 h 4872252"/>
              <a:gd name="connsiteX298" fmla="*/ 10422588 w 14204072"/>
              <a:gd name="connsiteY298" fmla="*/ 1218063 h 4872252"/>
              <a:gd name="connsiteX299" fmla="*/ 10828609 w 14204072"/>
              <a:gd name="connsiteY299" fmla="*/ 812042 h 4872252"/>
              <a:gd name="connsiteX300" fmla="*/ 9838795 w 14204072"/>
              <a:gd name="connsiteY300" fmla="*/ 812042 h 4872252"/>
              <a:gd name="connsiteX301" fmla="*/ 10244816 w 14204072"/>
              <a:gd name="connsiteY301" fmla="*/ 1218063 h 4872252"/>
              <a:gd name="connsiteX302" fmla="*/ 9838795 w 14204072"/>
              <a:gd name="connsiteY302" fmla="*/ 1624084 h 4872252"/>
              <a:gd name="connsiteX303" fmla="*/ 9432774 w 14204072"/>
              <a:gd name="connsiteY303" fmla="*/ 1218063 h 4872252"/>
              <a:gd name="connsiteX304" fmla="*/ 9838795 w 14204072"/>
              <a:gd name="connsiteY304" fmla="*/ 812042 h 4872252"/>
              <a:gd name="connsiteX305" fmla="*/ 8848981 w 14204072"/>
              <a:gd name="connsiteY305" fmla="*/ 812042 h 4872252"/>
              <a:gd name="connsiteX306" fmla="*/ 9255002 w 14204072"/>
              <a:gd name="connsiteY306" fmla="*/ 1218063 h 4872252"/>
              <a:gd name="connsiteX307" fmla="*/ 8848981 w 14204072"/>
              <a:gd name="connsiteY307" fmla="*/ 1624084 h 4872252"/>
              <a:gd name="connsiteX308" fmla="*/ 8442960 w 14204072"/>
              <a:gd name="connsiteY308" fmla="*/ 1218063 h 4872252"/>
              <a:gd name="connsiteX309" fmla="*/ 8848981 w 14204072"/>
              <a:gd name="connsiteY309" fmla="*/ 812042 h 4872252"/>
              <a:gd name="connsiteX310" fmla="*/ 7859167 w 14204072"/>
              <a:gd name="connsiteY310" fmla="*/ 812042 h 4872252"/>
              <a:gd name="connsiteX311" fmla="*/ 8265188 w 14204072"/>
              <a:gd name="connsiteY311" fmla="*/ 1218063 h 4872252"/>
              <a:gd name="connsiteX312" fmla="*/ 7859167 w 14204072"/>
              <a:gd name="connsiteY312" fmla="*/ 1624084 h 4872252"/>
              <a:gd name="connsiteX313" fmla="*/ 7453146 w 14204072"/>
              <a:gd name="connsiteY313" fmla="*/ 1218063 h 4872252"/>
              <a:gd name="connsiteX314" fmla="*/ 7859167 w 14204072"/>
              <a:gd name="connsiteY314" fmla="*/ 812042 h 4872252"/>
              <a:gd name="connsiteX315" fmla="*/ 6853947 w 14204072"/>
              <a:gd name="connsiteY315" fmla="*/ 812042 h 4872252"/>
              <a:gd name="connsiteX316" fmla="*/ 7259968 w 14204072"/>
              <a:gd name="connsiteY316" fmla="*/ 1218063 h 4872252"/>
              <a:gd name="connsiteX317" fmla="*/ 6853947 w 14204072"/>
              <a:gd name="connsiteY317" fmla="*/ 1624084 h 4872252"/>
              <a:gd name="connsiteX318" fmla="*/ 6447926 w 14204072"/>
              <a:gd name="connsiteY318" fmla="*/ 1218063 h 4872252"/>
              <a:gd name="connsiteX319" fmla="*/ 6853947 w 14204072"/>
              <a:gd name="connsiteY319" fmla="*/ 812042 h 4872252"/>
              <a:gd name="connsiteX320" fmla="*/ 5864140 w 14204072"/>
              <a:gd name="connsiteY320" fmla="*/ 812042 h 4872252"/>
              <a:gd name="connsiteX321" fmla="*/ 6270154 w 14204072"/>
              <a:gd name="connsiteY321" fmla="*/ 1218063 h 4872252"/>
              <a:gd name="connsiteX322" fmla="*/ 5864140 w 14204072"/>
              <a:gd name="connsiteY322" fmla="*/ 1624084 h 4872252"/>
              <a:gd name="connsiteX323" fmla="*/ 5458121 w 14204072"/>
              <a:gd name="connsiteY323" fmla="*/ 1218063 h 4872252"/>
              <a:gd name="connsiteX324" fmla="*/ 5864140 w 14204072"/>
              <a:gd name="connsiteY324" fmla="*/ 812042 h 4872252"/>
              <a:gd name="connsiteX325" fmla="*/ 4874326 w 14204072"/>
              <a:gd name="connsiteY325" fmla="*/ 812042 h 4872252"/>
              <a:gd name="connsiteX326" fmla="*/ 5280347 w 14204072"/>
              <a:gd name="connsiteY326" fmla="*/ 1218063 h 4872252"/>
              <a:gd name="connsiteX327" fmla="*/ 4874326 w 14204072"/>
              <a:gd name="connsiteY327" fmla="*/ 1624084 h 4872252"/>
              <a:gd name="connsiteX328" fmla="*/ 4468303 w 14204072"/>
              <a:gd name="connsiteY328" fmla="*/ 1218063 h 4872252"/>
              <a:gd name="connsiteX329" fmla="*/ 4874326 w 14204072"/>
              <a:gd name="connsiteY329" fmla="*/ 812042 h 4872252"/>
              <a:gd name="connsiteX330" fmla="*/ 3884509 w 14204072"/>
              <a:gd name="connsiteY330" fmla="*/ 812042 h 4872252"/>
              <a:gd name="connsiteX331" fmla="*/ 4290532 w 14204072"/>
              <a:gd name="connsiteY331" fmla="*/ 1218063 h 4872252"/>
              <a:gd name="connsiteX332" fmla="*/ 3884509 w 14204072"/>
              <a:gd name="connsiteY332" fmla="*/ 1624084 h 4872252"/>
              <a:gd name="connsiteX333" fmla="*/ 3478486 w 14204072"/>
              <a:gd name="connsiteY333" fmla="*/ 1218063 h 4872252"/>
              <a:gd name="connsiteX334" fmla="*/ 3884509 w 14204072"/>
              <a:gd name="connsiteY334" fmla="*/ 812042 h 4872252"/>
              <a:gd name="connsiteX335" fmla="*/ 2894697 w 14204072"/>
              <a:gd name="connsiteY335" fmla="*/ 812042 h 4872252"/>
              <a:gd name="connsiteX336" fmla="*/ 3300717 w 14204072"/>
              <a:gd name="connsiteY336" fmla="*/ 1218063 h 4872252"/>
              <a:gd name="connsiteX337" fmla="*/ 2894697 w 14204072"/>
              <a:gd name="connsiteY337" fmla="*/ 1624084 h 4872252"/>
              <a:gd name="connsiteX338" fmla="*/ 2488675 w 14204072"/>
              <a:gd name="connsiteY338" fmla="*/ 1218063 h 4872252"/>
              <a:gd name="connsiteX339" fmla="*/ 2894697 w 14204072"/>
              <a:gd name="connsiteY339" fmla="*/ 812042 h 4872252"/>
              <a:gd name="connsiteX340" fmla="*/ 1904881 w 14204072"/>
              <a:gd name="connsiteY340" fmla="*/ 812042 h 4872252"/>
              <a:gd name="connsiteX341" fmla="*/ 2310903 w 14204072"/>
              <a:gd name="connsiteY341" fmla="*/ 1218063 h 4872252"/>
              <a:gd name="connsiteX342" fmla="*/ 1904881 w 14204072"/>
              <a:gd name="connsiteY342" fmla="*/ 1624084 h 4872252"/>
              <a:gd name="connsiteX343" fmla="*/ 1498863 w 14204072"/>
              <a:gd name="connsiteY343" fmla="*/ 1218063 h 4872252"/>
              <a:gd name="connsiteX344" fmla="*/ 1904881 w 14204072"/>
              <a:gd name="connsiteY344" fmla="*/ 812042 h 4872252"/>
              <a:gd name="connsiteX345" fmla="*/ 915071 w 14204072"/>
              <a:gd name="connsiteY345" fmla="*/ 812042 h 4872252"/>
              <a:gd name="connsiteX346" fmla="*/ 1321091 w 14204072"/>
              <a:gd name="connsiteY346" fmla="*/ 1218063 h 4872252"/>
              <a:gd name="connsiteX347" fmla="*/ 915071 w 14204072"/>
              <a:gd name="connsiteY347" fmla="*/ 1624084 h 4872252"/>
              <a:gd name="connsiteX348" fmla="*/ 509048 w 14204072"/>
              <a:gd name="connsiteY348" fmla="*/ 1218063 h 4872252"/>
              <a:gd name="connsiteX349" fmla="*/ 915071 w 14204072"/>
              <a:gd name="connsiteY349" fmla="*/ 812042 h 4872252"/>
              <a:gd name="connsiteX350" fmla="*/ 6344899 w 14204072"/>
              <a:gd name="connsiteY350" fmla="*/ 1 h 4872252"/>
              <a:gd name="connsiteX351" fmla="*/ 6750920 w 14204072"/>
              <a:gd name="connsiteY351" fmla="*/ 406022 h 4872252"/>
              <a:gd name="connsiteX352" fmla="*/ 6344899 w 14204072"/>
              <a:gd name="connsiteY352" fmla="*/ 812042 h 4872252"/>
              <a:gd name="connsiteX353" fmla="*/ 5938886 w 14204072"/>
              <a:gd name="connsiteY353" fmla="*/ 406022 h 4872252"/>
              <a:gd name="connsiteX354" fmla="*/ 6344899 w 14204072"/>
              <a:gd name="connsiteY354" fmla="*/ 1 h 4872252"/>
              <a:gd name="connsiteX355" fmla="*/ 5355093 w 14204072"/>
              <a:gd name="connsiteY355" fmla="*/ 1 h 4872252"/>
              <a:gd name="connsiteX356" fmla="*/ 5761113 w 14204072"/>
              <a:gd name="connsiteY356" fmla="*/ 406022 h 4872252"/>
              <a:gd name="connsiteX357" fmla="*/ 5355093 w 14204072"/>
              <a:gd name="connsiteY357" fmla="*/ 812042 h 4872252"/>
              <a:gd name="connsiteX358" fmla="*/ 4949070 w 14204072"/>
              <a:gd name="connsiteY358" fmla="*/ 406022 h 4872252"/>
              <a:gd name="connsiteX359" fmla="*/ 5355093 w 14204072"/>
              <a:gd name="connsiteY359" fmla="*/ 1 h 4872252"/>
              <a:gd name="connsiteX360" fmla="*/ 4365276 w 14204072"/>
              <a:gd name="connsiteY360" fmla="*/ 1 h 4872252"/>
              <a:gd name="connsiteX361" fmla="*/ 4771297 w 14204072"/>
              <a:gd name="connsiteY361" fmla="*/ 406022 h 4872252"/>
              <a:gd name="connsiteX362" fmla="*/ 4365276 w 14204072"/>
              <a:gd name="connsiteY362" fmla="*/ 812042 h 4872252"/>
              <a:gd name="connsiteX363" fmla="*/ 3959255 w 14204072"/>
              <a:gd name="connsiteY363" fmla="*/ 406022 h 4872252"/>
              <a:gd name="connsiteX364" fmla="*/ 4365276 w 14204072"/>
              <a:gd name="connsiteY364" fmla="*/ 1 h 4872252"/>
              <a:gd name="connsiteX365" fmla="*/ 3375459 w 14204072"/>
              <a:gd name="connsiteY365" fmla="*/ 1 h 4872252"/>
              <a:gd name="connsiteX366" fmla="*/ 3781479 w 14204072"/>
              <a:gd name="connsiteY366" fmla="*/ 406022 h 4872252"/>
              <a:gd name="connsiteX367" fmla="*/ 3375459 w 14204072"/>
              <a:gd name="connsiteY367" fmla="*/ 812042 h 4872252"/>
              <a:gd name="connsiteX368" fmla="*/ 2969441 w 14204072"/>
              <a:gd name="connsiteY368" fmla="*/ 406022 h 4872252"/>
              <a:gd name="connsiteX369" fmla="*/ 3375459 w 14204072"/>
              <a:gd name="connsiteY369" fmla="*/ 1 h 4872252"/>
              <a:gd name="connsiteX370" fmla="*/ 2385648 w 14204072"/>
              <a:gd name="connsiteY370" fmla="*/ 1 h 4872252"/>
              <a:gd name="connsiteX371" fmla="*/ 2791669 w 14204072"/>
              <a:gd name="connsiteY371" fmla="*/ 406022 h 4872252"/>
              <a:gd name="connsiteX372" fmla="*/ 2385648 w 14204072"/>
              <a:gd name="connsiteY372" fmla="*/ 812042 h 4872252"/>
              <a:gd name="connsiteX373" fmla="*/ 1979627 w 14204072"/>
              <a:gd name="connsiteY373" fmla="*/ 406022 h 4872252"/>
              <a:gd name="connsiteX374" fmla="*/ 2385648 w 14204072"/>
              <a:gd name="connsiteY374" fmla="*/ 1 h 4872252"/>
              <a:gd name="connsiteX375" fmla="*/ 1395836 w 14204072"/>
              <a:gd name="connsiteY375" fmla="*/ 1 h 4872252"/>
              <a:gd name="connsiteX376" fmla="*/ 1801857 w 14204072"/>
              <a:gd name="connsiteY376" fmla="*/ 406022 h 4872252"/>
              <a:gd name="connsiteX377" fmla="*/ 1395836 w 14204072"/>
              <a:gd name="connsiteY377" fmla="*/ 812042 h 4872252"/>
              <a:gd name="connsiteX378" fmla="*/ 989816 w 14204072"/>
              <a:gd name="connsiteY378" fmla="*/ 406022 h 4872252"/>
              <a:gd name="connsiteX379" fmla="*/ 1395836 w 14204072"/>
              <a:gd name="connsiteY379" fmla="*/ 1 h 4872252"/>
              <a:gd name="connsiteX380" fmla="*/ 406023 w 14204072"/>
              <a:gd name="connsiteY380" fmla="*/ 1 h 4872252"/>
              <a:gd name="connsiteX381" fmla="*/ 812043 w 14204072"/>
              <a:gd name="connsiteY381" fmla="*/ 406022 h 4872252"/>
              <a:gd name="connsiteX382" fmla="*/ 406023 w 14204072"/>
              <a:gd name="connsiteY382" fmla="*/ 812042 h 4872252"/>
              <a:gd name="connsiteX383" fmla="*/ 0 w 14204072"/>
              <a:gd name="connsiteY383" fmla="*/ 406022 h 4872252"/>
              <a:gd name="connsiteX384" fmla="*/ 406023 w 14204072"/>
              <a:gd name="connsiteY384" fmla="*/ 1 h 4872252"/>
              <a:gd name="connsiteX385" fmla="*/ 13289003 w 14204072"/>
              <a:gd name="connsiteY385" fmla="*/ 0 h 4872252"/>
              <a:gd name="connsiteX386" fmla="*/ 13695024 w 14204072"/>
              <a:gd name="connsiteY386" fmla="*/ 406021 h 4872252"/>
              <a:gd name="connsiteX387" fmla="*/ 13289003 w 14204072"/>
              <a:gd name="connsiteY387" fmla="*/ 812042 h 4872252"/>
              <a:gd name="connsiteX388" fmla="*/ 12882982 w 14204072"/>
              <a:gd name="connsiteY388" fmla="*/ 406021 h 4872252"/>
              <a:gd name="connsiteX389" fmla="*/ 13289003 w 14204072"/>
              <a:gd name="connsiteY389" fmla="*/ 0 h 4872252"/>
              <a:gd name="connsiteX390" fmla="*/ 12299189 w 14204072"/>
              <a:gd name="connsiteY390" fmla="*/ 0 h 4872252"/>
              <a:gd name="connsiteX391" fmla="*/ 12705210 w 14204072"/>
              <a:gd name="connsiteY391" fmla="*/ 406021 h 4872252"/>
              <a:gd name="connsiteX392" fmla="*/ 12299189 w 14204072"/>
              <a:gd name="connsiteY392" fmla="*/ 812042 h 4872252"/>
              <a:gd name="connsiteX393" fmla="*/ 11893168 w 14204072"/>
              <a:gd name="connsiteY393" fmla="*/ 406021 h 4872252"/>
              <a:gd name="connsiteX394" fmla="*/ 12299189 w 14204072"/>
              <a:gd name="connsiteY394" fmla="*/ 0 h 4872252"/>
              <a:gd name="connsiteX395" fmla="*/ 11309375 w 14204072"/>
              <a:gd name="connsiteY395" fmla="*/ 0 h 4872252"/>
              <a:gd name="connsiteX396" fmla="*/ 11715396 w 14204072"/>
              <a:gd name="connsiteY396" fmla="*/ 406021 h 4872252"/>
              <a:gd name="connsiteX397" fmla="*/ 11309375 w 14204072"/>
              <a:gd name="connsiteY397" fmla="*/ 812042 h 4872252"/>
              <a:gd name="connsiteX398" fmla="*/ 10903354 w 14204072"/>
              <a:gd name="connsiteY398" fmla="*/ 406021 h 4872252"/>
              <a:gd name="connsiteX399" fmla="*/ 11309375 w 14204072"/>
              <a:gd name="connsiteY399" fmla="*/ 0 h 4872252"/>
              <a:gd name="connsiteX400" fmla="*/ 10319561 w 14204072"/>
              <a:gd name="connsiteY400" fmla="*/ 0 h 4872252"/>
              <a:gd name="connsiteX401" fmla="*/ 10725582 w 14204072"/>
              <a:gd name="connsiteY401" fmla="*/ 406021 h 4872252"/>
              <a:gd name="connsiteX402" fmla="*/ 10319561 w 14204072"/>
              <a:gd name="connsiteY402" fmla="*/ 812042 h 4872252"/>
              <a:gd name="connsiteX403" fmla="*/ 9913540 w 14204072"/>
              <a:gd name="connsiteY403" fmla="*/ 406021 h 4872252"/>
              <a:gd name="connsiteX404" fmla="*/ 10319561 w 14204072"/>
              <a:gd name="connsiteY404" fmla="*/ 0 h 4872252"/>
              <a:gd name="connsiteX405" fmla="*/ 9329747 w 14204072"/>
              <a:gd name="connsiteY405" fmla="*/ 0 h 4872252"/>
              <a:gd name="connsiteX406" fmla="*/ 9735768 w 14204072"/>
              <a:gd name="connsiteY406" fmla="*/ 406021 h 4872252"/>
              <a:gd name="connsiteX407" fmla="*/ 9329747 w 14204072"/>
              <a:gd name="connsiteY407" fmla="*/ 812042 h 4872252"/>
              <a:gd name="connsiteX408" fmla="*/ 8923726 w 14204072"/>
              <a:gd name="connsiteY408" fmla="*/ 406021 h 4872252"/>
              <a:gd name="connsiteX409" fmla="*/ 9329747 w 14204072"/>
              <a:gd name="connsiteY409" fmla="*/ 0 h 4872252"/>
              <a:gd name="connsiteX410" fmla="*/ 8339933 w 14204072"/>
              <a:gd name="connsiteY410" fmla="*/ 0 h 4872252"/>
              <a:gd name="connsiteX411" fmla="*/ 8745954 w 14204072"/>
              <a:gd name="connsiteY411" fmla="*/ 406021 h 4872252"/>
              <a:gd name="connsiteX412" fmla="*/ 8339933 w 14204072"/>
              <a:gd name="connsiteY412" fmla="*/ 812042 h 4872252"/>
              <a:gd name="connsiteX413" fmla="*/ 7933912 w 14204072"/>
              <a:gd name="connsiteY413" fmla="*/ 406021 h 4872252"/>
              <a:gd name="connsiteX414" fmla="*/ 8339933 w 14204072"/>
              <a:gd name="connsiteY414" fmla="*/ 0 h 4872252"/>
              <a:gd name="connsiteX415" fmla="*/ 7350119 w 14204072"/>
              <a:gd name="connsiteY415" fmla="*/ 0 h 4872252"/>
              <a:gd name="connsiteX416" fmla="*/ 7756140 w 14204072"/>
              <a:gd name="connsiteY416" fmla="*/ 406021 h 4872252"/>
              <a:gd name="connsiteX417" fmla="*/ 7350119 w 14204072"/>
              <a:gd name="connsiteY417" fmla="*/ 812042 h 4872252"/>
              <a:gd name="connsiteX418" fmla="*/ 6944098 w 14204072"/>
              <a:gd name="connsiteY418" fmla="*/ 406021 h 4872252"/>
              <a:gd name="connsiteX419" fmla="*/ 7350119 w 14204072"/>
              <a:gd name="connsiteY419" fmla="*/ 0 h 487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</a:cxnLst>
            <a:rect l="l" t="t" r="r" b="b"/>
            <a:pathLst>
              <a:path w="14204072" h="4872252">
                <a:moveTo>
                  <a:pt x="13798051" y="4060210"/>
                </a:moveTo>
                <a:cubicBezTo>
                  <a:pt x="14022290" y="4060210"/>
                  <a:pt x="14204072" y="4241992"/>
                  <a:pt x="14204072" y="4466231"/>
                </a:cubicBezTo>
                <a:cubicBezTo>
                  <a:pt x="14204072" y="4690470"/>
                  <a:pt x="14022290" y="4872252"/>
                  <a:pt x="13798051" y="4872252"/>
                </a:cubicBezTo>
                <a:cubicBezTo>
                  <a:pt x="13573812" y="4872252"/>
                  <a:pt x="13392030" y="4690470"/>
                  <a:pt x="13392030" y="4466231"/>
                </a:cubicBezTo>
                <a:cubicBezTo>
                  <a:pt x="13392030" y="4241992"/>
                  <a:pt x="13573812" y="4060210"/>
                  <a:pt x="13798051" y="4060210"/>
                </a:cubicBezTo>
                <a:close/>
                <a:moveTo>
                  <a:pt x="12808237" y="4060210"/>
                </a:moveTo>
                <a:cubicBezTo>
                  <a:pt x="13032476" y="4060210"/>
                  <a:pt x="13214258" y="4241992"/>
                  <a:pt x="13214258" y="4466231"/>
                </a:cubicBezTo>
                <a:cubicBezTo>
                  <a:pt x="13214258" y="4690470"/>
                  <a:pt x="13032476" y="4872252"/>
                  <a:pt x="12808237" y="4872252"/>
                </a:cubicBezTo>
                <a:cubicBezTo>
                  <a:pt x="12583998" y="4872252"/>
                  <a:pt x="12402216" y="4690470"/>
                  <a:pt x="12402216" y="4466231"/>
                </a:cubicBezTo>
                <a:cubicBezTo>
                  <a:pt x="12402216" y="4241992"/>
                  <a:pt x="12583998" y="4060210"/>
                  <a:pt x="12808237" y="4060210"/>
                </a:cubicBezTo>
                <a:close/>
                <a:moveTo>
                  <a:pt x="11818423" y="4060210"/>
                </a:moveTo>
                <a:cubicBezTo>
                  <a:pt x="12042662" y="4060210"/>
                  <a:pt x="12224444" y="4241992"/>
                  <a:pt x="12224444" y="4466231"/>
                </a:cubicBezTo>
                <a:cubicBezTo>
                  <a:pt x="12224444" y="4690470"/>
                  <a:pt x="12042662" y="4872252"/>
                  <a:pt x="11818423" y="4872252"/>
                </a:cubicBezTo>
                <a:cubicBezTo>
                  <a:pt x="11594184" y="4872252"/>
                  <a:pt x="11412402" y="4690470"/>
                  <a:pt x="11412402" y="4466231"/>
                </a:cubicBezTo>
                <a:cubicBezTo>
                  <a:pt x="11412402" y="4241992"/>
                  <a:pt x="11594184" y="4060210"/>
                  <a:pt x="11818423" y="4060210"/>
                </a:cubicBezTo>
                <a:close/>
                <a:moveTo>
                  <a:pt x="10828609" y="4060210"/>
                </a:moveTo>
                <a:cubicBezTo>
                  <a:pt x="11052848" y="4060210"/>
                  <a:pt x="11234630" y="4241992"/>
                  <a:pt x="11234630" y="4466231"/>
                </a:cubicBezTo>
                <a:cubicBezTo>
                  <a:pt x="11234630" y="4690470"/>
                  <a:pt x="11052848" y="4872252"/>
                  <a:pt x="10828609" y="4872252"/>
                </a:cubicBezTo>
                <a:cubicBezTo>
                  <a:pt x="10604370" y="4872252"/>
                  <a:pt x="10422588" y="4690470"/>
                  <a:pt x="10422588" y="4466231"/>
                </a:cubicBezTo>
                <a:cubicBezTo>
                  <a:pt x="10422588" y="4241992"/>
                  <a:pt x="10604370" y="4060210"/>
                  <a:pt x="10828609" y="4060210"/>
                </a:cubicBezTo>
                <a:close/>
                <a:moveTo>
                  <a:pt x="9838795" y="4060210"/>
                </a:moveTo>
                <a:cubicBezTo>
                  <a:pt x="10063034" y="4060210"/>
                  <a:pt x="10244816" y="4241992"/>
                  <a:pt x="10244816" y="4466231"/>
                </a:cubicBezTo>
                <a:cubicBezTo>
                  <a:pt x="10244816" y="4690470"/>
                  <a:pt x="10063034" y="4872252"/>
                  <a:pt x="9838795" y="4872252"/>
                </a:cubicBezTo>
                <a:cubicBezTo>
                  <a:pt x="9614556" y="4872252"/>
                  <a:pt x="9432774" y="4690470"/>
                  <a:pt x="9432774" y="4466231"/>
                </a:cubicBezTo>
                <a:cubicBezTo>
                  <a:pt x="9432774" y="4241992"/>
                  <a:pt x="9614556" y="4060210"/>
                  <a:pt x="9838795" y="4060210"/>
                </a:cubicBezTo>
                <a:close/>
                <a:moveTo>
                  <a:pt x="8848981" y="4060210"/>
                </a:moveTo>
                <a:cubicBezTo>
                  <a:pt x="9073220" y="4060210"/>
                  <a:pt x="9255002" y="4241992"/>
                  <a:pt x="9255002" y="4466231"/>
                </a:cubicBezTo>
                <a:cubicBezTo>
                  <a:pt x="9255002" y="4690470"/>
                  <a:pt x="9073220" y="4872252"/>
                  <a:pt x="8848981" y="4872252"/>
                </a:cubicBezTo>
                <a:cubicBezTo>
                  <a:pt x="8624742" y="4872252"/>
                  <a:pt x="8442960" y="4690470"/>
                  <a:pt x="8442960" y="4466231"/>
                </a:cubicBezTo>
                <a:cubicBezTo>
                  <a:pt x="8442960" y="4241992"/>
                  <a:pt x="8624742" y="4060210"/>
                  <a:pt x="8848981" y="4060210"/>
                </a:cubicBezTo>
                <a:close/>
                <a:moveTo>
                  <a:pt x="7859167" y="4060210"/>
                </a:moveTo>
                <a:cubicBezTo>
                  <a:pt x="8083406" y="4060210"/>
                  <a:pt x="8265188" y="4241992"/>
                  <a:pt x="8265188" y="4466231"/>
                </a:cubicBezTo>
                <a:cubicBezTo>
                  <a:pt x="8265188" y="4690470"/>
                  <a:pt x="8083406" y="4872252"/>
                  <a:pt x="7859167" y="4872252"/>
                </a:cubicBezTo>
                <a:cubicBezTo>
                  <a:pt x="7634928" y="4872252"/>
                  <a:pt x="7453146" y="4690470"/>
                  <a:pt x="7453146" y="4466231"/>
                </a:cubicBezTo>
                <a:cubicBezTo>
                  <a:pt x="7453146" y="4241992"/>
                  <a:pt x="7634928" y="4060210"/>
                  <a:pt x="7859167" y="4060210"/>
                </a:cubicBezTo>
                <a:close/>
                <a:moveTo>
                  <a:pt x="6853947" y="4060210"/>
                </a:moveTo>
                <a:cubicBezTo>
                  <a:pt x="7078186" y="4060210"/>
                  <a:pt x="7259968" y="4241992"/>
                  <a:pt x="7259968" y="4466231"/>
                </a:cubicBezTo>
                <a:cubicBezTo>
                  <a:pt x="7259968" y="4690470"/>
                  <a:pt x="7078186" y="4872252"/>
                  <a:pt x="6853947" y="4872252"/>
                </a:cubicBezTo>
                <a:cubicBezTo>
                  <a:pt x="6629708" y="4872252"/>
                  <a:pt x="6447926" y="4690470"/>
                  <a:pt x="6447926" y="4466231"/>
                </a:cubicBezTo>
                <a:cubicBezTo>
                  <a:pt x="6447926" y="4241992"/>
                  <a:pt x="6629708" y="4060210"/>
                  <a:pt x="6853947" y="4060210"/>
                </a:cubicBezTo>
                <a:close/>
                <a:moveTo>
                  <a:pt x="5864140" y="4060210"/>
                </a:moveTo>
                <a:cubicBezTo>
                  <a:pt x="6088378" y="4060210"/>
                  <a:pt x="6270154" y="4241992"/>
                  <a:pt x="6270154" y="4466231"/>
                </a:cubicBezTo>
                <a:cubicBezTo>
                  <a:pt x="6270154" y="4690470"/>
                  <a:pt x="6088378" y="4872252"/>
                  <a:pt x="5864140" y="4872252"/>
                </a:cubicBezTo>
                <a:cubicBezTo>
                  <a:pt x="5639898" y="4872252"/>
                  <a:pt x="5458121" y="4690470"/>
                  <a:pt x="5458121" y="4466231"/>
                </a:cubicBezTo>
                <a:cubicBezTo>
                  <a:pt x="5458121" y="4241992"/>
                  <a:pt x="5639898" y="4060210"/>
                  <a:pt x="5864140" y="4060210"/>
                </a:cubicBezTo>
                <a:close/>
                <a:moveTo>
                  <a:pt x="4874326" y="4060210"/>
                </a:moveTo>
                <a:cubicBezTo>
                  <a:pt x="5098566" y="4060210"/>
                  <a:pt x="5280347" y="4241992"/>
                  <a:pt x="5280347" y="4466231"/>
                </a:cubicBezTo>
                <a:cubicBezTo>
                  <a:pt x="5280347" y="4690470"/>
                  <a:pt x="5098566" y="4872252"/>
                  <a:pt x="4874326" y="4872252"/>
                </a:cubicBezTo>
                <a:cubicBezTo>
                  <a:pt x="4650085" y="4872252"/>
                  <a:pt x="4468303" y="4690470"/>
                  <a:pt x="4468303" y="4466231"/>
                </a:cubicBezTo>
                <a:cubicBezTo>
                  <a:pt x="4468303" y="4241992"/>
                  <a:pt x="4650085" y="4060210"/>
                  <a:pt x="4874326" y="4060210"/>
                </a:cubicBezTo>
                <a:close/>
                <a:moveTo>
                  <a:pt x="3884509" y="4060210"/>
                </a:moveTo>
                <a:cubicBezTo>
                  <a:pt x="4108747" y="4060210"/>
                  <a:pt x="4290532" y="4241992"/>
                  <a:pt x="4290532" y="4466231"/>
                </a:cubicBezTo>
                <a:cubicBezTo>
                  <a:pt x="4290532" y="4690470"/>
                  <a:pt x="4108747" y="4872252"/>
                  <a:pt x="3884509" y="4872252"/>
                </a:cubicBezTo>
                <a:cubicBezTo>
                  <a:pt x="3660268" y="4872252"/>
                  <a:pt x="3478486" y="4690470"/>
                  <a:pt x="3478486" y="4466231"/>
                </a:cubicBezTo>
                <a:cubicBezTo>
                  <a:pt x="3478486" y="4241992"/>
                  <a:pt x="3660268" y="4060210"/>
                  <a:pt x="3884509" y="4060210"/>
                </a:cubicBezTo>
                <a:close/>
                <a:moveTo>
                  <a:pt x="2894697" y="4060210"/>
                </a:moveTo>
                <a:cubicBezTo>
                  <a:pt x="3118934" y="4060210"/>
                  <a:pt x="3300717" y="4241992"/>
                  <a:pt x="3300717" y="4466231"/>
                </a:cubicBezTo>
                <a:cubicBezTo>
                  <a:pt x="3300717" y="4690470"/>
                  <a:pt x="3118934" y="4872252"/>
                  <a:pt x="2894697" y="4872252"/>
                </a:cubicBezTo>
                <a:cubicBezTo>
                  <a:pt x="2670456" y="4872252"/>
                  <a:pt x="2488675" y="4690470"/>
                  <a:pt x="2488675" y="4466231"/>
                </a:cubicBezTo>
                <a:cubicBezTo>
                  <a:pt x="2488675" y="4241992"/>
                  <a:pt x="2670456" y="4060210"/>
                  <a:pt x="2894697" y="4060210"/>
                </a:cubicBezTo>
                <a:close/>
                <a:moveTo>
                  <a:pt x="1904881" y="4060210"/>
                </a:moveTo>
                <a:cubicBezTo>
                  <a:pt x="2129121" y="4060210"/>
                  <a:pt x="2310903" y="4241992"/>
                  <a:pt x="2310903" y="4466231"/>
                </a:cubicBezTo>
                <a:cubicBezTo>
                  <a:pt x="2310903" y="4690470"/>
                  <a:pt x="2129121" y="4872252"/>
                  <a:pt x="1904881" y="4872252"/>
                </a:cubicBezTo>
                <a:cubicBezTo>
                  <a:pt x="1680644" y="4872252"/>
                  <a:pt x="1498863" y="4690470"/>
                  <a:pt x="1498863" y="4466231"/>
                </a:cubicBezTo>
                <a:cubicBezTo>
                  <a:pt x="1498863" y="4241992"/>
                  <a:pt x="1680644" y="4060210"/>
                  <a:pt x="1904881" y="4060210"/>
                </a:cubicBezTo>
                <a:close/>
                <a:moveTo>
                  <a:pt x="915071" y="4060210"/>
                </a:moveTo>
                <a:cubicBezTo>
                  <a:pt x="1139309" y="4060210"/>
                  <a:pt x="1321091" y="4241992"/>
                  <a:pt x="1321091" y="4466231"/>
                </a:cubicBezTo>
                <a:cubicBezTo>
                  <a:pt x="1321091" y="4690470"/>
                  <a:pt x="1139309" y="4872252"/>
                  <a:pt x="915071" y="4872252"/>
                </a:cubicBezTo>
                <a:cubicBezTo>
                  <a:pt x="690831" y="4872252"/>
                  <a:pt x="509048" y="4690470"/>
                  <a:pt x="509048" y="4466231"/>
                </a:cubicBezTo>
                <a:cubicBezTo>
                  <a:pt x="509048" y="4241992"/>
                  <a:pt x="690831" y="4060210"/>
                  <a:pt x="915071" y="4060210"/>
                </a:cubicBezTo>
                <a:close/>
                <a:moveTo>
                  <a:pt x="13289003" y="3248168"/>
                </a:moveTo>
                <a:cubicBezTo>
                  <a:pt x="13513242" y="3248168"/>
                  <a:pt x="13695024" y="3429950"/>
                  <a:pt x="13695024" y="3654189"/>
                </a:cubicBezTo>
                <a:cubicBezTo>
                  <a:pt x="13695024" y="3878428"/>
                  <a:pt x="13513242" y="4060210"/>
                  <a:pt x="13289003" y="4060210"/>
                </a:cubicBezTo>
                <a:cubicBezTo>
                  <a:pt x="13064764" y="4060210"/>
                  <a:pt x="12882982" y="3878428"/>
                  <a:pt x="12882982" y="3654189"/>
                </a:cubicBezTo>
                <a:cubicBezTo>
                  <a:pt x="12882982" y="3429950"/>
                  <a:pt x="13064764" y="3248168"/>
                  <a:pt x="13289003" y="3248168"/>
                </a:cubicBezTo>
                <a:close/>
                <a:moveTo>
                  <a:pt x="12299189" y="3248168"/>
                </a:moveTo>
                <a:cubicBezTo>
                  <a:pt x="12523428" y="3248168"/>
                  <a:pt x="12705210" y="3429950"/>
                  <a:pt x="12705210" y="3654189"/>
                </a:cubicBezTo>
                <a:cubicBezTo>
                  <a:pt x="12705210" y="3878428"/>
                  <a:pt x="12523428" y="4060210"/>
                  <a:pt x="12299189" y="4060210"/>
                </a:cubicBezTo>
                <a:cubicBezTo>
                  <a:pt x="12074950" y="4060210"/>
                  <a:pt x="11893168" y="3878428"/>
                  <a:pt x="11893168" y="3654189"/>
                </a:cubicBezTo>
                <a:cubicBezTo>
                  <a:pt x="11893168" y="3429950"/>
                  <a:pt x="12074950" y="3248168"/>
                  <a:pt x="12299189" y="3248168"/>
                </a:cubicBezTo>
                <a:close/>
                <a:moveTo>
                  <a:pt x="11309375" y="3248168"/>
                </a:moveTo>
                <a:cubicBezTo>
                  <a:pt x="11533614" y="3248168"/>
                  <a:pt x="11715396" y="3429950"/>
                  <a:pt x="11715396" y="3654189"/>
                </a:cubicBezTo>
                <a:cubicBezTo>
                  <a:pt x="11715396" y="3878428"/>
                  <a:pt x="11533614" y="4060210"/>
                  <a:pt x="11309375" y="4060210"/>
                </a:cubicBezTo>
                <a:cubicBezTo>
                  <a:pt x="11085136" y="4060210"/>
                  <a:pt x="10903354" y="3878428"/>
                  <a:pt x="10903354" y="3654189"/>
                </a:cubicBezTo>
                <a:cubicBezTo>
                  <a:pt x="10903354" y="3429950"/>
                  <a:pt x="11085136" y="3248168"/>
                  <a:pt x="11309375" y="3248168"/>
                </a:cubicBezTo>
                <a:close/>
                <a:moveTo>
                  <a:pt x="10319561" y="3248168"/>
                </a:moveTo>
                <a:cubicBezTo>
                  <a:pt x="10543800" y="3248168"/>
                  <a:pt x="10725582" y="3429950"/>
                  <a:pt x="10725582" y="3654189"/>
                </a:cubicBezTo>
                <a:cubicBezTo>
                  <a:pt x="10725582" y="3878428"/>
                  <a:pt x="10543800" y="4060210"/>
                  <a:pt x="10319561" y="4060210"/>
                </a:cubicBezTo>
                <a:cubicBezTo>
                  <a:pt x="10095322" y="4060210"/>
                  <a:pt x="9913540" y="3878428"/>
                  <a:pt x="9913540" y="3654189"/>
                </a:cubicBezTo>
                <a:cubicBezTo>
                  <a:pt x="9913540" y="3429950"/>
                  <a:pt x="10095322" y="3248168"/>
                  <a:pt x="10319561" y="3248168"/>
                </a:cubicBezTo>
                <a:close/>
                <a:moveTo>
                  <a:pt x="9329747" y="3248168"/>
                </a:moveTo>
                <a:cubicBezTo>
                  <a:pt x="9553986" y="3248168"/>
                  <a:pt x="9735768" y="3429950"/>
                  <a:pt x="9735768" y="3654189"/>
                </a:cubicBezTo>
                <a:cubicBezTo>
                  <a:pt x="9735768" y="3878428"/>
                  <a:pt x="9553986" y="4060210"/>
                  <a:pt x="9329747" y="4060210"/>
                </a:cubicBezTo>
                <a:cubicBezTo>
                  <a:pt x="9105508" y="4060210"/>
                  <a:pt x="8923726" y="3878428"/>
                  <a:pt x="8923726" y="3654189"/>
                </a:cubicBezTo>
                <a:cubicBezTo>
                  <a:pt x="8923726" y="3429950"/>
                  <a:pt x="9105508" y="3248168"/>
                  <a:pt x="9329747" y="3248168"/>
                </a:cubicBezTo>
                <a:close/>
                <a:moveTo>
                  <a:pt x="8339933" y="3248168"/>
                </a:moveTo>
                <a:cubicBezTo>
                  <a:pt x="8564172" y="3248168"/>
                  <a:pt x="8745954" y="3429950"/>
                  <a:pt x="8745954" y="3654189"/>
                </a:cubicBezTo>
                <a:cubicBezTo>
                  <a:pt x="8745954" y="3878428"/>
                  <a:pt x="8564172" y="4060210"/>
                  <a:pt x="8339933" y="4060210"/>
                </a:cubicBezTo>
                <a:cubicBezTo>
                  <a:pt x="8115694" y="4060210"/>
                  <a:pt x="7933912" y="3878428"/>
                  <a:pt x="7933912" y="3654189"/>
                </a:cubicBezTo>
                <a:cubicBezTo>
                  <a:pt x="7933912" y="3429950"/>
                  <a:pt x="8115694" y="3248168"/>
                  <a:pt x="8339933" y="3248168"/>
                </a:cubicBezTo>
                <a:close/>
                <a:moveTo>
                  <a:pt x="7350119" y="3248168"/>
                </a:moveTo>
                <a:cubicBezTo>
                  <a:pt x="7574358" y="3248168"/>
                  <a:pt x="7756140" y="3429950"/>
                  <a:pt x="7756140" y="3654189"/>
                </a:cubicBezTo>
                <a:cubicBezTo>
                  <a:pt x="7756140" y="3878428"/>
                  <a:pt x="7574358" y="4060210"/>
                  <a:pt x="7350119" y="4060210"/>
                </a:cubicBezTo>
                <a:cubicBezTo>
                  <a:pt x="7125880" y="4060210"/>
                  <a:pt x="6944098" y="3878428"/>
                  <a:pt x="6944098" y="3654189"/>
                </a:cubicBezTo>
                <a:cubicBezTo>
                  <a:pt x="6944098" y="3429950"/>
                  <a:pt x="7125880" y="3248168"/>
                  <a:pt x="7350119" y="3248168"/>
                </a:cubicBezTo>
                <a:close/>
                <a:moveTo>
                  <a:pt x="6344899" y="3248168"/>
                </a:moveTo>
                <a:cubicBezTo>
                  <a:pt x="6569138" y="3248168"/>
                  <a:pt x="6750920" y="3429950"/>
                  <a:pt x="6750920" y="3654189"/>
                </a:cubicBezTo>
                <a:cubicBezTo>
                  <a:pt x="6750920" y="3878428"/>
                  <a:pt x="6569138" y="4060210"/>
                  <a:pt x="6344899" y="4060210"/>
                </a:cubicBezTo>
                <a:cubicBezTo>
                  <a:pt x="6120660" y="4060210"/>
                  <a:pt x="5938886" y="3878428"/>
                  <a:pt x="5938886" y="3654189"/>
                </a:cubicBezTo>
                <a:cubicBezTo>
                  <a:pt x="5938886" y="3429950"/>
                  <a:pt x="6120660" y="3248168"/>
                  <a:pt x="6344899" y="3248168"/>
                </a:cubicBezTo>
                <a:close/>
                <a:moveTo>
                  <a:pt x="5355093" y="3248168"/>
                </a:moveTo>
                <a:cubicBezTo>
                  <a:pt x="5579332" y="3248168"/>
                  <a:pt x="5761113" y="3429950"/>
                  <a:pt x="5761113" y="3654189"/>
                </a:cubicBezTo>
                <a:cubicBezTo>
                  <a:pt x="5761113" y="3878428"/>
                  <a:pt x="5579332" y="4060210"/>
                  <a:pt x="5355093" y="4060210"/>
                </a:cubicBezTo>
                <a:cubicBezTo>
                  <a:pt x="5130853" y="4060210"/>
                  <a:pt x="4949070" y="3878428"/>
                  <a:pt x="4949070" y="3654189"/>
                </a:cubicBezTo>
                <a:cubicBezTo>
                  <a:pt x="4949070" y="3429950"/>
                  <a:pt x="5130853" y="3248168"/>
                  <a:pt x="5355093" y="3248168"/>
                </a:cubicBezTo>
                <a:close/>
                <a:moveTo>
                  <a:pt x="4365276" y="3248168"/>
                </a:moveTo>
                <a:cubicBezTo>
                  <a:pt x="4589514" y="3248168"/>
                  <a:pt x="4771297" y="3429950"/>
                  <a:pt x="4771297" y="3654189"/>
                </a:cubicBezTo>
                <a:cubicBezTo>
                  <a:pt x="4771297" y="3878428"/>
                  <a:pt x="4589514" y="4060210"/>
                  <a:pt x="4365276" y="4060210"/>
                </a:cubicBezTo>
                <a:cubicBezTo>
                  <a:pt x="4141037" y="4060210"/>
                  <a:pt x="3959255" y="3878428"/>
                  <a:pt x="3959255" y="3654189"/>
                </a:cubicBezTo>
                <a:cubicBezTo>
                  <a:pt x="3959255" y="3429950"/>
                  <a:pt x="4141037" y="3248168"/>
                  <a:pt x="4365276" y="3248168"/>
                </a:cubicBezTo>
                <a:close/>
                <a:moveTo>
                  <a:pt x="3375459" y="3248168"/>
                </a:moveTo>
                <a:cubicBezTo>
                  <a:pt x="3599701" y="3248168"/>
                  <a:pt x="3781479" y="3429950"/>
                  <a:pt x="3781479" y="3654189"/>
                </a:cubicBezTo>
                <a:cubicBezTo>
                  <a:pt x="3781479" y="3878428"/>
                  <a:pt x="3599701" y="4060210"/>
                  <a:pt x="3375459" y="4060210"/>
                </a:cubicBezTo>
                <a:cubicBezTo>
                  <a:pt x="3151222" y="4060210"/>
                  <a:pt x="2969441" y="3878428"/>
                  <a:pt x="2969441" y="3654189"/>
                </a:cubicBezTo>
                <a:cubicBezTo>
                  <a:pt x="2969441" y="3429950"/>
                  <a:pt x="3151222" y="3248168"/>
                  <a:pt x="3375459" y="3248168"/>
                </a:cubicBezTo>
                <a:close/>
                <a:moveTo>
                  <a:pt x="2385648" y="3248168"/>
                </a:moveTo>
                <a:cubicBezTo>
                  <a:pt x="2609887" y="3248168"/>
                  <a:pt x="2791669" y="3429950"/>
                  <a:pt x="2791669" y="3654189"/>
                </a:cubicBezTo>
                <a:cubicBezTo>
                  <a:pt x="2791669" y="3878428"/>
                  <a:pt x="2609887" y="4060210"/>
                  <a:pt x="2385648" y="4060210"/>
                </a:cubicBezTo>
                <a:cubicBezTo>
                  <a:pt x="2161408" y="4060210"/>
                  <a:pt x="1979627" y="3878428"/>
                  <a:pt x="1979627" y="3654189"/>
                </a:cubicBezTo>
                <a:cubicBezTo>
                  <a:pt x="1979627" y="3429950"/>
                  <a:pt x="2161408" y="3248168"/>
                  <a:pt x="2385648" y="3248168"/>
                </a:cubicBezTo>
                <a:close/>
                <a:moveTo>
                  <a:pt x="1395836" y="3248168"/>
                </a:moveTo>
                <a:cubicBezTo>
                  <a:pt x="1620075" y="3248168"/>
                  <a:pt x="1801857" y="3429950"/>
                  <a:pt x="1801857" y="3654189"/>
                </a:cubicBezTo>
                <a:cubicBezTo>
                  <a:pt x="1801857" y="3878428"/>
                  <a:pt x="1620075" y="4060210"/>
                  <a:pt x="1395836" y="4060210"/>
                </a:cubicBezTo>
                <a:cubicBezTo>
                  <a:pt x="1171597" y="4060210"/>
                  <a:pt x="989816" y="3878428"/>
                  <a:pt x="989816" y="3654189"/>
                </a:cubicBezTo>
                <a:cubicBezTo>
                  <a:pt x="989816" y="3429950"/>
                  <a:pt x="1171597" y="3248168"/>
                  <a:pt x="1395836" y="3248168"/>
                </a:cubicBezTo>
                <a:close/>
                <a:moveTo>
                  <a:pt x="406023" y="3248168"/>
                </a:moveTo>
                <a:cubicBezTo>
                  <a:pt x="630260" y="3248168"/>
                  <a:pt x="812043" y="3429950"/>
                  <a:pt x="812043" y="3654189"/>
                </a:cubicBezTo>
                <a:cubicBezTo>
                  <a:pt x="812043" y="3878428"/>
                  <a:pt x="630260" y="4060210"/>
                  <a:pt x="406023" y="4060210"/>
                </a:cubicBezTo>
                <a:cubicBezTo>
                  <a:pt x="181782" y="4060210"/>
                  <a:pt x="0" y="3878428"/>
                  <a:pt x="0" y="3654189"/>
                </a:cubicBezTo>
                <a:cubicBezTo>
                  <a:pt x="0" y="3429950"/>
                  <a:pt x="181782" y="3248168"/>
                  <a:pt x="406023" y="3248168"/>
                </a:cubicBezTo>
                <a:close/>
                <a:moveTo>
                  <a:pt x="13798051" y="2436126"/>
                </a:moveTo>
                <a:cubicBezTo>
                  <a:pt x="14022290" y="2436126"/>
                  <a:pt x="14204072" y="2617908"/>
                  <a:pt x="14204072" y="2842147"/>
                </a:cubicBezTo>
                <a:cubicBezTo>
                  <a:pt x="14204072" y="3066386"/>
                  <a:pt x="14022290" y="3248168"/>
                  <a:pt x="13798051" y="3248168"/>
                </a:cubicBezTo>
                <a:cubicBezTo>
                  <a:pt x="13573812" y="3248168"/>
                  <a:pt x="13392030" y="3066386"/>
                  <a:pt x="13392030" y="2842147"/>
                </a:cubicBezTo>
                <a:cubicBezTo>
                  <a:pt x="13392030" y="2617908"/>
                  <a:pt x="13573812" y="2436126"/>
                  <a:pt x="13798051" y="2436126"/>
                </a:cubicBezTo>
                <a:close/>
                <a:moveTo>
                  <a:pt x="12808237" y="2436126"/>
                </a:moveTo>
                <a:cubicBezTo>
                  <a:pt x="13032476" y="2436126"/>
                  <a:pt x="13214258" y="2617908"/>
                  <a:pt x="13214258" y="2842147"/>
                </a:cubicBezTo>
                <a:cubicBezTo>
                  <a:pt x="13214258" y="3066386"/>
                  <a:pt x="13032476" y="3248168"/>
                  <a:pt x="12808237" y="3248168"/>
                </a:cubicBezTo>
                <a:cubicBezTo>
                  <a:pt x="12583998" y="3248168"/>
                  <a:pt x="12402216" y="3066386"/>
                  <a:pt x="12402216" y="2842147"/>
                </a:cubicBezTo>
                <a:cubicBezTo>
                  <a:pt x="12402216" y="2617908"/>
                  <a:pt x="12583998" y="2436126"/>
                  <a:pt x="12808237" y="2436126"/>
                </a:cubicBezTo>
                <a:close/>
                <a:moveTo>
                  <a:pt x="11818423" y="2436126"/>
                </a:moveTo>
                <a:cubicBezTo>
                  <a:pt x="12042662" y="2436126"/>
                  <a:pt x="12224444" y="2617908"/>
                  <a:pt x="12224444" y="2842147"/>
                </a:cubicBezTo>
                <a:cubicBezTo>
                  <a:pt x="12224444" y="3066386"/>
                  <a:pt x="12042662" y="3248168"/>
                  <a:pt x="11818423" y="3248168"/>
                </a:cubicBezTo>
                <a:cubicBezTo>
                  <a:pt x="11594184" y="3248168"/>
                  <a:pt x="11412402" y="3066386"/>
                  <a:pt x="11412402" y="2842147"/>
                </a:cubicBezTo>
                <a:cubicBezTo>
                  <a:pt x="11412402" y="2617908"/>
                  <a:pt x="11594184" y="2436126"/>
                  <a:pt x="11818423" y="2436126"/>
                </a:cubicBezTo>
                <a:close/>
                <a:moveTo>
                  <a:pt x="10828609" y="2436126"/>
                </a:moveTo>
                <a:cubicBezTo>
                  <a:pt x="11052848" y="2436126"/>
                  <a:pt x="11234630" y="2617908"/>
                  <a:pt x="11234630" y="2842147"/>
                </a:cubicBezTo>
                <a:cubicBezTo>
                  <a:pt x="11234630" y="3066386"/>
                  <a:pt x="11052848" y="3248168"/>
                  <a:pt x="10828609" y="3248168"/>
                </a:cubicBezTo>
                <a:cubicBezTo>
                  <a:pt x="10604370" y="3248168"/>
                  <a:pt x="10422588" y="3066386"/>
                  <a:pt x="10422588" y="2842147"/>
                </a:cubicBezTo>
                <a:cubicBezTo>
                  <a:pt x="10422588" y="2617908"/>
                  <a:pt x="10604370" y="2436126"/>
                  <a:pt x="10828609" y="2436126"/>
                </a:cubicBezTo>
                <a:close/>
                <a:moveTo>
                  <a:pt x="9838795" y="2436126"/>
                </a:moveTo>
                <a:cubicBezTo>
                  <a:pt x="10063034" y="2436126"/>
                  <a:pt x="10244816" y="2617908"/>
                  <a:pt x="10244816" y="2842147"/>
                </a:cubicBezTo>
                <a:cubicBezTo>
                  <a:pt x="10244816" y="3066386"/>
                  <a:pt x="10063034" y="3248168"/>
                  <a:pt x="9838795" y="3248168"/>
                </a:cubicBezTo>
                <a:cubicBezTo>
                  <a:pt x="9614556" y="3248168"/>
                  <a:pt x="9432774" y="3066386"/>
                  <a:pt x="9432774" y="2842147"/>
                </a:cubicBezTo>
                <a:cubicBezTo>
                  <a:pt x="9432774" y="2617908"/>
                  <a:pt x="9614556" y="2436126"/>
                  <a:pt x="9838795" y="2436126"/>
                </a:cubicBezTo>
                <a:close/>
                <a:moveTo>
                  <a:pt x="8848981" y="2436126"/>
                </a:moveTo>
                <a:cubicBezTo>
                  <a:pt x="9073220" y="2436126"/>
                  <a:pt x="9255002" y="2617908"/>
                  <a:pt x="9255002" y="2842147"/>
                </a:cubicBezTo>
                <a:cubicBezTo>
                  <a:pt x="9255002" y="3066386"/>
                  <a:pt x="9073220" y="3248168"/>
                  <a:pt x="8848981" y="3248168"/>
                </a:cubicBezTo>
                <a:cubicBezTo>
                  <a:pt x="8624742" y="3248168"/>
                  <a:pt x="8442960" y="3066386"/>
                  <a:pt x="8442960" y="2842147"/>
                </a:cubicBezTo>
                <a:cubicBezTo>
                  <a:pt x="8442960" y="2617908"/>
                  <a:pt x="8624742" y="2436126"/>
                  <a:pt x="8848981" y="2436126"/>
                </a:cubicBezTo>
                <a:close/>
                <a:moveTo>
                  <a:pt x="7859167" y="2436126"/>
                </a:moveTo>
                <a:cubicBezTo>
                  <a:pt x="8083406" y="2436126"/>
                  <a:pt x="8265188" y="2617908"/>
                  <a:pt x="8265188" y="2842147"/>
                </a:cubicBezTo>
                <a:cubicBezTo>
                  <a:pt x="8265188" y="3066386"/>
                  <a:pt x="8083406" y="3248168"/>
                  <a:pt x="7859167" y="3248168"/>
                </a:cubicBezTo>
                <a:cubicBezTo>
                  <a:pt x="7634928" y="3248168"/>
                  <a:pt x="7453146" y="3066386"/>
                  <a:pt x="7453146" y="2842147"/>
                </a:cubicBezTo>
                <a:cubicBezTo>
                  <a:pt x="7453146" y="2617908"/>
                  <a:pt x="7634928" y="2436126"/>
                  <a:pt x="7859167" y="2436126"/>
                </a:cubicBezTo>
                <a:close/>
                <a:moveTo>
                  <a:pt x="6853947" y="2436126"/>
                </a:moveTo>
                <a:cubicBezTo>
                  <a:pt x="7078186" y="2436126"/>
                  <a:pt x="7259968" y="2617908"/>
                  <a:pt x="7259968" y="2842147"/>
                </a:cubicBezTo>
                <a:cubicBezTo>
                  <a:pt x="7259968" y="3066386"/>
                  <a:pt x="7078186" y="3248168"/>
                  <a:pt x="6853947" y="3248168"/>
                </a:cubicBezTo>
                <a:cubicBezTo>
                  <a:pt x="6629708" y="3248168"/>
                  <a:pt x="6447926" y="3066386"/>
                  <a:pt x="6447926" y="2842147"/>
                </a:cubicBezTo>
                <a:cubicBezTo>
                  <a:pt x="6447926" y="2617908"/>
                  <a:pt x="6629708" y="2436126"/>
                  <a:pt x="6853947" y="2436126"/>
                </a:cubicBezTo>
                <a:close/>
                <a:moveTo>
                  <a:pt x="5864140" y="2436126"/>
                </a:moveTo>
                <a:cubicBezTo>
                  <a:pt x="6088378" y="2436126"/>
                  <a:pt x="6270154" y="2617908"/>
                  <a:pt x="6270154" y="2842147"/>
                </a:cubicBezTo>
                <a:cubicBezTo>
                  <a:pt x="6270154" y="3066386"/>
                  <a:pt x="6088378" y="3248168"/>
                  <a:pt x="5864140" y="3248168"/>
                </a:cubicBezTo>
                <a:cubicBezTo>
                  <a:pt x="5639898" y="3248168"/>
                  <a:pt x="5458121" y="3066386"/>
                  <a:pt x="5458121" y="2842147"/>
                </a:cubicBezTo>
                <a:cubicBezTo>
                  <a:pt x="5458121" y="2617908"/>
                  <a:pt x="5639898" y="2436126"/>
                  <a:pt x="5864140" y="2436126"/>
                </a:cubicBezTo>
                <a:close/>
                <a:moveTo>
                  <a:pt x="4874326" y="2436126"/>
                </a:moveTo>
                <a:cubicBezTo>
                  <a:pt x="5098566" y="2436126"/>
                  <a:pt x="5280347" y="2617908"/>
                  <a:pt x="5280347" y="2842147"/>
                </a:cubicBezTo>
                <a:cubicBezTo>
                  <a:pt x="5280347" y="3066386"/>
                  <a:pt x="5098566" y="3248168"/>
                  <a:pt x="4874326" y="3248168"/>
                </a:cubicBezTo>
                <a:cubicBezTo>
                  <a:pt x="4650085" y="3248168"/>
                  <a:pt x="4468303" y="3066386"/>
                  <a:pt x="4468303" y="2842147"/>
                </a:cubicBezTo>
                <a:cubicBezTo>
                  <a:pt x="4468303" y="2617908"/>
                  <a:pt x="4650085" y="2436126"/>
                  <a:pt x="4874326" y="2436126"/>
                </a:cubicBezTo>
                <a:close/>
                <a:moveTo>
                  <a:pt x="3884509" y="2436126"/>
                </a:moveTo>
                <a:cubicBezTo>
                  <a:pt x="4108747" y="2436126"/>
                  <a:pt x="4290532" y="2617908"/>
                  <a:pt x="4290532" y="2842147"/>
                </a:cubicBezTo>
                <a:cubicBezTo>
                  <a:pt x="4290532" y="3066386"/>
                  <a:pt x="4108747" y="3248168"/>
                  <a:pt x="3884509" y="3248168"/>
                </a:cubicBezTo>
                <a:cubicBezTo>
                  <a:pt x="3660268" y="3248168"/>
                  <a:pt x="3478486" y="3066386"/>
                  <a:pt x="3478486" y="2842147"/>
                </a:cubicBezTo>
                <a:cubicBezTo>
                  <a:pt x="3478486" y="2617908"/>
                  <a:pt x="3660268" y="2436126"/>
                  <a:pt x="3884509" y="2436126"/>
                </a:cubicBezTo>
                <a:close/>
                <a:moveTo>
                  <a:pt x="2894697" y="2436126"/>
                </a:moveTo>
                <a:cubicBezTo>
                  <a:pt x="3118934" y="2436126"/>
                  <a:pt x="3300717" y="2617908"/>
                  <a:pt x="3300717" y="2842147"/>
                </a:cubicBezTo>
                <a:cubicBezTo>
                  <a:pt x="3300717" y="3066386"/>
                  <a:pt x="3118934" y="3248168"/>
                  <a:pt x="2894697" y="3248168"/>
                </a:cubicBezTo>
                <a:cubicBezTo>
                  <a:pt x="2670456" y="3248168"/>
                  <a:pt x="2488675" y="3066386"/>
                  <a:pt x="2488675" y="2842147"/>
                </a:cubicBezTo>
                <a:cubicBezTo>
                  <a:pt x="2488675" y="2617908"/>
                  <a:pt x="2670456" y="2436126"/>
                  <a:pt x="2894697" y="2436126"/>
                </a:cubicBezTo>
                <a:close/>
                <a:moveTo>
                  <a:pt x="1904881" y="2436126"/>
                </a:moveTo>
                <a:cubicBezTo>
                  <a:pt x="2129121" y="2436126"/>
                  <a:pt x="2310903" y="2617908"/>
                  <a:pt x="2310903" y="2842147"/>
                </a:cubicBezTo>
                <a:cubicBezTo>
                  <a:pt x="2310903" y="3066386"/>
                  <a:pt x="2129121" y="3248168"/>
                  <a:pt x="1904881" y="3248168"/>
                </a:cubicBezTo>
                <a:cubicBezTo>
                  <a:pt x="1680644" y="3248168"/>
                  <a:pt x="1498863" y="3066386"/>
                  <a:pt x="1498863" y="2842147"/>
                </a:cubicBezTo>
                <a:cubicBezTo>
                  <a:pt x="1498863" y="2617908"/>
                  <a:pt x="1680644" y="2436126"/>
                  <a:pt x="1904881" y="2436126"/>
                </a:cubicBezTo>
                <a:close/>
                <a:moveTo>
                  <a:pt x="915071" y="2436126"/>
                </a:moveTo>
                <a:cubicBezTo>
                  <a:pt x="1139309" y="2436126"/>
                  <a:pt x="1321091" y="2617908"/>
                  <a:pt x="1321091" y="2842147"/>
                </a:cubicBezTo>
                <a:cubicBezTo>
                  <a:pt x="1321091" y="3066386"/>
                  <a:pt x="1139309" y="3248168"/>
                  <a:pt x="915071" y="3248168"/>
                </a:cubicBezTo>
                <a:cubicBezTo>
                  <a:pt x="690831" y="3248168"/>
                  <a:pt x="509048" y="3066386"/>
                  <a:pt x="509048" y="2842147"/>
                </a:cubicBezTo>
                <a:cubicBezTo>
                  <a:pt x="509048" y="2617908"/>
                  <a:pt x="690831" y="2436126"/>
                  <a:pt x="915071" y="2436126"/>
                </a:cubicBezTo>
                <a:close/>
                <a:moveTo>
                  <a:pt x="13289003" y="1624084"/>
                </a:moveTo>
                <a:cubicBezTo>
                  <a:pt x="13513242" y="1624084"/>
                  <a:pt x="13695024" y="1805866"/>
                  <a:pt x="13695024" y="2030105"/>
                </a:cubicBezTo>
                <a:cubicBezTo>
                  <a:pt x="13695024" y="2254344"/>
                  <a:pt x="13513242" y="2436126"/>
                  <a:pt x="13289003" y="2436126"/>
                </a:cubicBezTo>
                <a:cubicBezTo>
                  <a:pt x="13064764" y="2436126"/>
                  <a:pt x="12882982" y="2254344"/>
                  <a:pt x="12882982" y="2030105"/>
                </a:cubicBezTo>
                <a:cubicBezTo>
                  <a:pt x="12882982" y="1805866"/>
                  <a:pt x="13064764" y="1624084"/>
                  <a:pt x="13289003" y="1624084"/>
                </a:cubicBezTo>
                <a:close/>
                <a:moveTo>
                  <a:pt x="12299189" y="1624084"/>
                </a:moveTo>
                <a:cubicBezTo>
                  <a:pt x="12523428" y="1624084"/>
                  <a:pt x="12705210" y="1805866"/>
                  <a:pt x="12705210" y="2030105"/>
                </a:cubicBezTo>
                <a:cubicBezTo>
                  <a:pt x="12705210" y="2254344"/>
                  <a:pt x="12523428" y="2436126"/>
                  <a:pt x="12299189" y="2436126"/>
                </a:cubicBezTo>
                <a:cubicBezTo>
                  <a:pt x="12074950" y="2436126"/>
                  <a:pt x="11893168" y="2254344"/>
                  <a:pt x="11893168" y="2030105"/>
                </a:cubicBezTo>
                <a:cubicBezTo>
                  <a:pt x="11893168" y="1805866"/>
                  <a:pt x="12074950" y="1624084"/>
                  <a:pt x="12299189" y="1624084"/>
                </a:cubicBezTo>
                <a:close/>
                <a:moveTo>
                  <a:pt x="11309375" y="1624084"/>
                </a:moveTo>
                <a:cubicBezTo>
                  <a:pt x="11533614" y="1624084"/>
                  <a:pt x="11715396" y="1805866"/>
                  <a:pt x="11715396" y="2030105"/>
                </a:cubicBezTo>
                <a:cubicBezTo>
                  <a:pt x="11715396" y="2254344"/>
                  <a:pt x="11533614" y="2436126"/>
                  <a:pt x="11309375" y="2436126"/>
                </a:cubicBezTo>
                <a:cubicBezTo>
                  <a:pt x="11085136" y="2436126"/>
                  <a:pt x="10903354" y="2254344"/>
                  <a:pt x="10903354" y="2030105"/>
                </a:cubicBezTo>
                <a:cubicBezTo>
                  <a:pt x="10903354" y="1805866"/>
                  <a:pt x="11085136" y="1624084"/>
                  <a:pt x="11309375" y="1624084"/>
                </a:cubicBezTo>
                <a:close/>
                <a:moveTo>
                  <a:pt x="10319561" y="1624084"/>
                </a:moveTo>
                <a:cubicBezTo>
                  <a:pt x="10543800" y="1624084"/>
                  <a:pt x="10725582" y="1805866"/>
                  <a:pt x="10725582" y="2030105"/>
                </a:cubicBezTo>
                <a:cubicBezTo>
                  <a:pt x="10725582" y="2254344"/>
                  <a:pt x="10543800" y="2436126"/>
                  <a:pt x="10319561" y="2436126"/>
                </a:cubicBezTo>
                <a:cubicBezTo>
                  <a:pt x="10095322" y="2436126"/>
                  <a:pt x="9913540" y="2254344"/>
                  <a:pt x="9913540" y="2030105"/>
                </a:cubicBezTo>
                <a:cubicBezTo>
                  <a:pt x="9913540" y="1805866"/>
                  <a:pt x="10095322" y="1624084"/>
                  <a:pt x="10319561" y="1624084"/>
                </a:cubicBezTo>
                <a:close/>
                <a:moveTo>
                  <a:pt x="9329747" y="1624084"/>
                </a:moveTo>
                <a:cubicBezTo>
                  <a:pt x="9553986" y="1624084"/>
                  <a:pt x="9735768" y="1805866"/>
                  <a:pt x="9735768" y="2030105"/>
                </a:cubicBezTo>
                <a:cubicBezTo>
                  <a:pt x="9735768" y="2254344"/>
                  <a:pt x="9553986" y="2436126"/>
                  <a:pt x="9329747" y="2436126"/>
                </a:cubicBezTo>
                <a:cubicBezTo>
                  <a:pt x="9105508" y="2436126"/>
                  <a:pt x="8923726" y="2254344"/>
                  <a:pt x="8923726" y="2030105"/>
                </a:cubicBezTo>
                <a:cubicBezTo>
                  <a:pt x="8923726" y="1805866"/>
                  <a:pt x="9105508" y="1624084"/>
                  <a:pt x="9329747" y="1624084"/>
                </a:cubicBezTo>
                <a:close/>
                <a:moveTo>
                  <a:pt x="8339933" y="1624084"/>
                </a:moveTo>
                <a:cubicBezTo>
                  <a:pt x="8564172" y="1624084"/>
                  <a:pt x="8745954" y="1805866"/>
                  <a:pt x="8745954" y="2030105"/>
                </a:cubicBezTo>
                <a:cubicBezTo>
                  <a:pt x="8745954" y="2254344"/>
                  <a:pt x="8564172" y="2436126"/>
                  <a:pt x="8339933" y="2436126"/>
                </a:cubicBezTo>
                <a:cubicBezTo>
                  <a:pt x="8115694" y="2436126"/>
                  <a:pt x="7933912" y="2254344"/>
                  <a:pt x="7933912" y="2030105"/>
                </a:cubicBezTo>
                <a:cubicBezTo>
                  <a:pt x="7933912" y="1805866"/>
                  <a:pt x="8115694" y="1624084"/>
                  <a:pt x="8339933" y="1624084"/>
                </a:cubicBezTo>
                <a:close/>
                <a:moveTo>
                  <a:pt x="7350119" y="1624084"/>
                </a:moveTo>
                <a:cubicBezTo>
                  <a:pt x="7574358" y="1624084"/>
                  <a:pt x="7756140" y="1805866"/>
                  <a:pt x="7756140" y="2030105"/>
                </a:cubicBezTo>
                <a:cubicBezTo>
                  <a:pt x="7756140" y="2254344"/>
                  <a:pt x="7574358" y="2436126"/>
                  <a:pt x="7350119" y="2436126"/>
                </a:cubicBezTo>
                <a:cubicBezTo>
                  <a:pt x="7125880" y="2436126"/>
                  <a:pt x="6944098" y="2254344"/>
                  <a:pt x="6944098" y="2030105"/>
                </a:cubicBezTo>
                <a:cubicBezTo>
                  <a:pt x="6944098" y="1805866"/>
                  <a:pt x="7125880" y="1624084"/>
                  <a:pt x="7350119" y="1624084"/>
                </a:cubicBezTo>
                <a:close/>
                <a:moveTo>
                  <a:pt x="6344899" y="1624084"/>
                </a:moveTo>
                <a:cubicBezTo>
                  <a:pt x="6569138" y="1624084"/>
                  <a:pt x="6750920" y="1805866"/>
                  <a:pt x="6750920" y="2030105"/>
                </a:cubicBezTo>
                <a:cubicBezTo>
                  <a:pt x="6750920" y="2254344"/>
                  <a:pt x="6569138" y="2436126"/>
                  <a:pt x="6344899" y="2436126"/>
                </a:cubicBezTo>
                <a:cubicBezTo>
                  <a:pt x="6120660" y="2436126"/>
                  <a:pt x="5938886" y="2254344"/>
                  <a:pt x="5938886" y="2030105"/>
                </a:cubicBezTo>
                <a:cubicBezTo>
                  <a:pt x="5938886" y="1805866"/>
                  <a:pt x="6120660" y="1624084"/>
                  <a:pt x="6344899" y="1624084"/>
                </a:cubicBezTo>
                <a:close/>
                <a:moveTo>
                  <a:pt x="5355093" y="1624084"/>
                </a:moveTo>
                <a:cubicBezTo>
                  <a:pt x="5579332" y="1624084"/>
                  <a:pt x="5761113" y="1805866"/>
                  <a:pt x="5761113" y="2030105"/>
                </a:cubicBezTo>
                <a:cubicBezTo>
                  <a:pt x="5761113" y="2254344"/>
                  <a:pt x="5579332" y="2436126"/>
                  <a:pt x="5355093" y="2436126"/>
                </a:cubicBezTo>
                <a:cubicBezTo>
                  <a:pt x="5130853" y="2436126"/>
                  <a:pt x="4949070" y="2254344"/>
                  <a:pt x="4949070" y="2030105"/>
                </a:cubicBezTo>
                <a:cubicBezTo>
                  <a:pt x="4949070" y="1805866"/>
                  <a:pt x="5130853" y="1624084"/>
                  <a:pt x="5355093" y="1624084"/>
                </a:cubicBezTo>
                <a:close/>
                <a:moveTo>
                  <a:pt x="4365276" y="1624084"/>
                </a:moveTo>
                <a:cubicBezTo>
                  <a:pt x="4589514" y="1624084"/>
                  <a:pt x="4771297" y="1805866"/>
                  <a:pt x="4771297" y="2030105"/>
                </a:cubicBezTo>
                <a:cubicBezTo>
                  <a:pt x="4771297" y="2254344"/>
                  <a:pt x="4589514" y="2436126"/>
                  <a:pt x="4365276" y="2436126"/>
                </a:cubicBezTo>
                <a:cubicBezTo>
                  <a:pt x="4141037" y="2436126"/>
                  <a:pt x="3959255" y="2254344"/>
                  <a:pt x="3959255" y="2030105"/>
                </a:cubicBezTo>
                <a:cubicBezTo>
                  <a:pt x="3959255" y="1805866"/>
                  <a:pt x="4141037" y="1624084"/>
                  <a:pt x="4365276" y="1624084"/>
                </a:cubicBezTo>
                <a:close/>
                <a:moveTo>
                  <a:pt x="3375459" y="1624084"/>
                </a:moveTo>
                <a:cubicBezTo>
                  <a:pt x="3599701" y="1624084"/>
                  <a:pt x="3781479" y="1805866"/>
                  <a:pt x="3781479" y="2030105"/>
                </a:cubicBezTo>
                <a:cubicBezTo>
                  <a:pt x="3781479" y="2254344"/>
                  <a:pt x="3599701" y="2436126"/>
                  <a:pt x="3375459" y="2436126"/>
                </a:cubicBezTo>
                <a:cubicBezTo>
                  <a:pt x="3151222" y="2436126"/>
                  <a:pt x="2969441" y="2254344"/>
                  <a:pt x="2969441" y="2030105"/>
                </a:cubicBezTo>
                <a:cubicBezTo>
                  <a:pt x="2969441" y="1805866"/>
                  <a:pt x="3151222" y="1624084"/>
                  <a:pt x="3375459" y="1624084"/>
                </a:cubicBezTo>
                <a:close/>
                <a:moveTo>
                  <a:pt x="2385648" y="1624084"/>
                </a:moveTo>
                <a:cubicBezTo>
                  <a:pt x="2609887" y="1624084"/>
                  <a:pt x="2791669" y="1805866"/>
                  <a:pt x="2791669" y="2030105"/>
                </a:cubicBezTo>
                <a:cubicBezTo>
                  <a:pt x="2791669" y="2254344"/>
                  <a:pt x="2609887" y="2436126"/>
                  <a:pt x="2385648" y="2436126"/>
                </a:cubicBezTo>
                <a:cubicBezTo>
                  <a:pt x="2161408" y="2436126"/>
                  <a:pt x="1979627" y="2254344"/>
                  <a:pt x="1979627" y="2030105"/>
                </a:cubicBezTo>
                <a:cubicBezTo>
                  <a:pt x="1979627" y="1805866"/>
                  <a:pt x="2161408" y="1624084"/>
                  <a:pt x="2385648" y="1624084"/>
                </a:cubicBezTo>
                <a:close/>
                <a:moveTo>
                  <a:pt x="1395836" y="1624084"/>
                </a:moveTo>
                <a:cubicBezTo>
                  <a:pt x="1620075" y="1624084"/>
                  <a:pt x="1801857" y="1805866"/>
                  <a:pt x="1801857" y="2030105"/>
                </a:cubicBezTo>
                <a:cubicBezTo>
                  <a:pt x="1801857" y="2254344"/>
                  <a:pt x="1620075" y="2436126"/>
                  <a:pt x="1395836" y="2436126"/>
                </a:cubicBezTo>
                <a:cubicBezTo>
                  <a:pt x="1171597" y="2436126"/>
                  <a:pt x="989816" y="2254344"/>
                  <a:pt x="989816" y="2030105"/>
                </a:cubicBezTo>
                <a:cubicBezTo>
                  <a:pt x="989816" y="1805866"/>
                  <a:pt x="1171597" y="1624084"/>
                  <a:pt x="1395836" y="1624084"/>
                </a:cubicBezTo>
                <a:close/>
                <a:moveTo>
                  <a:pt x="406023" y="1624084"/>
                </a:moveTo>
                <a:cubicBezTo>
                  <a:pt x="630260" y="1624084"/>
                  <a:pt x="812043" y="1805866"/>
                  <a:pt x="812043" y="2030105"/>
                </a:cubicBezTo>
                <a:cubicBezTo>
                  <a:pt x="812043" y="2254344"/>
                  <a:pt x="630260" y="2436126"/>
                  <a:pt x="406023" y="2436126"/>
                </a:cubicBezTo>
                <a:cubicBezTo>
                  <a:pt x="181782" y="2436126"/>
                  <a:pt x="0" y="2254344"/>
                  <a:pt x="0" y="2030105"/>
                </a:cubicBezTo>
                <a:cubicBezTo>
                  <a:pt x="0" y="1805866"/>
                  <a:pt x="181782" y="1624084"/>
                  <a:pt x="406023" y="1624084"/>
                </a:cubicBezTo>
                <a:close/>
                <a:moveTo>
                  <a:pt x="13798051" y="812042"/>
                </a:moveTo>
                <a:cubicBezTo>
                  <a:pt x="14022290" y="812042"/>
                  <a:pt x="14204072" y="993824"/>
                  <a:pt x="14204072" y="1218063"/>
                </a:cubicBezTo>
                <a:cubicBezTo>
                  <a:pt x="14204072" y="1442302"/>
                  <a:pt x="14022290" y="1624084"/>
                  <a:pt x="13798051" y="1624084"/>
                </a:cubicBezTo>
                <a:cubicBezTo>
                  <a:pt x="13573812" y="1624084"/>
                  <a:pt x="13392030" y="1442302"/>
                  <a:pt x="13392030" y="1218063"/>
                </a:cubicBezTo>
                <a:cubicBezTo>
                  <a:pt x="13392030" y="993824"/>
                  <a:pt x="13573812" y="812042"/>
                  <a:pt x="13798051" y="812042"/>
                </a:cubicBezTo>
                <a:close/>
                <a:moveTo>
                  <a:pt x="12808237" y="812042"/>
                </a:moveTo>
                <a:cubicBezTo>
                  <a:pt x="13032476" y="812042"/>
                  <a:pt x="13214258" y="993824"/>
                  <a:pt x="13214258" y="1218063"/>
                </a:cubicBezTo>
                <a:cubicBezTo>
                  <a:pt x="13214258" y="1442302"/>
                  <a:pt x="13032476" y="1624084"/>
                  <a:pt x="12808237" y="1624084"/>
                </a:cubicBezTo>
                <a:cubicBezTo>
                  <a:pt x="12583998" y="1624084"/>
                  <a:pt x="12402216" y="1442302"/>
                  <a:pt x="12402216" y="1218063"/>
                </a:cubicBezTo>
                <a:cubicBezTo>
                  <a:pt x="12402216" y="993824"/>
                  <a:pt x="12583998" y="812042"/>
                  <a:pt x="12808237" y="812042"/>
                </a:cubicBezTo>
                <a:close/>
                <a:moveTo>
                  <a:pt x="11818423" y="812042"/>
                </a:moveTo>
                <a:cubicBezTo>
                  <a:pt x="12042662" y="812042"/>
                  <a:pt x="12224444" y="993824"/>
                  <a:pt x="12224444" y="1218063"/>
                </a:cubicBezTo>
                <a:cubicBezTo>
                  <a:pt x="12224444" y="1442302"/>
                  <a:pt x="12042662" y="1624084"/>
                  <a:pt x="11818423" y="1624084"/>
                </a:cubicBezTo>
                <a:cubicBezTo>
                  <a:pt x="11594184" y="1624084"/>
                  <a:pt x="11412402" y="1442302"/>
                  <a:pt x="11412402" y="1218063"/>
                </a:cubicBezTo>
                <a:cubicBezTo>
                  <a:pt x="11412402" y="993824"/>
                  <a:pt x="11594184" y="812042"/>
                  <a:pt x="11818423" y="812042"/>
                </a:cubicBezTo>
                <a:close/>
                <a:moveTo>
                  <a:pt x="10828609" y="812042"/>
                </a:moveTo>
                <a:cubicBezTo>
                  <a:pt x="11052848" y="812042"/>
                  <a:pt x="11234630" y="993824"/>
                  <a:pt x="11234630" y="1218063"/>
                </a:cubicBezTo>
                <a:cubicBezTo>
                  <a:pt x="11234630" y="1442302"/>
                  <a:pt x="11052848" y="1624084"/>
                  <a:pt x="10828609" y="1624084"/>
                </a:cubicBezTo>
                <a:cubicBezTo>
                  <a:pt x="10604370" y="1624084"/>
                  <a:pt x="10422588" y="1442302"/>
                  <a:pt x="10422588" y="1218063"/>
                </a:cubicBezTo>
                <a:cubicBezTo>
                  <a:pt x="10422588" y="993824"/>
                  <a:pt x="10604370" y="812042"/>
                  <a:pt x="10828609" y="812042"/>
                </a:cubicBezTo>
                <a:close/>
                <a:moveTo>
                  <a:pt x="9838795" y="812042"/>
                </a:moveTo>
                <a:cubicBezTo>
                  <a:pt x="10063034" y="812042"/>
                  <a:pt x="10244816" y="993824"/>
                  <a:pt x="10244816" y="1218063"/>
                </a:cubicBezTo>
                <a:cubicBezTo>
                  <a:pt x="10244816" y="1442302"/>
                  <a:pt x="10063034" y="1624084"/>
                  <a:pt x="9838795" y="1624084"/>
                </a:cubicBezTo>
                <a:cubicBezTo>
                  <a:pt x="9614556" y="1624084"/>
                  <a:pt x="9432774" y="1442302"/>
                  <a:pt x="9432774" y="1218063"/>
                </a:cubicBezTo>
                <a:cubicBezTo>
                  <a:pt x="9432774" y="993824"/>
                  <a:pt x="9614556" y="812042"/>
                  <a:pt x="9838795" y="812042"/>
                </a:cubicBezTo>
                <a:close/>
                <a:moveTo>
                  <a:pt x="8848981" y="812042"/>
                </a:moveTo>
                <a:cubicBezTo>
                  <a:pt x="9073220" y="812042"/>
                  <a:pt x="9255002" y="993824"/>
                  <a:pt x="9255002" y="1218063"/>
                </a:cubicBezTo>
                <a:cubicBezTo>
                  <a:pt x="9255002" y="1442302"/>
                  <a:pt x="9073220" y="1624084"/>
                  <a:pt x="8848981" y="1624084"/>
                </a:cubicBezTo>
                <a:cubicBezTo>
                  <a:pt x="8624742" y="1624084"/>
                  <a:pt x="8442960" y="1442302"/>
                  <a:pt x="8442960" y="1218063"/>
                </a:cubicBezTo>
                <a:cubicBezTo>
                  <a:pt x="8442960" y="993824"/>
                  <a:pt x="8624742" y="812042"/>
                  <a:pt x="8848981" y="812042"/>
                </a:cubicBezTo>
                <a:close/>
                <a:moveTo>
                  <a:pt x="7859167" y="812042"/>
                </a:moveTo>
                <a:cubicBezTo>
                  <a:pt x="8083406" y="812042"/>
                  <a:pt x="8265188" y="993824"/>
                  <a:pt x="8265188" y="1218063"/>
                </a:cubicBezTo>
                <a:cubicBezTo>
                  <a:pt x="8265188" y="1442302"/>
                  <a:pt x="8083406" y="1624084"/>
                  <a:pt x="7859167" y="1624084"/>
                </a:cubicBezTo>
                <a:cubicBezTo>
                  <a:pt x="7634928" y="1624084"/>
                  <a:pt x="7453146" y="1442302"/>
                  <a:pt x="7453146" y="1218063"/>
                </a:cubicBezTo>
                <a:cubicBezTo>
                  <a:pt x="7453146" y="993824"/>
                  <a:pt x="7634928" y="812042"/>
                  <a:pt x="7859167" y="812042"/>
                </a:cubicBezTo>
                <a:close/>
                <a:moveTo>
                  <a:pt x="6853947" y="812042"/>
                </a:moveTo>
                <a:cubicBezTo>
                  <a:pt x="7078186" y="812042"/>
                  <a:pt x="7259968" y="993824"/>
                  <a:pt x="7259968" y="1218063"/>
                </a:cubicBezTo>
                <a:cubicBezTo>
                  <a:pt x="7259968" y="1442302"/>
                  <a:pt x="7078186" y="1624084"/>
                  <a:pt x="6853947" y="1624084"/>
                </a:cubicBezTo>
                <a:cubicBezTo>
                  <a:pt x="6629708" y="1624084"/>
                  <a:pt x="6447926" y="1442302"/>
                  <a:pt x="6447926" y="1218063"/>
                </a:cubicBezTo>
                <a:cubicBezTo>
                  <a:pt x="6447926" y="993824"/>
                  <a:pt x="6629708" y="812042"/>
                  <a:pt x="6853947" y="812042"/>
                </a:cubicBezTo>
                <a:close/>
                <a:moveTo>
                  <a:pt x="5864140" y="812042"/>
                </a:moveTo>
                <a:cubicBezTo>
                  <a:pt x="6088378" y="812042"/>
                  <a:pt x="6270154" y="993824"/>
                  <a:pt x="6270154" y="1218063"/>
                </a:cubicBezTo>
                <a:cubicBezTo>
                  <a:pt x="6270154" y="1442302"/>
                  <a:pt x="6088378" y="1624084"/>
                  <a:pt x="5864140" y="1624084"/>
                </a:cubicBezTo>
                <a:cubicBezTo>
                  <a:pt x="5639898" y="1624084"/>
                  <a:pt x="5458121" y="1442302"/>
                  <a:pt x="5458121" y="1218063"/>
                </a:cubicBezTo>
                <a:cubicBezTo>
                  <a:pt x="5458121" y="993824"/>
                  <a:pt x="5639898" y="812042"/>
                  <a:pt x="5864140" y="812042"/>
                </a:cubicBezTo>
                <a:close/>
                <a:moveTo>
                  <a:pt x="4874326" y="812042"/>
                </a:moveTo>
                <a:cubicBezTo>
                  <a:pt x="5098566" y="812042"/>
                  <a:pt x="5280347" y="993824"/>
                  <a:pt x="5280347" y="1218063"/>
                </a:cubicBezTo>
                <a:cubicBezTo>
                  <a:pt x="5280347" y="1442302"/>
                  <a:pt x="5098566" y="1624084"/>
                  <a:pt x="4874326" y="1624084"/>
                </a:cubicBezTo>
                <a:cubicBezTo>
                  <a:pt x="4650085" y="1624084"/>
                  <a:pt x="4468303" y="1442302"/>
                  <a:pt x="4468303" y="1218063"/>
                </a:cubicBezTo>
                <a:cubicBezTo>
                  <a:pt x="4468303" y="993824"/>
                  <a:pt x="4650085" y="812042"/>
                  <a:pt x="4874326" y="812042"/>
                </a:cubicBezTo>
                <a:close/>
                <a:moveTo>
                  <a:pt x="3884509" y="812042"/>
                </a:moveTo>
                <a:cubicBezTo>
                  <a:pt x="4108747" y="812042"/>
                  <a:pt x="4290532" y="993824"/>
                  <a:pt x="4290532" y="1218063"/>
                </a:cubicBezTo>
                <a:cubicBezTo>
                  <a:pt x="4290532" y="1442302"/>
                  <a:pt x="4108747" y="1624084"/>
                  <a:pt x="3884509" y="1624084"/>
                </a:cubicBezTo>
                <a:cubicBezTo>
                  <a:pt x="3660268" y="1624084"/>
                  <a:pt x="3478486" y="1442302"/>
                  <a:pt x="3478486" y="1218063"/>
                </a:cubicBezTo>
                <a:cubicBezTo>
                  <a:pt x="3478486" y="993824"/>
                  <a:pt x="3660268" y="812042"/>
                  <a:pt x="3884509" y="812042"/>
                </a:cubicBezTo>
                <a:close/>
                <a:moveTo>
                  <a:pt x="2894697" y="812042"/>
                </a:moveTo>
                <a:cubicBezTo>
                  <a:pt x="3118934" y="812042"/>
                  <a:pt x="3300717" y="993824"/>
                  <a:pt x="3300717" y="1218063"/>
                </a:cubicBezTo>
                <a:cubicBezTo>
                  <a:pt x="3300717" y="1442302"/>
                  <a:pt x="3118934" y="1624084"/>
                  <a:pt x="2894697" y="1624084"/>
                </a:cubicBezTo>
                <a:cubicBezTo>
                  <a:pt x="2670456" y="1624084"/>
                  <a:pt x="2488675" y="1442302"/>
                  <a:pt x="2488675" y="1218063"/>
                </a:cubicBezTo>
                <a:cubicBezTo>
                  <a:pt x="2488675" y="993824"/>
                  <a:pt x="2670456" y="812042"/>
                  <a:pt x="2894697" y="812042"/>
                </a:cubicBezTo>
                <a:close/>
                <a:moveTo>
                  <a:pt x="1904881" y="812042"/>
                </a:moveTo>
                <a:cubicBezTo>
                  <a:pt x="2129121" y="812042"/>
                  <a:pt x="2310903" y="993824"/>
                  <a:pt x="2310903" y="1218063"/>
                </a:cubicBezTo>
                <a:cubicBezTo>
                  <a:pt x="2310903" y="1442302"/>
                  <a:pt x="2129121" y="1624084"/>
                  <a:pt x="1904881" y="1624084"/>
                </a:cubicBezTo>
                <a:cubicBezTo>
                  <a:pt x="1680644" y="1624084"/>
                  <a:pt x="1498863" y="1442302"/>
                  <a:pt x="1498863" y="1218063"/>
                </a:cubicBezTo>
                <a:cubicBezTo>
                  <a:pt x="1498863" y="993824"/>
                  <a:pt x="1680644" y="812042"/>
                  <a:pt x="1904881" y="812042"/>
                </a:cubicBezTo>
                <a:close/>
                <a:moveTo>
                  <a:pt x="915071" y="812042"/>
                </a:moveTo>
                <a:cubicBezTo>
                  <a:pt x="1139309" y="812042"/>
                  <a:pt x="1321091" y="993824"/>
                  <a:pt x="1321091" y="1218063"/>
                </a:cubicBezTo>
                <a:cubicBezTo>
                  <a:pt x="1321091" y="1442302"/>
                  <a:pt x="1139309" y="1624084"/>
                  <a:pt x="915071" y="1624084"/>
                </a:cubicBezTo>
                <a:cubicBezTo>
                  <a:pt x="690831" y="1624084"/>
                  <a:pt x="509048" y="1442302"/>
                  <a:pt x="509048" y="1218063"/>
                </a:cubicBezTo>
                <a:cubicBezTo>
                  <a:pt x="509048" y="993824"/>
                  <a:pt x="690831" y="812042"/>
                  <a:pt x="915071" y="812042"/>
                </a:cubicBezTo>
                <a:close/>
                <a:moveTo>
                  <a:pt x="6344899" y="1"/>
                </a:moveTo>
                <a:cubicBezTo>
                  <a:pt x="6569138" y="1"/>
                  <a:pt x="6750920" y="181783"/>
                  <a:pt x="6750920" y="406022"/>
                </a:cubicBezTo>
                <a:cubicBezTo>
                  <a:pt x="6750920" y="630261"/>
                  <a:pt x="6569138" y="812042"/>
                  <a:pt x="6344899" y="812042"/>
                </a:cubicBezTo>
                <a:cubicBezTo>
                  <a:pt x="6120660" y="812042"/>
                  <a:pt x="5938886" y="630261"/>
                  <a:pt x="5938886" y="406022"/>
                </a:cubicBezTo>
                <a:cubicBezTo>
                  <a:pt x="5938886" y="181783"/>
                  <a:pt x="6120660" y="1"/>
                  <a:pt x="6344899" y="1"/>
                </a:cubicBezTo>
                <a:close/>
                <a:moveTo>
                  <a:pt x="5355093" y="1"/>
                </a:moveTo>
                <a:cubicBezTo>
                  <a:pt x="5579332" y="1"/>
                  <a:pt x="5761113" y="181783"/>
                  <a:pt x="5761113" y="406022"/>
                </a:cubicBezTo>
                <a:cubicBezTo>
                  <a:pt x="5761113" y="630261"/>
                  <a:pt x="5579332" y="812042"/>
                  <a:pt x="5355093" y="812042"/>
                </a:cubicBezTo>
                <a:cubicBezTo>
                  <a:pt x="5130853" y="812042"/>
                  <a:pt x="4949070" y="630261"/>
                  <a:pt x="4949070" y="406022"/>
                </a:cubicBezTo>
                <a:cubicBezTo>
                  <a:pt x="4949070" y="181783"/>
                  <a:pt x="5130853" y="1"/>
                  <a:pt x="5355093" y="1"/>
                </a:cubicBezTo>
                <a:close/>
                <a:moveTo>
                  <a:pt x="4365276" y="1"/>
                </a:moveTo>
                <a:cubicBezTo>
                  <a:pt x="4589514" y="1"/>
                  <a:pt x="4771297" y="181783"/>
                  <a:pt x="4771297" y="406022"/>
                </a:cubicBezTo>
                <a:cubicBezTo>
                  <a:pt x="4771297" y="630261"/>
                  <a:pt x="4589514" y="812042"/>
                  <a:pt x="4365276" y="812042"/>
                </a:cubicBezTo>
                <a:cubicBezTo>
                  <a:pt x="4141037" y="812042"/>
                  <a:pt x="3959255" y="630261"/>
                  <a:pt x="3959255" y="406022"/>
                </a:cubicBezTo>
                <a:cubicBezTo>
                  <a:pt x="3959255" y="181783"/>
                  <a:pt x="4141037" y="1"/>
                  <a:pt x="4365276" y="1"/>
                </a:cubicBezTo>
                <a:close/>
                <a:moveTo>
                  <a:pt x="3375459" y="1"/>
                </a:moveTo>
                <a:cubicBezTo>
                  <a:pt x="3599701" y="1"/>
                  <a:pt x="3781479" y="181783"/>
                  <a:pt x="3781479" y="406022"/>
                </a:cubicBezTo>
                <a:cubicBezTo>
                  <a:pt x="3781479" y="630261"/>
                  <a:pt x="3599701" y="812042"/>
                  <a:pt x="3375459" y="812042"/>
                </a:cubicBezTo>
                <a:cubicBezTo>
                  <a:pt x="3151222" y="812042"/>
                  <a:pt x="2969441" y="630261"/>
                  <a:pt x="2969441" y="406022"/>
                </a:cubicBezTo>
                <a:cubicBezTo>
                  <a:pt x="2969441" y="181783"/>
                  <a:pt x="3151222" y="1"/>
                  <a:pt x="3375459" y="1"/>
                </a:cubicBezTo>
                <a:close/>
                <a:moveTo>
                  <a:pt x="2385648" y="1"/>
                </a:moveTo>
                <a:cubicBezTo>
                  <a:pt x="2609887" y="1"/>
                  <a:pt x="2791669" y="181783"/>
                  <a:pt x="2791669" y="406022"/>
                </a:cubicBezTo>
                <a:cubicBezTo>
                  <a:pt x="2791669" y="630261"/>
                  <a:pt x="2609887" y="812042"/>
                  <a:pt x="2385648" y="812042"/>
                </a:cubicBezTo>
                <a:cubicBezTo>
                  <a:pt x="2161408" y="812042"/>
                  <a:pt x="1979627" y="630261"/>
                  <a:pt x="1979627" y="406022"/>
                </a:cubicBezTo>
                <a:cubicBezTo>
                  <a:pt x="1979627" y="181783"/>
                  <a:pt x="2161408" y="1"/>
                  <a:pt x="2385648" y="1"/>
                </a:cubicBezTo>
                <a:close/>
                <a:moveTo>
                  <a:pt x="1395836" y="1"/>
                </a:moveTo>
                <a:cubicBezTo>
                  <a:pt x="1620075" y="1"/>
                  <a:pt x="1801857" y="181783"/>
                  <a:pt x="1801857" y="406022"/>
                </a:cubicBezTo>
                <a:cubicBezTo>
                  <a:pt x="1801857" y="630261"/>
                  <a:pt x="1620075" y="812042"/>
                  <a:pt x="1395836" y="812042"/>
                </a:cubicBezTo>
                <a:cubicBezTo>
                  <a:pt x="1171597" y="812042"/>
                  <a:pt x="989816" y="630261"/>
                  <a:pt x="989816" y="406022"/>
                </a:cubicBezTo>
                <a:cubicBezTo>
                  <a:pt x="989816" y="181783"/>
                  <a:pt x="1171597" y="1"/>
                  <a:pt x="1395836" y="1"/>
                </a:cubicBezTo>
                <a:close/>
                <a:moveTo>
                  <a:pt x="406023" y="1"/>
                </a:moveTo>
                <a:cubicBezTo>
                  <a:pt x="630260" y="1"/>
                  <a:pt x="812043" y="181783"/>
                  <a:pt x="812043" y="406022"/>
                </a:cubicBezTo>
                <a:cubicBezTo>
                  <a:pt x="812043" y="630261"/>
                  <a:pt x="630260" y="812042"/>
                  <a:pt x="406023" y="812042"/>
                </a:cubicBezTo>
                <a:cubicBezTo>
                  <a:pt x="181782" y="812042"/>
                  <a:pt x="0" y="630261"/>
                  <a:pt x="0" y="406022"/>
                </a:cubicBezTo>
                <a:cubicBezTo>
                  <a:pt x="0" y="181783"/>
                  <a:pt x="181782" y="1"/>
                  <a:pt x="406023" y="1"/>
                </a:cubicBezTo>
                <a:close/>
                <a:moveTo>
                  <a:pt x="13289003" y="0"/>
                </a:moveTo>
                <a:cubicBezTo>
                  <a:pt x="13513242" y="0"/>
                  <a:pt x="13695024" y="181782"/>
                  <a:pt x="13695024" y="406021"/>
                </a:cubicBezTo>
                <a:cubicBezTo>
                  <a:pt x="13695024" y="630260"/>
                  <a:pt x="13513242" y="812042"/>
                  <a:pt x="13289003" y="812042"/>
                </a:cubicBezTo>
                <a:cubicBezTo>
                  <a:pt x="13064764" y="812042"/>
                  <a:pt x="12882982" y="630260"/>
                  <a:pt x="12882982" y="406021"/>
                </a:cubicBezTo>
                <a:cubicBezTo>
                  <a:pt x="12882982" y="181782"/>
                  <a:pt x="13064764" y="0"/>
                  <a:pt x="13289003" y="0"/>
                </a:cubicBezTo>
                <a:close/>
                <a:moveTo>
                  <a:pt x="12299189" y="0"/>
                </a:moveTo>
                <a:cubicBezTo>
                  <a:pt x="12523428" y="0"/>
                  <a:pt x="12705210" y="181782"/>
                  <a:pt x="12705210" y="406021"/>
                </a:cubicBezTo>
                <a:cubicBezTo>
                  <a:pt x="12705210" y="630260"/>
                  <a:pt x="12523428" y="812042"/>
                  <a:pt x="12299189" y="812042"/>
                </a:cubicBezTo>
                <a:cubicBezTo>
                  <a:pt x="12074950" y="812042"/>
                  <a:pt x="11893168" y="630260"/>
                  <a:pt x="11893168" y="406021"/>
                </a:cubicBezTo>
                <a:cubicBezTo>
                  <a:pt x="11893168" y="181782"/>
                  <a:pt x="12074950" y="0"/>
                  <a:pt x="12299189" y="0"/>
                </a:cubicBezTo>
                <a:close/>
                <a:moveTo>
                  <a:pt x="11309375" y="0"/>
                </a:moveTo>
                <a:cubicBezTo>
                  <a:pt x="11533614" y="0"/>
                  <a:pt x="11715396" y="181782"/>
                  <a:pt x="11715396" y="406021"/>
                </a:cubicBezTo>
                <a:cubicBezTo>
                  <a:pt x="11715396" y="630260"/>
                  <a:pt x="11533614" y="812042"/>
                  <a:pt x="11309375" y="812042"/>
                </a:cubicBezTo>
                <a:cubicBezTo>
                  <a:pt x="11085136" y="812042"/>
                  <a:pt x="10903354" y="630260"/>
                  <a:pt x="10903354" y="406021"/>
                </a:cubicBezTo>
                <a:cubicBezTo>
                  <a:pt x="10903354" y="181782"/>
                  <a:pt x="11085136" y="0"/>
                  <a:pt x="11309375" y="0"/>
                </a:cubicBezTo>
                <a:close/>
                <a:moveTo>
                  <a:pt x="10319561" y="0"/>
                </a:moveTo>
                <a:cubicBezTo>
                  <a:pt x="10543800" y="0"/>
                  <a:pt x="10725582" y="181782"/>
                  <a:pt x="10725582" y="406021"/>
                </a:cubicBezTo>
                <a:cubicBezTo>
                  <a:pt x="10725582" y="630260"/>
                  <a:pt x="10543800" y="812042"/>
                  <a:pt x="10319561" y="812042"/>
                </a:cubicBezTo>
                <a:cubicBezTo>
                  <a:pt x="10095322" y="812042"/>
                  <a:pt x="9913540" y="630260"/>
                  <a:pt x="9913540" y="406021"/>
                </a:cubicBezTo>
                <a:cubicBezTo>
                  <a:pt x="9913540" y="181782"/>
                  <a:pt x="10095322" y="0"/>
                  <a:pt x="10319561" y="0"/>
                </a:cubicBezTo>
                <a:close/>
                <a:moveTo>
                  <a:pt x="9329747" y="0"/>
                </a:moveTo>
                <a:cubicBezTo>
                  <a:pt x="9553986" y="0"/>
                  <a:pt x="9735768" y="181782"/>
                  <a:pt x="9735768" y="406021"/>
                </a:cubicBezTo>
                <a:cubicBezTo>
                  <a:pt x="9735768" y="630260"/>
                  <a:pt x="9553986" y="812042"/>
                  <a:pt x="9329747" y="812042"/>
                </a:cubicBezTo>
                <a:cubicBezTo>
                  <a:pt x="9105508" y="812042"/>
                  <a:pt x="8923726" y="630260"/>
                  <a:pt x="8923726" y="406021"/>
                </a:cubicBezTo>
                <a:cubicBezTo>
                  <a:pt x="8923726" y="181782"/>
                  <a:pt x="9105508" y="0"/>
                  <a:pt x="9329747" y="0"/>
                </a:cubicBezTo>
                <a:close/>
                <a:moveTo>
                  <a:pt x="8339933" y="0"/>
                </a:moveTo>
                <a:cubicBezTo>
                  <a:pt x="8564172" y="0"/>
                  <a:pt x="8745954" y="181782"/>
                  <a:pt x="8745954" y="406021"/>
                </a:cubicBezTo>
                <a:cubicBezTo>
                  <a:pt x="8745954" y="630260"/>
                  <a:pt x="8564172" y="812042"/>
                  <a:pt x="8339933" y="812042"/>
                </a:cubicBezTo>
                <a:cubicBezTo>
                  <a:pt x="8115694" y="812042"/>
                  <a:pt x="7933912" y="630260"/>
                  <a:pt x="7933912" y="406021"/>
                </a:cubicBezTo>
                <a:cubicBezTo>
                  <a:pt x="7933912" y="181782"/>
                  <a:pt x="8115694" y="0"/>
                  <a:pt x="8339933" y="0"/>
                </a:cubicBezTo>
                <a:close/>
                <a:moveTo>
                  <a:pt x="7350119" y="0"/>
                </a:moveTo>
                <a:cubicBezTo>
                  <a:pt x="7574358" y="0"/>
                  <a:pt x="7756140" y="181782"/>
                  <a:pt x="7756140" y="406021"/>
                </a:cubicBezTo>
                <a:cubicBezTo>
                  <a:pt x="7756140" y="630260"/>
                  <a:pt x="7574358" y="812042"/>
                  <a:pt x="7350119" y="812042"/>
                </a:cubicBezTo>
                <a:cubicBezTo>
                  <a:pt x="7125880" y="812042"/>
                  <a:pt x="6944098" y="630260"/>
                  <a:pt x="6944098" y="406021"/>
                </a:cubicBezTo>
                <a:cubicBezTo>
                  <a:pt x="6944098" y="181782"/>
                  <a:pt x="7125880" y="0"/>
                  <a:pt x="7350119" y="0"/>
                </a:cubicBezTo>
                <a:close/>
              </a:path>
            </a:pathLst>
          </a:custGeom>
          <a:gradFill>
            <a:gsLst>
              <a:gs pos="66000">
                <a:schemeClr val="accent2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7FE6780-77D3-844F-DD70-E1141A7C1CF3}"/>
              </a:ext>
            </a:extLst>
          </p:cNvPr>
          <p:cNvSpPr/>
          <p:nvPr/>
        </p:nvSpPr>
        <p:spPr>
          <a:xfrm>
            <a:off x="226243" y="244411"/>
            <a:ext cx="9607485" cy="1947930"/>
          </a:xfrm>
          <a:prstGeom prst="rect">
            <a:avLst/>
          </a:prstGeom>
          <a:gradFill flip="none" rotWithShape="1">
            <a:gsLst>
              <a:gs pos="71000">
                <a:schemeClr val="accent2">
                  <a:lumMod val="75000"/>
                </a:schemeClr>
              </a:gs>
              <a:gs pos="0">
                <a:schemeClr val="tx1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15554170-C279-1B67-FBBD-FFD6620EE436}"/>
              </a:ext>
            </a:extLst>
          </p:cNvPr>
          <p:cNvSpPr/>
          <p:nvPr/>
        </p:nvSpPr>
        <p:spPr>
          <a:xfrm>
            <a:off x="2122601" y="244038"/>
            <a:ext cx="5678799" cy="1947930"/>
          </a:xfrm>
          <a:custGeom>
            <a:avLst/>
            <a:gdLst>
              <a:gd name="connsiteX0" fmla="*/ 13798051 w 14204072"/>
              <a:gd name="connsiteY0" fmla="*/ 4060210 h 4872252"/>
              <a:gd name="connsiteX1" fmla="*/ 14204072 w 14204072"/>
              <a:gd name="connsiteY1" fmla="*/ 4466231 h 4872252"/>
              <a:gd name="connsiteX2" fmla="*/ 13798051 w 14204072"/>
              <a:gd name="connsiteY2" fmla="*/ 4872252 h 4872252"/>
              <a:gd name="connsiteX3" fmla="*/ 13392030 w 14204072"/>
              <a:gd name="connsiteY3" fmla="*/ 4466231 h 4872252"/>
              <a:gd name="connsiteX4" fmla="*/ 13798051 w 14204072"/>
              <a:gd name="connsiteY4" fmla="*/ 4060210 h 4872252"/>
              <a:gd name="connsiteX5" fmla="*/ 12808237 w 14204072"/>
              <a:gd name="connsiteY5" fmla="*/ 4060210 h 4872252"/>
              <a:gd name="connsiteX6" fmla="*/ 13214258 w 14204072"/>
              <a:gd name="connsiteY6" fmla="*/ 4466231 h 4872252"/>
              <a:gd name="connsiteX7" fmla="*/ 12808237 w 14204072"/>
              <a:gd name="connsiteY7" fmla="*/ 4872252 h 4872252"/>
              <a:gd name="connsiteX8" fmla="*/ 12402216 w 14204072"/>
              <a:gd name="connsiteY8" fmla="*/ 4466231 h 4872252"/>
              <a:gd name="connsiteX9" fmla="*/ 12808237 w 14204072"/>
              <a:gd name="connsiteY9" fmla="*/ 4060210 h 4872252"/>
              <a:gd name="connsiteX10" fmla="*/ 11818423 w 14204072"/>
              <a:gd name="connsiteY10" fmla="*/ 4060210 h 4872252"/>
              <a:gd name="connsiteX11" fmla="*/ 12224444 w 14204072"/>
              <a:gd name="connsiteY11" fmla="*/ 4466231 h 4872252"/>
              <a:gd name="connsiteX12" fmla="*/ 11818423 w 14204072"/>
              <a:gd name="connsiteY12" fmla="*/ 4872252 h 4872252"/>
              <a:gd name="connsiteX13" fmla="*/ 11412402 w 14204072"/>
              <a:gd name="connsiteY13" fmla="*/ 4466231 h 4872252"/>
              <a:gd name="connsiteX14" fmla="*/ 11818423 w 14204072"/>
              <a:gd name="connsiteY14" fmla="*/ 4060210 h 4872252"/>
              <a:gd name="connsiteX15" fmla="*/ 10828609 w 14204072"/>
              <a:gd name="connsiteY15" fmla="*/ 4060210 h 4872252"/>
              <a:gd name="connsiteX16" fmla="*/ 11234630 w 14204072"/>
              <a:gd name="connsiteY16" fmla="*/ 4466231 h 4872252"/>
              <a:gd name="connsiteX17" fmla="*/ 10828609 w 14204072"/>
              <a:gd name="connsiteY17" fmla="*/ 4872252 h 4872252"/>
              <a:gd name="connsiteX18" fmla="*/ 10422588 w 14204072"/>
              <a:gd name="connsiteY18" fmla="*/ 4466231 h 4872252"/>
              <a:gd name="connsiteX19" fmla="*/ 10828609 w 14204072"/>
              <a:gd name="connsiteY19" fmla="*/ 4060210 h 4872252"/>
              <a:gd name="connsiteX20" fmla="*/ 9838795 w 14204072"/>
              <a:gd name="connsiteY20" fmla="*/ 4060210 h 4872252"/>
              <a:gd name="connsiteX21" fmla="*/ 10244816 w 14204072"/>
              <a:gd name="connsiteY21" fmla="*/ 4466231 h 4872252"/>
              <a:gd name="connsiteX22" fmla="*/ 9838795 w 14204072"/>
              <a:gd name="connsiteY22" fmla="*/ 4872252 h 4872252"/>
              <a:gd name="connsiteX23" fmla="*/ 9432774 w 14204072"/>
              <a:gd name="connsiteY23" fmla="*/ 4466231 h 4872252"/>
              <a:gd name="connsiteX24" fmla="*/ 9838795 w 14204072"/>
              <a:gd name="connsiteY24" fmla="*/ 4060210 h 4872252"/>
              <a:gd name="connsiteX25" fmla="*/ 8848981 w 14204072"/>
              <a:gd name="connsiteY25" fmla="*/ 4060210 h 4872252"/>
              <a:gd name="connsiteX26" fmla="*/ 9255002 w 14204072"/>
              <a:gd name="connsiteY26" fmla="*/ 4466231 h 4872252"/>
              <a:gd name="connsiteX27" fmla="*/ 8848981 w 14204072"/>
              <a:gd name="connsiteY27" fmla="*/ 4872252 h 4872252"/>
              <a:gd name="connsiteX28" fmla="*/ 8442960 w 14204072"/>
              <a:gd name="connsiteY28" fmla="*/ 4466231 h 4872252"/>
              <a:gd name="connsiteX29" fmla="*/ 8848981 w 14204072"/>
              <a:gd name="connsiteY29" fmla="*/ 4060210 h 4872252"/>
              <a:gd name="connsiteX30" fmla="*/ 7859167 w 14204072"/>
              <a:gd name="connsiteY30" fmla="*/ 4060210 h 4872252"/>
              <a:gd name="connsiteX31" fmla="*/ 8265188 w 14204072"/>
              <a:gd name="connsiteY31" fmla="*/ 4466231 h 4872252"/>
              <a:gd name="connsiteX32" fmla="*/ 7859167 w 14204072"/>
              <a:gd name="connsiteY32" fmla="*/ 4872252 h 4872252"/>
              <a:gd name="connsiteX33" fmla="*/ 7453146 w 14204072"/>
              <a:gd name="connsiteY33" fmla="*/ 4466231 h 4872252"/>
              <a:gd name="connsiteX34" fmla="*/ 7859167 w 14204072"/>
              <a:gd name="connsiteY34" fmla="*/ 4060210 h 4872252"/>
              <a:gd name="connsiteX35" fmla="*/ 6853947 w 14204072"/>
              <a:gd name="connsiteY35" fmla="*/ 4060210 h 4872252"/>
              <a:gd name="connsiteX36" fmla="*/ 7259968 w 14204072"/>
              <a:gd name="connsiteY36" fmla="*/ 4466231 h 4872252"/>
              <a:gd name="connsiteX37" fmla="*/ 6853947 w 14204072"/>
              <a:gd name="connsiteY37" fmla="*/ 4872252 h 4872252"/>
              <a:gd name="connsiteX38" fmla="*/ 6447926 w 14204072"/>
              <a:gd name="connsiteY38" fmla="*/ 4466231 h 4872252"/>
              <a:gd name="connsiteX39" fmla="*/ 6853947 w 14204072"/>
              <a:gd name="connsiteY39" fmla="*/ 4060210 h 4872252"/>
              <a:gd name="connsiteX40" fmla="*/ 5864140 w 14204072"/>
              <a:gd name="connsiteY40" fmla="*/ 4060210 h 4872252"/>
              <a:gd name="connsiteX41" fmla="*/ 6270154 w 14204072"/>
              <a:gd name="connsiteY41" fmla="*/ 4466231 h 4872252"/>
              <a:gd name="connsiteX42" fmla="*/ 5864140 w 14204072"/>
              <a:gd name="connsiteY42" fmla="*/ 4872252 h 4872252"/>
              <a:gd name="connsiteX43" fmla="*/ 5458121 w 14204072"/>
              <a:gd name="connsiteY43" fmla="*/ 4466231 h 4872252"/>
              <a:gd name="connsiteX44" fmla="*/ 5864140 w 14204072"/>
              <a:gd name="connsiteY44" fmla="*/ 4060210 h 4872252"/>
              <a:gd name="connsiteX45" fmla="*/ 4874326 w 14204072"/>
              <a:gd name="connsiteY45" fmla="*/ 4060210 h 4872252"/>
              <a:gd name="connsiteX46" fmla="*/ 5280347 w 14204072"/>
              <a:gd name="connsiteY46" fmla="*/ 4466231 h 4872252"/>
              <a:gd name="connsiteX47" fmla="*/ 4874326 w 14204072"/>
              <a:gd name="connsiteY47" fmla="*/ 4872252 h 4872252"/>
              <a:gd name="connsiteX48" fmla="*/ 4468303 w 14204072"/>
              <a:gd name="connsiteY48" fmla="*/ 4466231 h 4872252"/>
              <a:gd name="connsiteX49" fmla="*/ 4874326 w 14204072"/>
              <a:gd name="connsiteY49" fmla="*/ 4060210 h 4872252"/>
              <a:gd name="connsiteX50" fmla="*/ 3884509 w 14204072"/>
              <a:gd name="connsiteY50" fmla="*/ 4060210 h 4872252"/>
              <a:gd name="connsiteX51" fmla="*/ 4290532 w 14204072"/>
              <a:gd name="connsiteY51" fmla="*/ 4466231 h 4872252"/>
              <a:gd name="connsiteX52" fmla="*/ 3884509 w 14204072"/>
              <a:gd name="connsiteY52" fmla="*/ 4872252 h 4872252"/>
              <a:gd name="connsiteX53" fmla="*/ 3478486 w 14204072"/>
              <a:gd name="connsiteY53" fmla="*/ 4466231 h 4872252"/>
              <a:gd name="connsiteX54" fmla="*/ 3884509 w 14204072"/>
              <a:gd name="connsiteY54" fmla="*/ 4060210 h 4872252"/>
              <a:gd name="connsiteX55" fmla="*/ 2894697 w 14204072"/>
              <a:gd name="connsiteY55" fmla="*/ 4060210 h 4872252"/>
              <a:gd name="connsiteX56" fmla="*/ 3300717 w 14204072"/>
              <a:gd name="connsiteY56" fmla="*/ 4466231 h 4872252"/>
              <a:gd name="connsiteX57" fmla="*/ 2894697 w 14204072"/>
              <a:gd name="connsiteY57" fmla="*/ 4872252 h 4872252"/>
              <a:gd name="connsiteX58" fmla="*/ 2488675 w 14204072"/>
              <a:gd name="connsiteY58" fmla="*/ 4466231 h 4872252"/>
              <a:gd name="connsiteX59" fmla="*/ 2894697 w 14204072"/>
              <a:gd name="connsiteY59" fmla="*/ 4060210 h 4872252"/>
              <a:gd name="connsiteX60" fmla="*/ 1904881 w 14204072"/>
              <a:gd name="connsiteY60" fmla="*/ 4060210 h 4872252"/>
              <a:gd name="connsiteX61" fmla="*/ 2310903 w 14204072"/>
              <a:gd name="connsiteY61" fmla="*/ 4466231 h 4872252"/>
              <a:gd name="connsiteX62" fmla="*/ 1904881 w 14204072"/>
              <a:gd name="connsiteY62" fmla="*/ 4872252 h 4872252"/>
              <a:gd name="connsiteX63" fmla="*/ 1498863 w 14204072"/>
              <a:gd name="connsiteY63" fmla="*/ 4466231 h 4872252"/>
              <a:gd name="connsiteX64" fmla="*/ 1904881 w 14204072"/>
              <a:gd name="connsiteY64" fmla="*/ 4060210 h 4872252"/>
              <a:gd name="connsiteX65" fmla="*/ 915071 w 14204072"/>
              <a:gd name="connsiteY65" fmla="*/ 4060210 h 4872252"/>
              <a:gd name="connsiteX66" fmla="*/ 1321091 w 14204072"/>
              <a:gd name="connsiteY66" fmla="*/ 4466231 h 4872252"/>
              <a:gd name="connsiteX67" fmla="*/ 915071 w 14204072"/>
              <a:gd name="connsiteY67" fmla="*/ 4872252 h 4872252"/>
              <a:gd name="connsiteX68" fmla="*/ 509048 w 14204072"/>
              <a:gd name="connsiteY68" fmla="*/ 4466231 h 4872252"/>
              <a:gd name="connsiteX69" fmla="*/ 915071 w 14204072"/>
              <a:gd name="connsiteY69" fmla="*/ 4060210 h 4872252"/>
              <a:gd name="connsiteX70" fmla="*/ 13289003 w 14204072"/>
              <a:gd name="connsiteY70" fmla="*/ 3248168 h 4872252"/>
              <a:gd name="connsiteX71" fmla="*/ 13695024 w 14204072"/>
              <a:gd name="connsiteY71" fmla="*/ 3654189 h 4872252"/>
              <a:gd name="connsiteX72" fmla="*/ 13289003 w 14204072"/>
              <a:gd name="connsiteY72" fmla="*/ 4060210 h 4872252"/>
              <a:gd name="connsiteX73" fmla="*/ 12882982 w 14204072"/>
              <a:gd name="connsiteY73" fmla="*/ 3654189 h 4872252"/>
              <a:gd name="connsiteX74" fmla="*/ 13289003 w 14204072"/>
              <a:gd name="connsiteY74" fmla="*/ 3248168 h 4872252"/>
              <a:gd name="connsiteX75" fmla="*/ 12299189 w 14204072"/>
              <a:gd name="connsiteY75" fmla="*/ 3248168 h 4872252"/>
              <a:gd name="connsiteX76" fmla="*/ 12705210 w 14204072"/>
              <a:gd name="connsiteY76" fmla="*/ 3654189 h 4872252"/>
              <a:gd name="connsiteX77" fmla="*/ 12299189 w 14204072"/>
              <a:gd name="connsiteY77" fmla="*/ 4060210 h 4872252"/>
              <a:gd name="connsiteX78" fmla="*/ 11893168 w 14204072"/>
              <a:gd name="connsiteY78" fmla="*/ 3654189 h 4872252"/>
              <a:gd name="connsiteX79" fmla="*/ 12299189 w 14204072"/>
              <a:gd name="connsiteY79" fmla="*/ 3248168 h 4872252"/>
              <a:gd name="connsiteX80" fmla="*/ 11309375 w 14204072"/>
              <a:gd name="connsiteY80" fmla="*/ 3248168 h 4872252"/>
              <a:gd name="connsiteX81" fmla="*/ 11715396 w 14204072"/>
              <a:gd name="connsiteY81" fmla="*/ 3654189 h 4872252"/>
              <a:gd name="connsiteX82" fmla="*/ 11309375 w 14204072"/>
              <a:gd name="connsiteY82" fmla="*/ 4060210 h 4872252"/>
              <a:gd name="connsiteX83" fmla="*/ 10903354 w 14204072"/>
              <a:gd name="connsiteY83" fmla="*/ 3654189 h 4872252"/>
              <a:gd name="connsiteX84" fmla="*/ 11309375 w 14204072"/>
              <a:gd name="connsiteY84" fmla="*/ 3248168 h 4872252"/>
              <a:gd name="connsiteX85" fmla="*/ 10319561 w 14204072"/>
              <a:gd name="connsiteY85" fmla="*/ 3248168 h 4872252"/>
              <a:gd name="connsiteX86" fmla="*/ 10725582 w 14204072"/>
              <a:gd name="connsiteY86" fmla="*/ 3654189 h 4872252"/>
              <a:gd name="connsiteX87" fmla="*/ 10319561 w 14204072"/>
              <a:gd name="connsiteY87" fmla="*/ 4060210 h 4872252"/>
              <a:gd name="connsiteX88" fmla="*/ 9913540 w 14204072"/>
              <a:gd name="connsiteY88" fmla="*/ 3654189 h 4872252"/>
              <a:gd name="connsiteX89" fmla="*/ 10319561 w 14204072"/>
              <a:gd name="connsiteY89" fmla="*/ 3248168 h 4872252"/>
              <a:gd name="connsiteX90" fmla="*/ 9329747 w 14204072"/>
              <a:gd name="connsiteY90" fmla="*/ 3248168 h 4872252"/>
              <a:gd name="connsiteX91" fmla="*/ 9735768 w 14204072"/>
              <a:gd name="connsiteY91" fmla="*/ 3654189 h 4872252"/>
              <a:gd name="connsiteX92" fmla="*/ 9329747 w 14204072"/>
              <a:gd name="connsiteY92" fmla="*/ 4060210 h 4872252"/>
              <a:gd name="connsiteX93" fmla="*/ 8923726 w 14204072"/>
              <a:gd name="connsiteY93" fmla="*/ 3654189 h 4872252"/>
              <a:gd name="connsiteX94" fmla="*/ 9329747 w 14204072"/>
              <a:gd name="connsiteY94" fmla="*/ 3248168 h 4872252"/>
              <a:gd name="connsiteX95" fmla="*/ 8339933 w 14204072"/>
              <a:gd name="connsiteY95" fmla="*/ 3248168 h 4872252"/>
              <a:gd name="connsiteX96" fmla="*/ 8745954 w 14204072"/>
              <a:gd name="connsiteY96" fmla="*/ 3654189 h 4872252"/>
              <a:gd name="connsiteX97" fmla="*/ 8339933 w 14204072"/>
              <a:gd name="connsiteY97" fmla="*/ 4060210 h 4872252"/>
              <a:gd name="connsiteX98" fmla="*/ 7933912 w 14204072"/>
              <a:gd name="connsiteY98" fmla="*/ 3654189 h 4872252"/>
              <a:gd name="connsiteX99" fmla="*/ 8339933 w 14204072"/>
              <a:gd name="connsiteY99" fmla="*/ 3248168 h 4872252"/>
              <a:gd name="connsiteX100" fmla="*/ 7350119 w 14204072"/>
              <a:gd name="connsiteY100" fmla="*/ 3248168 h 4872252"/>
              <a:gd name="connsiteX101" fmla="*/ 7756140 w 14204072"/>
              <a:gd name="connsiteY101" fmla="*/ 3654189 h 4872252"/>
              <a:gd name="connsiteX102" fmla="*/ 7350119 w 14204072"/>
              <a:gd name="connsiteY102" fmla="*/ 4060210 h 4872252"/>
              <a:gd name="connsiteX103" fmla="*/ 6944098 w 14204072"/>
              <a:gd name="connsiteY103" fmla="*/ 3654189 h 4872252"/>
              <a:gd name="connsiteX104" fmla="*/ 7350119 w 14204072"/>
              <a:gd name="connsiteY104" fmla="*/ 3248168 h 4872252"/>
              <a:gd name="connsiteX105" fmla="*/ 6344899 w 14204072"/>
              <a:gd name="connsiteY105" fmla="*/ 3248168 h 4872252"/>
              <a:gd name="connsiteX106" fmla="*/ 6750920 w 14204072"/>
              <a:gd name="connsiteY106" fmla="*/ 3654189 h 4872252"/>
              <a:gd name="connsiteX107" fmla="*/ 6344899 w 14204072"/>
              <a:gd name="connsiteY107" fmla="*/ 4060210 h 4872252"/>
              <a:gd name="connsiteX108" fmla="*/ 5938886 w 14204072"/>
              <a:gd name="connsiteY108" fmla="*/ 3654189 h 4872252"/>
              <a:gd name="connsiteX109" fmla="*/ 6344899 w 14204072"/>
              <a:gd name="connsiteY109" fmla="*/ 3248168 h 4872252"/>
              <a:gd name="connsiteX110" fmla="*/ 5355093 w 14204072"/>
              <a:gd name="connsiteY110" fmla="*/ 3248168 h 4872252"/>
              <a:gd name="connsiteX111" fmla="*/ 5761113 w 14204072"/>
              <a:gd name="connsiteY111" fmla="*/ 3654189 h 4872252"/>
              <a:gd name="connsiteX112" fmla="*/ 5355093 w 14204072"/>
              <a:gd name="connsiteY112" fmla="*/ 4060210 h 4872252"/>
              <a:gd name="connsiteX113" fmla="*/ 4949070 w 14204072"/>
              <a:gd name="connsiteY113" fmla="*/ 3654189 h 4872252"/>
              <a:gd name="connsiteX114" fmla="*/ 5355093 w 14204072"/>
              <a:gd name="connsiteY114" fmla="*/ 3248168 h 4872252"/>
              <a:gd name="connsiteX115" fmla="*/ 4365276 w 14204072"/>
              <a:gd name="connsiteY115" fmla="*/ 3248168 h 4872252"/>
              <a:gd name="connsiteX116" fmla="*/ 4771297 w 14204072"/>
              <a:gd name="connsiteY116" fmla="*/ 3654189 h 4872252"/>
              <a:gd name="connsiteX117" fmla="*/ 4365276 w 14204072"/>
              <a:gd name="connsiteY117" fmla="*/ 4060210 h 4872252"/>
              <a:gd name="connsiteX118" fmla="*/ 3959255 w 14204072"/>
              <a:gd name="connsiteY118" fmla="*/ 3654189 h 4872252"/>
              <a:gd name="connsiteX119" fmla="*/ 4365276 w 14204072"/>
              <a:gd name="connsiteY119" fmla="*/ 3248168 h 4872252"/>
              <a:gd name="connsiteX120" fmla="*/ 3375459 w 14204072"/>
              <a:gd name="connsiteY120" fmla="*/ 3248168 h 4872252"/>
              <a:gd name="connsiteX121" fmla="*/ 3781479 w 14204072"/>
              <a:gd name="connsiteY121" fmla="*/ 3654189 h 4872252"/>
              <a:gd name="connsiteX122" fmla="*/ 3375459 w 14204072"/>
              <a:gd name="connsiteY122" fmla="*/ 4060210 h 4872252"/>
              <a:gd name="connsiteX123" fmla="*/ 2969441 w 14204072"/>
              <a:gd name="connsiteY123" fmla="*/ 3654189 h 4872252"/>
              <a:gd name="connsiteX124" fmla="*/ 3375459 w 14204072"/>
              <a:gd name="connsiteY124" fmla="*/ 3248168 h 4872252"/>
              <a:gd name="connsiteX125" fmla="*/ 2385648 w 14204072"/>
              <a:gd name="connsiteY125" fmla="*/ 3248168 h 4872252"/>
              <a:gd name="connsiteX126" fmla="*/ 2791669 w 14204072"/>
              <a:gd name="connsiteY126" fmla="*/ 3654189 h 4872252"/>
              <a:gd name="connsiteX127" fmla="*/ 2385648 w 14204072"/>
              <a:gd name="connsiteY127" fmla="*/ 4060210 h 4872252"/>
              <a:gd name="connsiteX128" fmla="*/ 1979627 w 14204072"/>
              <a:gd name="connsiteY128" fmla="*/ 3654189 h 4872252"/>
              <a:gd name="connsiteX129" fmla="*/ 2385648 w 14204072"/>
              <a:gd name="connsiteY129" fmla="*/ 3248168 h 4872252"/>
              <a:gd name="connsiteX130" fmla="*/ 1395836 w 14204072"/>
              <a:gd name="connsiteY130" fmla="*/ 3248168 h 4872252"/>
              <a:gd name="connsiteX131" fmla="*/ 1801857 w 14204072"/>
              <a:gd name="connsiteY131" fmla="*/ 3654189 h 4872252"/>
              <a:gd name="connsiteX132" fmla="*/ 1395836 w 14204072"/>
              <a:gd name="connsiteY132" fmla="*/ 4060210 h 4872252"/>
              <a:gd name="connsiteX133" fmla="*/ 989816 w 14204072"/>
              <a:gd name="connsiteY133" fmla="*/ 3654189 h 4872252"/>
              <a:gd name="connsiteX134" fmla="*/ 1395836 w 14204072"/>
              <a:gd name="connsiteY134" fmla="*/ 3248168 h 4872252"/>
              <a:gd name="connsiteX135" fmla="*/ 406023 w 14204072"/>
              <a:gd name="connsiteY135" fmla="*/ 3248168 h 4872252"/>
              <a:gd name="connsiteX136" fmla="*/ 812043 w 14204072"/>
              <a:gd name="connsiteY136" fmla="*/ 3654189 h 4872252"/>
              <a:gd name="connsiteX137" fmla="*/ 406023 w 14204072"/>
              <a:gd name="connsiteY137" fmla="*/ 4060210 h 4872252"/>
              <a:gd name="connsiteX138" fmla="*/ 0 w 14204072"/>
              <a:gd name="connsiteY138" fmla="*/ 3654189 h 4872252"/>
              <a:gd name="connsiteX139" fmla="*/ 406023 w 14204072"/>
              <a:gd name="connsiteY139" fmla="*/ 3248168 h 4872252"/>
              <a:gd name="connsiteX140" fmla="*/ 13798051 w 14204072"/>
              <a:gd name="connsiteY140" fmla="*/ 2436126 h 4872252"/>
              <a:gd name="connsiteX141" fmla="*/ 14204072 w 14204072"/>
              <a:gd name="connsiteY141" fmla="*/ 2842147 h 4872252"/>
              <a:gd name="connsiteX142" fmla="*/ 13798051 w 14204072"/>
              <a:gd name="connsiteY142" fmla="*/ 3248168 h 4872252"/>
              <a:gd name="connsiteX143" fmla="*/ 13392030 w 14204072"/>
              <a:gd name="connsiteY143" fmla="*/ 2842147 h 4872252"/>
              <a:gd name="connsiteX144" fmla="*/ 13798051 w 14204072"/>
              <a:gd name="connsiteY144" fmla="*/ 2436126 h 4872252"/>
              <a:gd name="connsiteX145" fmla="*/ 12808237 w 14204072"/>
              <a:gd name="connsiteY145" fmla="*/ 2436126 h 4872252"/>
              <a:gd name="connsiteX146" fmla="*/ 13214258 w 14204072"/>
              <a:gd name="connsiteY146" fmla="*/ 2842147 h 4872252"/>
              <a:gd name="connsiteX147" fmla="*/ 12808237 w 14204072"/>
              <a:gd name="connsiteY147" fmla="*/ 3248168 h 4872252"/>
              <a:gd name="connsiteX148" fmla="*/ 12402216 w 14204072"/>
              <a:gd name="connsiteY148" fmla="*/ 2842147 h 4872252"/>
              <a:gd name="connsiteX149" fmla="*/ 12808237 w 14204072"/>
              <a:gd name="connsiteY149" fmla="*/ 2436126 h 4872252"/>
              <a:gd name="connsiteX150" fmla="*/ 11818423 w 14204072"/>
              <a:gd name="connsiteY150" fmla="*/ 2436126 h 4872252"/>
              <a:gd name="connsiteX151" fmla="*/ 12224444 w 14204072"/>
              <a:gd name="connsiteY151" fmla="*/ 2842147 h 4872252"/>
              <a:gd name="connsiteX152" fmla="*/ 11818423 w 14204072"/>
              <a:gd name="connsiteY152" fmla="*/ 3248168 h 4872252"/>
              <a:gd name="connsiteX153" fmla="*/ 11412402 w 14204072"/>
              <a:gd name="connsiteY153" fmla="*/ 2842147 h 4872252"/>
              <a:gd name="connsiteX154" fmla="*/ 11818423 w 14204072"/>
              <a:gd name="connsiteY154" fmla="*/ 2436126 h 4872252"/>
              <a:gd name="connsiteX155" fmla="*/ 10828609 w 14204072"/>
              <a:gd name="connsiteY155" fmla="*/ 2436126 h 4872252"/>
              <a:gd name="connsiteX156" fmla="*/ 11234630 w 14204072"/>
              <a:gd name="connsiteY156" fmla="*/ 2842147 h 4872252"/>
              <a:gd name="connsiteX157" fmla="*/ 10828609 w 14204072"/>
              <a:gd name="connsiteY157" fmla="*/ 3248168 h 4872252"/>
              <a:gd name="connsiteX158" fmla="*/ 10422588 w 14204072"/>
              <a:gd name="connsiteY158" fmla="*/ 2842147 h 4872252"/>
              <a:gd name="connsiteX159" fmla="*/ 10828609 w 14204072"/>
              <a:gd name="connsiteY159" fmla="*/ 2436126 h 4872252"/>
              <a:gd name="connsiteX160" fmla="*/ 9838795 w 14204072"/>
              <a:gd name="connsiteY160" fmla="*/ 2436126 h 4872252"/>
              <a:gd name="connsiteX161" fmla="*/ 10244816 w 14204072"/>
              <a:gd name="connsiteY161" fmla="*/ 2842147 h 4872252"/>
              <a:gd name="connsiteX162" fmla="*/ 9838795 w 14204072"/>
              <a:gd name="connsiteY162" fmla="*/ 3248168 h 4872252"/>
              <a:gd name="connsiteX163" fmla="*/ 9432774 w 14204072"/>
              <a:gd name="connsiteY163" fmla="*/ 2842147 h 4872252"/>
              <a:gd name="connsiteX164" fmla="*/ 9838795 w 14204072"/>
              <a:gd name="connsiteY164" fmla="*/ 2436126 h 4872252"/>
              <a:gd name="connsiteX165" fmla="*/ 8848981 w 14204072"/>
              <a:gd name="connsiteY165" fmla="*/ 2436126 h 4872252"/>
              <a:gd name="connsiteX166" fmla="*/ 9255002 w 14204072"/>
              <a:gd name="connsiteY166" fmla="*/ 2842147 h 4872252"/>
              <a:gd name="connsiteX167" fmla="*/ 8848981 w 14204072"/>
              <a:gd name="connsiteY167" fmla="*/ 3248168 h 4872252"/>
              <a:gd name="connsiteX168" fmla="*/ 8442960 w 14204072"/>
              <a:gd name="connsiteY168" fmla="*/ 2842147 h 4872252"/>
              <a:gd name="connsiteX169" fmla="*/ 8848981 w 14204072"/>
              <a:gd name="connsiteY169" fmla="*/ 2436126 h 4872252"/>
              <a:gd name="connsiteX170" fmla="*/ 7859167 w 14204072"/>
              <a:gd name="connsiteY170" fmla="*/ 2436126 h 4872252"/>
              <a:gd name="connsiteX171" fmla="*/ 8265188 w 14204072"/>
              <a:gd name="connsiteY171" fmla="*/ 2842147 h 4872252"/>
              <a:gd name="connsiteX172" fmla="*/ 7859167 w 14204072"/>
              <a:gd name="connsiteY172" fmla="*/ 3248168 h 4872252"/>
              <a:gd name="connsiteX173" fmla="*/ 7453146 w 14204072"/>
              <a:gd name="connsiteY173" fmla="*/ 2842147 h 4872252"/>
              <a:gd name="connsiteX174" fmla="*/ 7859167 w 14204072"/>
              <a:gd name="connsiteY174" fmla="*/ 2436126 h 4872252"/>
              <a:gd name="connsiteX175" fmla="*/ 6853947 w 14204072"/>
              <a:gd name="connsiteY175" fmla="*/ 2436126 h 4872252"/>
              <a:gd name="connsiteX176" fmla="*/ 7259968 w 14204072"/>
              <a:gd name="connsiteY176" fmla="*/ 2842147 h 4872252"/>
              <a:gd name="connsiteX177" fmla="*/ 6853947 w 14204072"/>
              <a:gd name="connsiteY177" fmla="*/ 3248168 h 4872252"/>
              <a:gd name="connsiteX178" fmla="*/ 6447926 w 14204072"/>
              <a:gd name="connsiteY178" fmla="*/ 2842147 h 4872252"/>
              <a:gd name="connsiteX179" fmla="*/ 6853947 w 14204072"/>
              <a:gd name="connsiteY179" fmla="*/ 2436126 h 4872252"/>
              <a:gd name="connsiteX180" fmla="*/ 5864140 w 14204072"/>
              <a:gd name="connsiteY180" fmla="*/ 2436126 h 4872252"/>
              <a:gd name="connsiteX181" fmla="*/ 6270154 w 14204072"/>
              <a:gd name="connsiteY181" fmla="*/ 2842147 h 4872252"/>
              <a:gd name="connsiteX182" fmla="*/ 5864140 w 14204072"/>
              <a:gd name="connsiteY182" fmla="*/ 3248168 h 4872252"/>
              <a:gd name="connsiteX183" fmla="*/ 5458121 w 14204072"/>
              <a:gd name="connsiteY183" fmla="*/ 2842147 h 4872252"/>
              <a:gd name="connsiteX184" fmla="*/ 5864140 w 14204072"/>
              <a:gd name="connsiteY184" fmla="*/ 2436126 h 4872252"/>
              <a:gd name="connsiteX185" fmla="*/ 4874326 w 14204072"/>
              <a:gd name="connsiteY185" fmla="*/ 2436126 h 4872252"/>
              <a:gd name="connsiteX186" fmla="*/ 5280347 w 14204072"/>
              <a:gd name="connsiteY186" fmla="*/ 2842147 h 4872252"/>
              <a:gd name="connsiteX187" fmla="*/ 4874326 w 14204072"/>
              <a:gd name="connsiteY187" fmla="*/ 3248168 h 4872252"/>
              <a:gd name="connsiteX188" fmla="*/ 4468303 w 14204072"/>
              <a:gd name="connsiteY188" fmla="*/ 2842147 h 4872252"/>
              <a:gd name="connsiteX189" fmla="*/ 4874326 w 14204072"/>
              <a:gd name="connsiteY189" fmla="*/ 2436126 h 4872252"/>
              <a:gd name="connsiteX190" fmla="*/ 3884509 w 14204072"/>
              <a:gd name="connsiteY190" fmla="*/ 2436126 h 4872252"/>
              <a:gd name="connsiteX191" fmla="*/ 4290532 w 14204072"/>
              <a:gd name="connsiteY191" fmla="*/ 2842147 h 4872252"/>
              <a:gd name="connsiteX192" fmla="*/ 3884509 w 14204072"/>
              <a:gd name="connsiteY192" fmla="*/ 3248168 h 4872252"/>
              <a:gd name="connsiteX193" fmla="*/ 3478486 w 14204072"/>
              <a:gd name="connsiteY193" fmla="*/ 2842147 h 4872252"/>
              <a:gd name="connsiteX194" fmla="*/ 3884509 w 14204072"/>
              <a:gd name="connsiteY194" fmla="*/ 2436126 h 4872252"/>
              <a:gd name="connsiteX195" fmla="*/ 2894697 w 14204072"/>
              <a:gd name="connsiteY195" fmla="*/ 2436126 h 4872252"/>
              <a:gd name="connsiteX196" fmla="*/ 3300717 w 14204072"/>
              <a:gd name="connsiteY196" fmla="*/ 2842147 h 4872252"/>
              <a:gd name="connsiteX197" fmla="*/ 2894697 w 14204072"/>
              <a:gd name="connsiteY197" fmla="*/ 3248168 h 4872252"/>
              <a:gd name="connsiteX198" fmla="*/ 2488675 w 14204072"/>
              <a:gd name="connsiteY198" fmla="*/ 2842147 h 4872252"/>
              <a:gd name="connsiteX199" fmla="*/ 2894697 w 14204072"/>
              <a:gd name="connsiteY199" fmla="*/ 2436126 h 4872252"/>
              <a:gd name="connsiteX200" fmla="*/ 1904881 w 14204072"/>
              <a:gd name="connsiteY200" fmla="*/ 2436126 h 4872252"/>
              <a:gd name="connsiteX201" fmla="*/ 2310903 w 14204072"/>
              <a:gd name="connsiteY201" fmla="*/ 2842147 h 4872252"/>
              <a:gd name="connsiteX202" fmla="*/ 1904881 w 14204072"/>
              <a:gd name="connsiteY202" fmla="*/ 3248168 h 4872252"/>
              <a:gd name="connsiteX203" fmla="*/ 1498863 w 14204072"/>
              <a:gd name="connsiteY203" fmla="*/ 2842147 h 4872252"/>
              <a:gd name="connsiteX204" fmla="*/ 1904881 w 14204072"/>
              <a:gd name="connsiteY204" fmla="*/ 2436126 h 4872252"/>
              <a:gd name="connsiteX205" fmla="*/ 915071 w 14204072"/>
              <a:gd name="connsiteY205" fmla="*/ 2436126 h 4872252"/>
              <a:gd name="connsiteX206" fmla="*/ 1321091 w 14204072"/>
              <a:gd name="connsiteY206" fmla="*/ 2842147 h 4872252"/>
              <a:gd name="connsiteX207" fmla="*/ 915071 w 14204072"/>
              <a:gd name="connsiteY207" fmla="*/ 3248168 h 4872252"/>
              <a:gd name="connsiteX208" fmla="*/ 509048 w 14204072"/>
              <a:gd name="connsiteY208" fmla="*/ 2842147 h 4872252"/>
              <a:gd name="connsiteX209" fmla="*/ 915071 w 14204072"/>
              <a:gd name="connsiteY209" fmla="*/ 2436126 h 4872252"/>
              <a:gd name="connsiteX210" fmla="*/ 13289003 w 14204072"/>
              <a:gd name="connsiteY210" fmla="*/ 1624084 h 4872252"/>
              <a:gd name="connsiteX211" fmla="*/ 13695024 w 14204072"/>
              <a:gd name="connsiteY211" fmla="*/ 2030105 h 4872252"/>
              <a:gd name="connsiteX212" fmla="*/ 13289003 w 14204072"/>
              <a:gd name="connsiteY212" fmla="*/ 2436126 h 4872252"/>
              <a:gd name="connsiteX213" fmla="*/ 12882982 w 14204072"/>
              <a:gd name="connsiteY213" fmla="*/ 2030105 h 4872252"/>
              <a:gd name="connsiteX214" fmla="*/ 13289003 w 14204072"/>
              <a:gd name="connsiteY214" fmla="*/ 1624084 h 4872252"/>
              <a:gd name="connsiteX215" fmla="*/ 12299189 w 14204072"/>
              <a:gd name="connsiteY215" fmla="*/ 1624084 h 4872252"/>
              <a:gd name="connsiteX216" fmla="*/ 12705210 w 14204072"/>
              <a:gd name="connsiteY216" fmla="*/ 2030105 h 4872252"/>
              <a:gd name="connsiteX217" fmla="*/ 12299189 w 14204072"/>
              <a:gd name="connsiteY217" fmla="*/ 2436126 h 4872252"/>
              <a:gd name="connsiteX218" fmla="*/ 11893168 w 14204072"/>
              <a:gd name="connsiteY218" fmla="*/ 2030105 h 4872252"/>
              <a:gd name="connsiteX219" fmla="*/ 12299189 w 14204072"/>
              <a:gd name="connsiteY219" fmla="*/ 1624084 h 4872252"/>
              <a:gd name="connsiteX220" fmla="*/ 11309375 w 14204072"/>
              <a:gd name="connsiteY220" fmla="*/ 1624084 h 4872252"/>
              <a:gd name="connsiteX221" fmla="*/ 11715396 w 14204072"/>
              <a:gd name="connsiteY221" fmla="*/ 2030105 h 4872252"/>
              <a:gd name="connsiteX222" fmla="*/ 11309375 w 14204072"/>
              <a:gd name="connsiteY222" fmla="*/ 2436126 h 4872252"/>
              <a:gd name="connsiteX223" fmla="*/ 10903354 w 14204072"/>
              <a:gd name="connsiteY223" fmla="*/ 2030105 h 4872252"/>
              <a:gd name="connsiteX224" fmla="*/ 11309375 w 14204072"/>
              <a:gd name="connsiteY224" fmla="*/ 1624084 h 4872252"/>
              <a:gd name="connsiteX225" fmla="*/ 10319561 w 14204072"/>
              <a:gd name="connsiteY225" fmla="*/ 1624084 h 4872252"/>
              <a:gd name="connsiteX226" fmla="*/ 10725582 w 14204072"/>
              <a:gd name="connsiteY226" fmla="*/ 2030105 h 4872252"/>
              <a:gd name="connsiteX227" fmla="*/ 10319561 w 14204072"/>
              <a:gd name="connsiteY227" fmla="*/ 2436126 h 4872252"/>
              <a:gd name="connsiteX228" fmla="*/ 9913540 w 14204072"/>
              <a:gd name="connsiteY228" fmla="*/ 2030105 h 4872252"/>
              <a:gd name="connsiteX229" fmla="*/ 10319561 w 14204072"/>
              <a:gd name="connsiteY229" fmla="*/ 1624084 h 4872252"/>
              <a:gd name="connsiteX230" fmla="*/ 9329747 w 14204072"/>
              <a:gd name="connsiteY230" fmla="*/ 1624084 h 4872252"/>
              <a:gd name="connsiteX231" fmla="*/ 9735768 w 14204072"/>
              <a:gd name="connsiteY231" fmla="*/ 2030105 h 4872252"/>
              <a:gd name="connsiteX232" fmla="*/ 9329747 w 14204072"/>
              <a:gd name="connsiteY232" fmla="*/ 2436126 h 4872252"/>
              <a:gd name="connsiteX233" fmla="*/ 8923726 w 14204072"/>
              <a:gd name="connsiteY233" fmla="*/ 2030105 h 4872252"/>
              <a:gd name="connsiteX234" fmla="*/ 9329747 w 14204072"/>
              <a:gd name="connsiteY234" fmla="*/ 1624084 h 4872252"/>
              <a:gd name="connsiteX235" fmla="*/ 8339933 w 14204072"/>
              <a:gd name="connsiteY235" fmla="*/ 1624084 h 4872252"/>
              <a:gd name="connsiteX236" fmla="*/ 8745954 w 14204072"/>
              <a:gd name="connsiteY236" fmla="*/ 2030105 h 4872252"/>
              <a:gd name="connsiteX237" fmla="*/ 8339933 w 14204072"/>
              <a:gd name="connsiteY237" fmla="*/ 2436126 h 4872252"/>
              <a:gd name="connsiteX238" fmla="*/ 7933912 w 14204072"/>
              <a:gd name="connsiteY238" fmla="*/ 2030105 h 4872252"/>
              <a:gd name="connsiteX239" fmla="*/ 8339933 w 14204072"/>
              <a:gd name="connsiteY239" fmla="*/ 1624084 h 4872252"/>
              <a:gd name="connsiteX240" fmla="*/ 7350119 w 14204072"/>
              <a:gd name="connsiteY240" fmla="*/ 1624084 h 4872252"/>
              <a:gd name="connsiteX241" fmla="*/ 7756140 w 14204072"/>
              <a:gd name="connsiteY241" fmla="*/ 2030105 h 4872252"/>
              <a:gd name="connsiteX242" fmla="*/ 7350119 w 14204072"/>
              <a:gd name="connsiteY242" fmla="*/ 2436126 h 4872252"/>
              <a:gd name="connsiteX243" fmla="*/ 6944098 w 14204072"/>
              <a:gd name="connsiteY243" fmla="*/ 2030105 h 4872252"/>
              <a:gd name="connsiteX244" fmla="*/ 7350119 w 14204072"/>
              <a:gd name="connsiteY244" fmla="*/ 1624084 h 4872252"/>
              <a:gd name="connsiteX245" fmla="*/ 6344899 w 14204072"/>
              <a:gd name="connsiteY245" fmla="*/ 1624084 h 4872252"/>
              <a:gd name="connsiteX246" fmla="*/ 6750920 w 14204072"/>
              <a:gd name="connsiteY246" fmla="*/ 2030105 h 4872252"/>
              <a:gd name="connsiteX247" fmla="*/ 6344899 w 14204072"/>
              <a:gd name="connsiteY247" fmla="*/ 2436126 h 4872252"/>
              <a:gd name="connsiteX248" fmla="*/ 5938886 w 14204072"/>
              <a:gd name="connsiteY248" fmla="*/ 2030105 h 4872252"/>
              <a:gd name="connsiteX249" fmla="*/ 6344899 w 14204072"/>
              <a:gd name="connsiteY249" fmla="*/ 1624084 h 4872252"/>
              <a:gd name="connsiteX250" fmla="*/ 5355093 w 14204072"/>
              <a:gd name="connsiteY250" fmla="*/ 1624084 h 4872252"/>
              <a:gd name="connsiteX251" fmla="*/ 5761113 w 14204072"/>
              <a:gd name="connsiteY251" fmla="*/ 2030105 h 4872252"/>
              <a:gd name="connsiteX252" fmla="*/ 5355093 w 14204072"/>
              <a:gd name="connsiteY252" fmla="*/ 2436126 h 4872252"/>
              <a:gd name="connsiteX253" fmla="*/ 4949070 w 14204072"/>
              <a:gd name="connsiteY253" fmla="*/ 2030105 h 4872252"/>
              <a:gd name="connsiteX254" fmla="*/ 5355093 w 14204072"/>
              <a:gd name="connsiteY254" fmla="*/ 1624084 h 4872252"/>
              <a:gd name="connsiteX255" fmla="*/ 4365276 w 14204072"/>
              <a:gd name="connsiteY255" fmla="*/ 1624084 h 4872252"/>
              <a:gd name="connsiteX256" fmla="*/ 4771297 w 14204072"/>
              <a:gd name="connsiteY256" fmla="*/ 2030105 h 4872252"/>
              <a:gd name="connsiteX257" fmla="*/ 4365276 w 14204072"/>
              <a:gd name="connsiteY257" fmla="*/ 2436126 h 4872252"/>
              <a:gd name="connsiteX258" fmla="*/ 3959255 w 14204072"/>
              <a:gd name="connsiteY258" fmla="*/ 2030105 h 4872252"/>
              <a:gd name="connsiteX259" fmla="*/ 4365276 w 14204072"/>
              <a:gd name="connsiteY259" fmla="*/ 1624084 h 4872252"/>
              <a:gd name="connsiteX260" fmla="*/ 3375459 w 14204072"/>
              <a:gd name="connsiteY260" fmla="*/ 1624084 h 4872252"/>
              <a:gd name="connsiteX261" fmla="*/ 3781479 w 14204072"/>
              <a:gd name="connsiteY261" fmla="*/ 2030105 h 4872252"/>
              <a:gd name="connsiteX262" fmla="*/ 3375459 w 14204072"/>
              <a:gd name="connsiteY262" fmla="*/ 2436126 h 4872252"/>
              <a:gd name="connsiteX263" fmla="*/ 2969441 w 14204072"/>
              <a:gd name="connsiteY263" fmla="*/ 2030105 h 4872252"/>
              <a:gd name="connsiteX264" fmla="*/ 3375459 w 14204072"/>
              <a:gd name="connsiteY264" fmla="*/ 1624084 h 4872252"/>
              <a:gd name="connsiteX265" fmla="*/ 2385648 w 14204072"/>
              <a:gd name="connsiteY265" fmla="*/ 1624084 h 4872252"/>
              <a:gd name="connsiteX266" fmla="*/ 2791669 w 14204072"/>
              <a:gd name="connsiteY266" fmla="*/ 2030105 h 4872252"/>
              <a:gd name="connsiteX267" fmla="*/ 2385648 w 14204072"/>
              <a:gd name="connsiteY267" fmla="*/ 2436126 h 4872252"/>
              <a:gd name="connsiteX268" fmla="*/ 1979627 w 14204072"/>
              <a:gd name="connsiteY268" fmla="*/ 2030105 h 4872252"/>
              <a:gd name="connsiteX269" fmla="*/ 2385648 w 14204072"/>
              <a:gd name="connsiteY269" fmla="*/ 1624084 h 4872252"/>
              <a:gd name="connsiteX270" fmla="*/ 1395836 w 14204072"/>
              <a:gd name="connsiteY270" fmla="*/ 1624084 h 4872252"/>
              <a:gd name="connsiteX271" fmla="*/ 1801857 w 14204072"/>
              <a:gd name="connsiteY271" fmla="*/ 2030105 h 4872252"/>
              <a:gd name="connsiteX272" fmla="*/ 1395836 w 14204072"/>
              <a:gd name="connsiteY272" fmla="*/ 2436126 h 4872252"/>
              <a:gd name="connsiteX273" fmla="*/ 989816 w 14204072"/>
              <a:gd name="connsiteY273" fmla="*/ 2030105 h 4872252"/>
              <a:gd name="connsiteX274" fmla="*/ 1395836 w 14204072"/>
              <a:gd name="connsiteY274" fmla="*/ 1624084 h 4872252"/>
              <a:gd name="connsiteX275" fmla="*/ 406023 w 14204072"/>
              <a:gd name="connsiteY275" fmla="*/ 1624084 h 4872252"/>
              <a:gd name="connsiteX276" fmla="*/ 812043 w 14204072"/>
              <a:gd name="connsiteY276" fmla="*/ 2030105 h 4872252"/>
              <a:gd name="connsiteX277" fmla="*/ 406023 w 14204072"/>
              <a:gd name="connsiteY277" fmla="*/ 2436126 h 4872252"/>
              <a:gd name="connsiteX278" fmla="*/ 0 w 14204072"/>
              <a:gd name="connsiteY278" fmla="*/ 2030105 h 4872252"/>
              <a:gd name="connsiteX279" fmla="*/ 406023 w 14204072"/>
              <a:gd name="connsiteY279" fmla="*/ 1624084 h 4872252"/>
              <a:gd name="connsiteX280" fmla="*/ 13798051 w 14204072"/>
              <a:gd name="connsiteY280" fmla="*/ 812042 h 4872252"/>
              <a:gd name="connsiteX281" fmla="*/ 14204072 w 14204072"/>
              <a:gd name="connsiteY281" fmla="*/ 1218063 h 4872252"/>
              <a:gd name="connsiteX282" fmla="*/ 13798051 w 14204072"/>
              <a:gd name="connsiteY282" fmla="*/ 1624084 h 4872252"/>
              <a:gd name="connsiteX283" fmla="*/ 13392030 w 14204072"/>
              <a:gd name="connsiteY283" fmla="*/ 1218063 h 4872252"/>
              <a:gd name="connsiteX284" fmla="*/ 13798051 w 14204072"/>
              <a:gd name="connsiteY284" fmla="*/ 812042 h 4872252"/>
              <a:gd name="connsiteX285" fmla="*/ 12808237 w 14204072"/>
              <a:gd name="connsiteY285" fmla="*/ 812042 h 4872252"/>
              <a:gd name="connsiteX286" fmla="*/ 13214258 w 14204072"/>
              <a:gd name="connsiteY286" fmla="*/ 1218063 h 4872252"/>
              <a:gd name="connsiteX287" fmla="*/ 12808237 w 14204072"/>
              <a:gd name="connsiteY287" fmla="*/ 1624084 h 4872252"/>
              <a:gd name="connsiteX288" fmla="*/ 12402216 w 14204072"/>
              <a:gd name="connsiteY288" fmla="*/ 1218063 h 4872252"/>
              <a:gd name="connsiteX289" fmla="*/ 12808237 w 14204072"/>
              <a:gd name="connsiteY289" fmla="*/ 812042 h 4872252"/>
              <a:gd name="connsiteX290" fmla="*/ 11818423 w 14204072"/>
              <a:gd name="connsiteY290" fmla="*/ 812042 h 4872252"/>
              <a:gd name="connsiteX291" fmla="*/ 12224444 w 14204072"/>
              <a:gd name="connsiteY291" fmla="*/ 1218063 h 4872252"/>
              <a:gd name="connsiteX292" fmla="*/ 11818423 w 14204072"/>
              <a:gd name="connsiteY292" fmla="*/ 1624084 h 4872252"/>
              <a:gd name="connsiteX293" fmla="*/ 11412402 w 14204072"/>
              <a:gd name="connsiteY293" fmla="*/ 1218063 h 4872252"/>
              <a:gd name="connsiteX294" fmla="*/ 11818423 w 14204072"/>
              <a:gd name="connsiteY294" fmla="*/ 812042 h 4872252"/>
              <a:gd name="connsiteX295" fmla="*/ 10828609 w 14204072"/>
              <a:gd name="connsiteY295" fmla="*/ 812042 h 4872252"/>
              <a:gd name="connsiteX296" fmla="*/ 11234630 w 14204072"/>
              <a:gd name="connsiteY296" fmla="*/ 1218063 h 4872252"/>
              <a:gd name="connsiteX297" fmla="*/ 10828609 w 14204072"/>
              <a:gd name="connsiteY297" fmla="*/ 1624084 h 4872252"/>
              <a:gd name="connsiteX298" fmla="*/ 10422588 w 14204072"/>
              <a:gd name="connsiteY298" fmla="*/ 1218063 h 4872252"/>
              <a:gd name="connsiteX299" fmla="*/ 10828609 w 14204072"/>
              <a:gd name="connsiteY299" fmla="*/ 812042 h 4872252"/>
              <a:gd name="connsiteX300" fmla="*/ 9838795 w 14204072"/>
              <a:gd name="connsiteY300" fmla="*/ 812042 h 4872252"/>
              <a:gd name="connsiteX301" fmla="*/ 10244816 w 14204072"/>
              <a:gd name="connsiteY301" fmla="*/ 1218063 h 4872252"/>
              <a:gd name="connsiteX302" fmla="*/ 9838795 w 14204072"/>
              <a:gd name="connsiteY302" fmla="*/ 1624084 h 4872252"/>
              <a:gd name="connsiteX303" fmla="*/ 9432774 w 14204072"/>
              <a:gd name="connsiteY303" fmla="*/ 1218063 h 4872252"/>
              <a:gd name="connsiteX304" fmla="*/ 9838795 w 14204072"/>
              <a:gd name="connsiteY304" fmla="*/ 812042 h 4872252"/>
              <a:gd name="connsiteX305" fmla="*/ 8848981 w 14204072"/>
              <a:gd name="connsiteY305" fmla="*/ 812042 h 4872252"/>
              <a:gd name="connsiteX306" fmla="*/ 9255002 w 14204072"/>
              <a:gd name="connsiteY306" fmla="*/ 1218063 h 4872252"/>
              <a:gd name="connsiteX307" fmla="*/ 8848981 w 14204072"/>
              <a:gd name="connsiteY307" fmla="*/ 1624084 h 4872252"/>
              <a:gd name="connsiteX308" fmla="*/ 8442960 w 14204072"/>
              <a:gd name="connsiteY308" fmla="*/ 1218063 h 4872252"/>
              <a:gd name="connsiteX309" fmla="*/ 8848981 w 14204072"/>
              <a:gd name="connsiteY309" fmla="*/ 812042 h 4872252"/>
              <a:gd name="connsiteX310" fmla="*/ 7859167 w 14204072"/>
              <a:gd name="connsiteY310" fmla="*/ 812042 h 4872252"/>
              <a:gd name="connsiteX311" fmla="*/ 8265188 w 14204072"/>
              <a:gd name="connsiteY311" fmla="*/ 1218063 h 4872252"/>
              <a:gd name="connsiteX312" fmla="*/ 7859167 w 14204072"/>
              <a:gd name="connsiteY312" fmla="*/ 1624084 h 4872252"/>
              <a:gd name="connsiteX313" fmla="*/ 7453146 w 14204072"/>
              <a:gd name="connsiteY313" fmla="*/ 1218063 h 4872252"/>
              <a:gd name="connsiteX314" fmla="*/ 7859167 w 14204072"/>
              <a:gd name="connsiteY314" fmla="*/ 812042 h 4872252"/>
              <a:gd name="connsiteX315" fmla="*/ 6853947 w 14204072"/>
              <a:gd name="connsiteY315" fmla="*/ 812042 h 4872252"/>
              <a:gd name="connsiteX316" fmla="*/ 7259968 w 14204072"/>
              <a:gd name="connsiteY316" fmla="*/ 1218063 h 4872252"/>
              <a:gd name="connsiteX317" fmla="*/ 6853947 w 14204072"/>
              <a:gd name="connsiteY317" fmla="*/ 1624084 h 4872252"/>
              <a:gd name="connsiteX318" fmla="*/ 6447926 w 14204072"/>
              <a:gd name="connsiteY318" fmla="*/ 1218063 h 4872252"/>
              <a:gd name="connsiteX319" fmla="*/ 6853947 w 14204072"/>
              <a:gd name="connsiteY319" fmla="*/ 812042 h 4872252"/>
              <a:gd name="connsiteX320" fmla="*/ 5864140 w 14204072"/>
              <a:gd name="connsiteY320" fmla="*/ 812042 h 4872252"/>
              <a:gd name="connsiteX321" fmla="*/ 6270154 w 14204072"/>
              <a:gd name="connsiteY321" fmla="*/ 1218063 h 4872252"/>
              <a:gd name="connsiteX322" fmla="*/ 5864140 w 14204072"/>
              <a:gd name="connsiteY322" fmla="*/ 1624084 h 4872252"/>
              <a:gd name="connsiteX323" fmla="*/ 5458121 w 14204072"/>
              <a:gd name="connsiteY323" fmla="*/ 1218063 h 4872252"/>
              <a:gd name="connsiteX324" fmla="*/ 5864140 w 14204072"/>
              <a:gd name="connsiteY324" fmla="*/ 812042 h 4872252"/>
              <a:gd name="connsiteX325" fmla="*/ 4874326 w 14204072"/>
              <a:gd name="connsiteY325" fmla="*/ 812042 h 4872252"/>
              <a:gd name="connsiteX326" fmla="*/ 5280347 w 14204072"/>
              <a:gd name="connsiteY326" fmla="*/ 1218063 h 4872252"/>
              <a:gd name="connsiteX327" fmla="*/ 4874326 w 14204072"/>
              <a:gd name="connsiteY327" fmla="*/ 1624084 h 4872252"/>
              <a:gd name="connsiteX328" fmla="*/ 4468303 w 14204072"/>
              <a:gd name="connsiteY328" fmla="*/ 1218063 h 4872252"/>
              <a:gd name="connsiteX329" fmla="*/ 4874326 w 14204072"/>
              <a:gd name="connsiteY329" fmla="*/ 812042 h 4872252"/>
              <a:gd name="connsiteX330" fmla="*/ 3884509 w 14204072"/>
              <a:gd name="connsiteY330" fmla="*/ 812042 h 4872252"/>
              <a:gd name="connsiteX331" fmla="*/ 4290532 w 14204072"/>
              <a:gd name="connsiteY331" fmla="*/ 1218063 h 4872252"/>
              <a:gd name="connsiteX332" fmla="*/ 3884509 w 14204072"/>
              <a:gd name="connsiteY332" fmla="*/ 1624084 h 4872252"/>
              <a:gd name="connsiteX333" fmla="*/ 3478486 w 14204072"/>
              <a:gd name="connsiteY333" fmla="*/ 1218063 h 4872252"/>
              <a:gd name="connsiteX334" fmla="*/ 3884509 w 14204072"/>
              <a:gd name="connsiteY334" fmla="*/ 812042 h 4872252"/>
              <a:gd name="connsiteX335" fmla="*/ 2894697 w 14204072"/>
              <a:gd name="connsiteY335" fmla="*/ 812042 h 4872252"/>
              <a:gd name="connsiteX336" fmla="*/ 3300717 w 14204072"/>
              <a:gd name="connsiteY336" fmla="*/ 1218063 h 4872252"/>
              <a:gd name="connsiteX337" fmla="*/ 2894697 w 14204072"/>
              <a:gd name="connsiteY337" fmla="*/ 1624084 h 4872252"/>
              <a:gd name="connsiteX338" fmla="*/ 2488675 w 14204072"/>
              <a:gd name="connsiteY338" fmla="*/ 1218063 h 4872252"/>
              <a:gd name="connsiteX339" fmla="*/ 2894697 w 14204072"/>
              <a:gd name="connsiteY339" fmla="*/ 812042 h 4872252"/>
              <a:gd name="connsiteX340" fmla="*/ 1904881 w 14204072"/>
              <a:gd name="connsiteY340" fmla="*/ 812042 h 4872252"/>
              <a:gd name="connsiteX341" fmla="*/ 2310903 w 14204072"/>
              <a:gd name="connsiteY341" fmla="*/ 1218063 h 4872252"/>
              <a:gd name="connsiteX342" fmla="*/ 1904881 w 14204072"/>
              <a:gd name="connsiteY342" fmla="*/ 1624084 h 4872252"/>
              <a:gd name="connsiteX343" fmla="*/ 1498863 w 14204072"/>
              <a:gd name="connsiteY343" fmla="*/ 1218063 h 4872252"/>
              <a:gd name="connsiteX344" fmla="*/ 1904881 w 14204072"/>
              <a:gd name="connsiteY344" fmla="*/ 812042 h 4872252"/>
              <a:gd name="connsiteX345" fmla="*/ 915071 w 14204072"/>
              <a:gd name="connsiteY345" fmla="*/ 812042 h 4872252"/>
              <a:gd name="connsiteX346" fmla="*/ 1321091 w 14204072"/>
              <a:gd name="connsiteY346" fmla="*/ 1218063 h 4872252"/>
              <a:gd name="connsiteX347" fmla="*/ 915071 w 14204072"/>
              <a:gd name="connsiteY347" fmla="*/ 1624084 h 4872252"/>
              <a:gd name="connsiteX348" fmla="*/ 509048 w 14204072"/>
              <a:gd name="connsiteY348" fmla="*/ 1218063 h 4872252"/>
              <a:gd name="connsiteX349" fmla="*/ 915071 w 14204072"/>
              <a:gd name="connsiteY349" fmla="*/ 812042 h 4872252"/>
              <a:gd name="connsiteX350" fmla="*/ 6344899 w 14204072"/>
              <a:gd name="connsiteY350" fmla="*/ 1 h 4872252"/>
              <a:gd name="connsiteX351" fmla="*/ 6750920 w 14204072"/>
              <a:gd name="connsiteY351" fmla="*/ 406022 h 4872252"/>
              <a:gd name="connsiteX352" fmla="*/ 6344899 w 14204072"/>
              <a:gd name="connsiteY352" fmla="*/ 812042 h 4872252"/>
              <a:gd name="connsiteX353" fmla="*/ 5938886 w 14204072"/>
              <a:gd name="connsiteY353" fmla="*/ 406022 h 4872252"/>
              <a:gd name="connsiteX354" fmla="*/ 6344899 w 14204072"/>
              <a:gd name="connsiteY354" fmla="*/ 1 h 4872252"/>
              <a:gd name="connsiteX355" fmla="*/ 5355093 w 14204072"/>
              <a:gd name="connsiteY355" fmla="*/ 1 h 4872252"/>
              <a:gd name="connsiteX356" fmla="*/ 5761113 w 14204072"/>
              <a:gd name="connsiteY356" fmla="*/ 406022 h 4872252"/>
              <a:gd name="connsiteX357" fmla="*/ 5355093 w 14204072"/>
              <a:gd name="connsiteY357" fmla="*/ 812042 h 4872252"/>
              <a:gd name="connsiteX358" fmla="*/ 4949070 w 14204072"/>
              <a:gd name="connsiteY358" fmla="*/ 406022 h 4872252"/>
              <a:gd name="connsiteX359" fmla="*/ 5355093 w 14204072"/>
              <a:gd name="connsiteY359" fmla="*/ 1 h 4872252"/>
              <a:gd name="connsiteX360" fmla="*/ 4365276 w 14204072"/>
              <a:gd name="connsiteY360" fmla="*/ 1 h 4872252"/>
              <a:gd name="connsiteX361" fmla="*/ 4771297 w 14204072"/>
              <a:gd name="connsiteY361" fmla="*/ 406022 h 4872252"/>
              <a:gd name="connsiteX362" fmla="*/ 4365276 w 14204072"/>
              <a:gd name="connsiteY362" fmla="*/ 812042 h 4872252"/>
              <a:gd name="connsiteX363" fmla="*/ 3959255 w 14204072"/>
              <a:gd name="connsiteY363" fmla="*/ 406022 h 4872252"/>
              <a:gd name="connsiteX364" fmla="*/ 4365276 w 14204072"/>
              <a:gd name="connsiteY364" fmla="*/ 1 h 4872252"/>
              <a:gd name="connsiteX365" fmla="*/ 3375459 w 14204072"/>
              <a:gd name="connsiteY365" fmla="*/ 1 h 4872252"/>
              <a:gd name="connsiteX366" fmla="*/ 3781479 w 14204072"/>
              <a:gd name="connsiteY366" fmla="*/ 406022 h 4872252"/>
              <a:gd name="connsiteX367" fmla="*/ 3375459 w 14204072"/>
              <a:gd name="connsiteY367" fmla="*/ 812042 h 4872252"/>
              <a:gd name="connsiteX368" fmla="*/ 2969441 w 14204072"/>
              <a:gd name="connsiteY368" fmla="*/ 406022 h 4872252"/>
              <a:gd name="connsiteX369" fmla="*/ 3375459 w 14204072"/>
              <a:gd name="connsiteY369" fmla="*/ 1 h 4872252"/>
              <a:gd name="connsiteX370" fmla="*/ 2385648 w 14204072"/>
              <a:gd name="connsiteY370" fmla="*/ 1 h 4872252"/>
              <a:gd name="connsiteX371" fmla="*/ 2791669 w 14204072"/>
              <a:gd name="connsiteY371" fmla="*/ 406022 h 4872252"/>
              <a:gd name="connsiteX372" fmla="*/ 2385648 w 14204072"/>
              <a:gd name="connsiteY372" fmla="*/ 812042 h 4872252"/>
              <a:gd name="connsiteX373" fmla="*/ 1979627 w 14204072"/>
              <a:gd name="connsiteY373" fmla="*/ 406022 h 4872252"/>
              <a:gd name="connsiteX374" fmla="*/ 2385648 w 14204072"/>
              <a:gd name="connsiteY374" fmla="*/ 1 h 4872252"/>
              <a:gd name="connsiteX375" fmla="*/ 1395836 w 14204072"/>
              <a:gd name="connsiteY375" fmla="*/ 1 h 4872252"/>
              <a:gd name="connsiteX376" fmla="*/ 1801857 w 14204072"/>
              <a:gd name="connsiteY376" fmla="*/ 406022 h 4872252"/>
              <a:gd name="connsiteX377" fmla="*/ 1395836 w 14204072"/>
              <a:gd name="connsiteY377" fmla="*/ 812042 h 4872252"/>
              <a:gd name="connsiteX378" fmla="*/ 989816 w 14204072"/>
              <a:gd name="connsiteY378" fmla="*/ 406022 h 4872252"/>
              <a:gd name="connsiteX379" fmla="*/ 1395836 w 14204072"/>
              <a:gd name="connsiteY379" fmla="*/ 1 h 4872252"/>
              <a:gd name="connsiteX380" fmla="*/ 406023 w 14204072"/>
              <a:gd name="connsiteY380" fmla="*/ 1 h 4872252"/>
              <a:gd name="connsiteX381" fmla="*/ 812043 w 14204072"/>
              <a:gd name="connsiteY381" fmla="*/ 406022 h 4872252"/>
              <a:gd name="connsiteX382" fmla="*/ 406023 w 14204072"/>
              <a:gd name="connsiteY382" fmla="*/ 812042 h 4872252"/>
              <a:gd name="connsiteX383" fmla="*/ 0 w 14204072"/>
              <a:gd name="connsiteY383" fmla="*/ 406022 h 4872252"/>
              <a:gd name="connsiteX384" fmla="*/ 406023 w 14204072"/>
              <a:gd name="connsiteY384" fmla="*/ 1 h 4872252"/>
              <a:gd name="connsiteX385" fmla="*/ 13289003 w 14204072"/>
              <a:gd name="connsiteY385" fmla="*/ 0 h 4872252"/>
              <a:gd name="connsiteX386" fmla="*/ 13695024 w 14204072"/>
              <a:gd name="connsiteY386" fmla="*/ 406021 h 4872252"/>
              <a:gd name="connsiteX387" fmla="*/ 13289003 w 14204072"/>
              <a:gd name="connsiteY387" fmla="*/ 812042 h 4872252"/>
              <a:gd name="connsiteX388" fmla="*/ 12882982 w 14204072"/>
              <a:gd name="connsiteY388" fmla="*/ 406021 h 4872252"/>
              <a:gd name="connsiteX389" fmla="*/ 13289003 w 14204072"/>
              <a:gd name="connsiteY389" fmla="*/ 0 h 4872252"/>
              <a:gd name="connsiteX390" fmla="*/ 12299189 w 14204072"/>
              <a:gd name="connsiteY390" fmla="*/ 0 h 4872252"/>
              <a:gd name="connsiteX391" fmla="*/ 12705210 w 14204072"/>
              <a:gd name="connsiteY391" fmla="*/ 406021 h 4872252"/>
              <a:gd name="connsiteX392" fmla="*/ 12299189 w 14204072"/>
              <a:gd name="connsiteY392" fmla="*/ 812042 h 4872252"/>
              <a:gd name="connsiteX393" fmla="*/ 11893168 w 14204072"/>
              <a:gd name="connsiteY393" fmla="*/ 406021 h 4872252"/>
              <a:gd name="connsiteX394" fmla="*/ 12299189 w 14204072"/>
              <a:gd name="connsiteY394" fmla="*/ 0 h 4872252"/>
              <a:gd name="connsiteX395" fmla="*/ 11309375 w 14204072"/>
              <a:gd name="connsiteY395" fmla="*/ 0 h 4872252"/>
              <a:gd name="connsiteX396" fmla="*/ 11715396 w 14204072"/>
              <a:gd name="connsiteY396" fmla="*/ 406021 h 4872252"/>
              <a:gd name="connsiteX397" fmla="*/ 11309375 w 14204072"/>
              <a:gd name="connsiteY397" fmla="*/ 812042 h 4872252"/>
              <a:gd name="connsiteX398" fmla="*/ 10903354 w 14204072"/>
              <a:gd name="connsiteY398" fmla="*/ 406021 h 4872252"/>
              <a:gd name="connsiteX399" fmla="*/ 11309375 w 14204072"/>
              <a:gd name="connsiteY399" fmla="*/ 0 h 4872252"/>
              <a:gd name="connsiteX400" fmla="*/ 10319561 w 14204072"/>
              <a:gd name="connsiteY400" fmla="*/ 0 h 4872252"/>
              <a:gd name="connsiteX401" fmla="*/ 10725582 w 14204072"/>
              <a:gd name="connsiteY401" fmla="*/ 406021 h 4872252"/>
              <a:gd name="connsiteX402" fmla="*/ 10319561 w 14204072"/>
              <a:gd name="connsiteY402" fmla="*/ 812042 h 4872252"/>
              <a:gd name="connsiteX403" fmla="*/ 9913540 w 14204072"/>
              <a:gd name="connsiteY403" fmla="*/ 406021 h 4872252"/>
              <a:gd name="connsiteX404" fmla="*/ 10319561 w 14204072"/>
              <a:gd name="connsiteY404" fmla="*/ 0 h 4872252"/>
              <a:gd name="connsiteX405" fmla="*/ 9329747 w 14204072"/>
              <a:gd name="connsiteY405" fmla="*/ 0 h 4872252"/>
              <a:gd name="connsiteX406" fmla="*/ 9735768 w 14204072"/>
              <a:gd name="connsiteY406" fmla="*/ 406021 h 4872252"/>
              <a:gd name="connsiteX407" fmla="*/ 9329747 w 14204072"/>
              <a:gd name="connsiteY407" fmla="*/ 812042 h 4872252"/>
              <a:gd name="connsiteX408" fmla="*/ 8923726 w 14204072"/>
              <a:gd name="connsiteY408" fmla="*/ 406021 h 4872252"/>
              <a:gd name="connsiteX409" fmla="*/ 9329747 w 14204072"/>
              <a:gd name="connsiteY409" fmla="*/ 0 h 4872252"/>
              <a:gd name="connsiteX410" fmla="*/ 8339933 w 14204072"/>
              <a:gd name="connsiteY410" fmla="*/ 0 h 4872252"/>
              <a:gd name="connsiteX411" fmla="*/ 8745954 w 14204072"/>
              <a:gd name="connsiteY411" fmla="*/ 406021 h 4872252"/>
              <a:gd name="connsiteX412" fmla="*/ 8339933 w 14204072"/>
              <a:gd name="connsiteY412" fmla="*/ 812042 h 4872252"/>
              <a:gd name="connsiteX413" fmla="*/ 7933912 w 14204072"/>
              <a:gd name="connsiteY413" fmla="*/ 406021 h 4872252"/>
              <a:gd name="connsiteX414" fmla="*/ 8339933 w 14204072"/>
              <a:gd name="connsiteY414" fmla="*/ 0 h 4872252"/>
              <a:gd name="connsiteX415" fmla="*/ 7350119 w 14204072"/>
              <a:gd name="connsiteY415" fmla="*/ 0 h 4872252"/>
              <a:gd name="connsiteX416" fmla="*/ 7756140 w 14204072"/>
              <a:gd name="connsiteY416" fmla="*/ 406021 h 4872252"/>
              <a:gd name="connsiteX417" fmla="*/ 7350119 w 14204072"/>
              <a:gd name="connsiteY417" fmla="*/ 812042 h 4872252"/>
              <a:gd name="connsiteX418" fmla="*/ 6944098 w 14204072"/>
              <a:gd name="connsiteY418" fmla="*/ 406021 h 4872252"/>
              <a:gd name="connsiteX419" fmla="*/ 7350119 w 14204072"/>
              <a:gd name="connsiteY419" fmla="*/ 0 h 487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</a:cxnLst>
            <a:rect l="l" t="t" r="r" b="b"/>
            <a:pathLst>
              <a:path w="14204072" h="4872252">
                <a:moveTo>
                  <a:pt x="13798051" y="4060210"/>
                </a:moveTo>
                <a:cubicBezTo>
                  <a:pt x="14022290" y="4060210"/>
                  <a:pt x="14204072" y="4241992"/>
                  <a:pt x="14204072" y="4466231"/>
                </a:cubicBezTo>
                <a:cubicBezTo>
                  <a:pt x="14204072" y="4690470"/>
                  <a:pt x="14022290" y="4872252"/>
                  <a:pt x="13798051" y="4872252"/>
                </a:cubicBezTo>
                <a:cubicBezTo>
                  <a:pt x="13573812" y="4872252"/>
                  <a:pt x="13392030" y="4690470"/>
                  <a:pt x="13392030" y="4466231"/>
                </a:cubicBezTo>
                <a:cubicBezTo>
                  <a:pt x="13392030" y="4241992"/>
                  <a:pt x="13573812" y="4060210"/>
                  <a:pt x="13798051" y="4060210"/>
                </a:cubicBezTo>
                <a:close/>
                <a:moveTo>
                  <a:pt x="12808237" y="4060210"/>
                </a:moveTo>
                <a:cubicBezTo>
                  <a:pt x="13032476" y="4060210"/>
                  <a:pt x="13214258" y="4241992"/>
                  <a:pt x="13214258" y="4466231"/>
                </a:cubicBezTo>
                <a:cubicBezTo>
                  <a:pt x="13214258" y="4690470"/>
                  <a:pt x="13032476" y="4872252"/>
                  <a:pt x="12808237" y="4872252"/>
                </a:cubicBezTo>
                <a:cubicBezTo>
                  <a:pt x="12583998" y="4872252"/>
                  <a:pt x="12402216" y="4690470"/>
                  <a:pt x="12402216" y="4466231"/>
                </a:cubicBezTo>
                <a:cubicBezTo>
                  <a:pt x="12402216" y="4241992"/>
                  <a:pt x="12583998" y="4060210"/>
                  <a:pt x="12808237" y="4060210"/>
                </a:cubicBezTo>
                <a:close/>
                <a:moveTo>
                  <a:pt x="11818423" y="4060210"/>
                </a:moveTo>
                <a:cubicBezTo>
                  <a:pt x="12042662" y="4060210"/>
                  <a:pt x="12224444" y="4241992"/>
                  <a:pt x="12224444" y="4466231"/>
                </a:cubicBezTo>
                <a:cubicBezTo>
                  <a:pt x="12224444" y="4690470"/>
                  <a:pt x="12042662" y="4872252"/>
                  <a:pt x="11818423" y="4872252"/>
                </a:cubicBezTo>
                <a:cubicBezTo>
                  <a:pt x="11594184" y="4872252"/>
                  <a:pt x="11412402" y="4690470"/>
                  <a:pt x="11412402" y="4466231"/>
                </a:cubicBezTo>
                <a:cubicBezTo>
                  <a:pt x="11412402" y="4241992"/>
                  <a:pt x="11594184" y="4060210"/>
                  <a:pt x="11818423" y="4060210"/>
                </a:cubicBezTo>
                <a:close/>
                <a:moveTo>
                  <a:pt x="10828609" y="4060210"/>
                </a:moveTo>
                <a:cubicBezTo>
                  <a:pt x="11052848" y="4060210"/>
                  <a:pt x="11234630" y="4241992"/>
                  <a:pt x="11234630" y="4466231"/>
                </a:cubicBezTo>
                <a:cubicBezTo>
                  <a:pt x="11234630" y="4690470"/>
                  <a:pt x="11052848" y="4872252"/>
                  <a:pt x="10828609" y="4872252"/>
                </a:cubicBezTo>
                <a:cubicBezTo>
                  <a:pt x="10604370" y="4872252"/>
                  <a:pt x="10422588" y="4690470"/>
                  <a:pt x="10422588" y="4466231"/>
                </a:cubicBezTo>
                <a:cubicBezTo>
                  <a:pt x="10422588" y="4241992"/>
                  <a:pt x="10604370" y="4060210"/>
                  <a:pt x="10828609" y="4060210"/>
                </a:cubicBezTo>
                <a:close/>
                <a:moveTo>
                  <a:pt x="9838795" y="4060210"/>
                </a:moveTo>
                <a:cubicBezTo>
                  <a:pt x="10063034" y="4060210"/>
                  <a:pt x="10244816" y="4241992"/>
                  <a:pt x="10244816" y="4466231"/>
                </a:cubicBezTo>
                <a:cubicBezTo>
                  <a:pt x="10244816" y="4690470"/>
                  <a:pt x="10063034" y="4872252"/>
                  <a:pt x="9838795" y="4872252"/>
                </a:cubicBezTo>
                <a:cubicBezTo>
                  <a:pt x="9614556" y="4872252"/>
                  <a:pt x="9432774" y="4690470"/>
                  <a:pt x="9432774" y="4466231"/>
                </a:cubicBezTo>
                <a:cubicBezTo>
                  <a:pt x="9432774" y="4241992"/>
                  <a:pt x="9614556" y="4060210"/>
                  <a:pt x="9838795" y="4060210"/>
                </a:cubicBezTo>
                <a:close/>
                <a:moveTo>
                  <a:pt x="8848981" y="4060210"/>
                </a:moveTo>
                <a:cubicBezTo>
                  <a:pt x="9073220" y="4060210"/>
                  <a:pt x="9255002" y="4241992"/>
                  <a:pt x="9255002" y="4466231"/>
                </a:cubicBezTo>
                <a:cubicBezTo>
                  <a:pt x="9255002" y="4690470"/>
                  <a:pt x="9073220" y="4872252"/>
                  <a:pt x="8848981" y="4872252"/>
                </a:cubicBezTo>
                <a:cubicBezTo>
                  <a:pt x="8624742" y="4872252"/>
                  <a:pt x="8442960" y="4690470"/>
                  <a:pt x="8442960" y="4466231"/>
                </a:cubicBezTo>
                <a:cubicBezTo>
                  <a:pt x="8442960" y="4241992"/>
                  <a:pt x="8624742" y="4060210"/>
                  <a:pt x="8848981" y="4060210"/>
                </a:cubicBezTo>
                <a:close/>
                <a:moveTo>
                  <a:pt x="7859167" y="4060210"/>
                </a:moveTo>
                <a:cubicBezTo>
                  <a:pt x="8083406" y="4060210"/>
                  <a:pt x="8265188" y="4241992"/>
                  <a:pt x="8265188" y="4466231"/>
                </a:cubicBezTo>
                <a:cubicBezTo>
                  <a:pt x="8265188" y="4690470"/>
                  <a:pt x="8083406" y="4872252"/>
                  <a:pt x="7859167" y="4872252"/>
                </a:cubicBezTo>
                <a:cubicBezTo>
                  <a:pt x="7634928" y="4872252"/>
                  <a:pt x="7453146" y="4690470"/>
                  <a:pt x="7453146" y="4466231"/>
                </a:cubicBezTo>
                <a:cubicBezTo>
                  <a:pt x="7453146" y="4241992"/>
                  <a:pt x="7634928" y="4060210"/>
                  <a:pt x="7859167" y="4060210"/>
                </a:cubicBezTo>
                <a:close/>
                <a:moveTo>
                  <a:pt x="6853947" y="4060210"/>
                </a:moveTo>
                <a:cubicBezTo>
                  <a:pt x="7078186" y="4060210"/>
                  <a:pt x="7259968" y="4241992"/>
                  <a:pt x="7259968" y="4466231"/>
                </a:cubicBezTo>
                <a:cubicBezTo>
                  <a:pt x="7259968" y="4690470"/>
                  <a:pt x="7078186" y="4872252"/>
                  <a:pt x="6853947" y="4872252"/>
                </a:cubicBezTo>
                <a:cubicBezTo>
                  <a:pt x="6629708" y="4872252"/>
                  <a:pt x="6447926" y="4690470"/>
                  <a:pt x="6447926" y="4466231"/>
                </a:cubicBezTo>
                <a:cubicBezTo>
                  <a:pt x="6447926" y="4241992"/>
                  <a:pt x="6629708" y="4060210"/>
                  <a:pt x="6853947" y="4060210"/>
                </a:cubicBezTo>
                <a:close/>
                <a:moveTo>
                  <a:pt x="5864140" y="4060210"/>
                </a:moveTo>
                <a:cubicBezTo>
                  <a:pt x="6088378" y="4060210"/>
                  <a:pt x="6270154" y="4241992"/>
                  <a:pt x="6270154" y="4466231"/>
                </a:cubicBezTo>
                <a:cubicBezTo>
                  <a:pt x="6270154" y="4690470"/>
                  <a:pt x="6088378" y="4872252"/>
                  <a:pt x="5864140" y="4872252"/>
                </a:cubicBezTo>
                <a:cubicBezTo>
                  <a:pt x="5639898" y="4872252"/>
                  <a:pt x="5458121" y="4690470"/>
                  <a:pt x="5458121" y="4466231"/>
                </a:cubicBezTo>
                <a:cubicBezTo>
                  <a:pt x="5458121" y="4241992"/>
                  <a:pt x="5639898" y="4060210"/>
                  <a:pt x="5864140" y="4060210"/>
                </a:cubicBezTo>
                <a:close/>
                <a:moveTo>
                  <a:pt x="4874326" y="4060210"/>
                </a:moveTo>
                <a:cubicBezTo>
                  <a:pt x="5098566" y="4060210"/>
                  <a:pt x="5280347" y="4241992"/>
                  <a:pt x="5280347" y="4466231"/>
                </a:cubicBezTo>
                <a:cubicBezTo>
                  <a:pt x="5280347" y="4690470"/>
                  <a:pt x="5098566" y="4872252"/>
                  <a:pt x="4874326" y="4872252"/>
                </a:cubicBezTo>
                <a:cubicBezTo>
                  <a:pt x="4650085" y="4872252"/>
                  <a:pt x="4468303" y="4690470"/>
                  <a:pt x="4468303" y="4466231"/>
                </a:cubicBezTo>
                <a:cubicBezTo>
                  <a:pt x="4468303" y="4241992"/>
                  <a:pt x="4650085" y="4060210"/>
                  <a:pt x="4874326" y="4060210"/>
                </a:cubicBezTo>
                <a:close/>
                <a:moveTo>
                  <a:pt x="3884509" y="4060210"/>
                </a:moveTo>
                <a:cubicBezTo>
                  <a:pt x="4108747" y="4060210"/>
                  <a:pt x="4290532" y="4241992"/>
                  <a:pt x="4290532" y="4466231"/>
                </a:cubicBezTo>
                <a:cubicBezTo>
                  <a:pt x="4290532" y="4690470"/>
                  <a:pt x="4108747" y="4872252"/>
                  <a:pt x="3884509" y="4872252"/>
                </a:cubicBezTo>
                <a:cubicBezTo>
                  <a:pt x="3660268" y="4872252"/>
                  <a:pt x="3478486" y="4690470"/>
                  <a:pt x="3478486" y="4466231"/>
                </a:cubicBezTo>
                <a:cubicBezTo>
                  <a:pt x="3478486" y="4241992"/>
                  <a:pt x="3660268" y="4060210"/>
                  <a:pt x="3884509" y="4060210"/>
                </a:cubicBezTo>
                <a:close/>
                <a:moveTo>
                  <a:pt x="2894697" y="4060210"/>
                </a:moveTo>
                <a:cubicBezTo>
                  <a:pt x="3118934" y="4060210"/>
                  <a:pt x="3300717" y="4241992"/>
                  <a:pt x="3300717" y="4466231"/>
                </a:cubicBezTo>
                <a:cubicBezTo>
                  <a:pt x="3300717" y="4690470"/>
                  <a:pt x="3118934" y="4872252"/>
                  <a:pt x="2894697" y="4872252"/>
                </a:cubicBezTo>
                <a:cubicBezTo>
                  <a:pt x="2670456" y="4872252"/>
                  <a:pt x="2488675" y="4690470"/>
                  <a:pt x="2488675" y="4466231"/>
                </a:cubicBezTo>
                <a:cubicBezTo>
                  <a:pt x="2488675" y="4241992"/>
                  <a:pt x="2670456" y="4060210"/>
                  <a:pt x="2894697" y="4060210"/>
                </a:cubicBezTo>
                <a:close/>
                <a:moveTo>
                  <a:pt x="1904881" y="4060210"/>
                </a:moveTo>
                <a:cubicBezTo>
                  <a:pt x="2129121" y="4060210"/>
                  <a:pt x="2310903" y="4241992"/>
                  <a:pt x="2310903" y="4466231"/>
                </a:cubicBezTo>
                <a:cubicBezTo>
                  <a:pt x="2310903" y="4690470"/>
                  <a:pt x="2129121" y="4872252"/>
                  <a:pt x="1904881" y="4872252"/>
                </a:cubicBezTo>
                <a:cubicBezTo>
                  <a:pt x="1680644" y="4872252"/>
                  <a:pt x="1498863" y="4690470"/>
                  <a:pt x="1498863" y="4466231"/>
                </a:cubicBezTo>
                <a:cubicBezTo>
                  <a:pt x="1498863" y="4241992"/>
                  <a:pt x="1680644" y="4060210"/>
                  <a:pt x="1904881" y="4060210"/>
                </a:cubicBezTo>
                <a:close/>
                <a:moveTo>
                  <a:pt x="915071" y="4060210"/>
                </a:moveTo>
                <a:cubicBezTo>
                  <a:pt x="1139309" y="4060210"/>
                  <a:pt x="1321091" y="4241992"/>
                  <a:pt x="1321091" y="4466231"/>
                </a:cubicBezTo>
                <a:cubicBezTo>
                  <a:pt x="1321091" y="4690470"/>
                  <a:pt x="1139309" y="4872252"/>
                  <a:pt x="915071" y="4872252"/>
                </a:cubicBezTo>
                <a:cubicBezTo>
                  <a:pt x="690831" y="4872252"/>
                  <a:pt x="509048" y="4690470"/>
                  <a:pt x="509048" y="4466231"/>
                </a:cubicBezTo>
                <a:cubicBezTo>
                  <a:pt x="509048" y="4241992"/>
                  <a:pt x="690831" y="4060210"/>
                  <a:pt x="915071" y="4060210"/>
                </a:cubicBezTo>
                <a:close/>
                <a:moveTo>
                  <a:pt x="13289003" y="3248168"/>
                </a:moveTo>
                <a:cubicBezTo>
                  <a:pt x="13513242" y="3248168"/>
                  <a:pt x="13695024" y="3429950"/>
                  <a:pt x="13695024" y="3654189"/>
                </a:cubicBezTo>
                <a:cubicBezTo>
                  <a:pt x="13695024" y="3878428"/>
                  <a:pt x="13513242" y="4060210"/>
                  <a:pt x="13289003" y="4060210"/>
                </a:cubicBezTo>
                <a:cubicBezTo>
                  <a:pt x="13064764" y="4060210"/>
                  <a:pt x="12882982" y="3878428"/>
                  <a:pt x="12882982" y="3654189"/>
                </a:cubicBezTo>
                <a:cubicBezTo>
                  <a:pt x="12882982" y="3429950"/>
                  <a:pt x="13064764" y="3248168"/>
                  <a:pt x="13289003" y="3248168"/>
                </a:cubicBezTo>
                <a:close/>
                <a:moveTo>
                  <a:pt x="12299189" y="3248168"/>
                </a:moveTo>
                <a:cubicBezTo>
                  <a:pt x="12523428" y="3248168"/>
                  <a:pt x="12705210" y="3429950"/>
                  <a:pt x="12705210" y="3654189"/>
                </a:cubicBezTo>
                <a:cubicBezTo>
                  <a:pt x="12705210" y="3878428"/>
                  <a:pt x="12523428" y="4060210"/>
                  <a:pt x="12299189" y="4060210"/>
                </a:cubicBezTo>
                <a:cubicBezTo>
                  <a:pt x="12074950" y="4060210"/>
                  <a:pt x="11893168" y="3878428"/>
                  <a:pt x="11893168" y="3654189"/>
                </a:cubicBezTo>
                <a:cubicBezTo>
                  <a:pt x="11893168" y="3429950"/>
                  <a:pt x="12074950" y="3248168"/>
                  <a:pt x="12299189" y="3248168"/>
                </a:cubicBezTo>
                <a:close/>
                <a:moveTo>
                  <a:pt x="11309375" y="3248168"/>
                </a:moveTo>
                <a:cubicBezTo>
                  <a:pt x="11533614" y="3248168"/>
                  <a:pt x="11715396" y="3429950"/>
                  <a:pt x="11715396" y="3654189"/>
                </a:cubicBezTo>
                <a:cubicBezTo>
                  <a:pt x="11715396" y="3878428"/>
                  <a:pt x="11533614" y="4060210"/>
                  <a:pt x="11309375" y="4060210"/>
                </a:cubicBezTo>
                <a:cubicBezTo>
                  <a:pt x="11085136" y="4060210"/>
                  <a:pt x="10903354" y="3878428"/>
                  <a:pt x="10903354" y="3654189"/>
                </a:cubicBezTo>
                <a:cubicBezTo>
                  <a:pt x="10903354" y="3429950"/>
                  <a:pt x="11085136" y="3248168"/>
                  <a:pt x="11309375" y="3248168"/>
                </a:cubicBezTo>
                <a:close/>
                <a:moveTo>
                  <a:pt x="10319561" y="3248168"/>
                </a:moveTo>
                <a:cubicBezTo>
                  <a:pt x="10543800" y="3248168"/>
                  <a:pt x="10725582" y="3429950"/>
                  <a:pt x="10725582" y="3654189"/>
                </a:cubicBezTo>
                <a:cubicBezTo>
                  <a:pt x="10725582" y="3878428"/>
                  <a:pt x="10543800" y="4060210"/>
                  <a:pt x="10319561" y="4060210"/>
                </a:cubicBezTo>
                <a:cubicBezTo>
                  <a:pt x="10095322" y="4060210"/>
                  <a:pt x="9913540" y="3878428"/>
                  <a:pt x="9913540" y="3654189"/>
                </a:cubicBezTo>
                <a:cubicBezTo>
                  <a:pt x="9913540" y="3429950"/>
                  <a:pt x="10095322" y="3248168"/>
                  <a:pt x="10319561" y="3248168"/>
                </a:cubicBezTo>
                <a:close/>
                <a:moveTo>
                  <a:pt x="9329747" y="3248168"/>
                </a:moveTo>
                <a:cubicBezTo>
                  <a:pt x="9553986" y="3248168"/>
                  <a:pt x="9735768" y="3429950"/>
                  <a:pt x="9735768" y="3654189"/>
                </a:cubicBezTo>
                <a:cubicBezTo>
                  <a:pt x="9735768" y="3878428"/>
                  <a:pt x="9553986" y="4060210"/>
                  <a:pt x="9329747" y="4060210"/>
                </a:cubicBezTo>
                <a:cubicBezTo>
                  <a:pt x="9105508" y="4060210"/>
                  <a:pt x="8923726" y="3878428"/>
                  <a:pt x="8923726" y="3654189"/>
                </a:cubicBezTo>
                <a:cubicBezTo>
                  <a:pt x="8923726" y="3429950"/>
                  <a:pt x="9105508" y="3248168"/>
                  <a:pt x="9329747" y="3248168"/>
                </a:cubicBezTo>
                <a:close/>
                <a:moveTo>
                  <a:pt x="8339933" y="3248168"/>
                </a:moveTo>
                <a:cubicBezTo>
                  <a:pt x="8564172" y="3248168"/>
                  <a:pt x="8745954" y="3429950"/>
                  <a:pt x="8745954" y="3654189"/>
                </a:cubicBezTo>
                <a:cubicBezTo>
                  <a:pt x="8745954" y="3878428"/>
                  <a:pt x="8564172" y="4060210"/>
                  <a:pt x="8339933" y="4060210"/>
                </a:cubicBezTo>
                <a:cubicBezTo>
                  <a:pt x="8115694" y="4060210"/>
                  <a:pt x="7933912" y="3878428"/>
                  <a:pt x="7933912" y="3654189"/>
                </a:cubicBezTo>
                <a:cubicBezTo>
                  <a:pt x="7933912" y="3429950"/>
                  <a:pt x="8115694" y="3248168"/>
                  <a:pt x="8339933" y="3248168"/>
                </a:cubicBezTo>
                <a:close/>
                <a:moveTo>
                  <a:pt x="7350119" y="3248168"/>
                </a:moveTo>
                <a:cubicBezTo>
                  <a:pt x="7574358" y="3248168"/>
                  <a:pt x="7756140" y="3429950"/>
                  <a:pt x="7756140" y="3654189"/>
                </a:cubicBezTo>
                <a:cubicBezTo>
                  <a:pt x="7756140" y="3878428"/>
                  <a:pt x="7574358" y="4060210"/>
                  <a:pt x="7350119" y="4060210"/>
                </a:cubicBezTo>
                <a:cubicBezTo>
                  <a:pt x="7125880" y="4060210"/>
                  <a:pt x="6944098" y="3878428"/>
                  <a:pt x="6944098" y="3654189"/>
                </a:cubicBezTo>
                <a:cubicBezTo>
                  <a:pt x="6944098" y="3429950"/>
                  <a:pt x="7125880" y="3248168"/>
                  <a:pt x="7350119" y="3248168"/>
                </a:cubicBezTo>
                <a:close/>
                <a:moveTo>
                  <a:pt x="6344899" y="3248168"/>
                </a:moveTo>
                <a:cubicBezTo>
                  <a:pt x="6569138" y="3248168"/>
                  <a:pt x="6750920" y="3429950"/>
                  <a:pt x="6750920" y="3654189"/>
                </a:cubicBezTo>
                <a:cubicBezTo>
                  <a:pt x="6750920" y="3878428"/>
                  <a:pt x="6569138" y="4060210"/>
                  <a:pt x="6344899" y="4060210"/>
                </a:cubicBezTo>
                <a:cubicBezTo>
                  <a:pt x="6120660" y="4060210"/>
                  <a:pt x="5938886" y="3878428"/>
                  <a:pt x="5938886" y="3654189"/>
                </a:cubicBezTo>
                <a:cubicBezTo>
                  <a:pt x="5938886" y="3429950"/>
                  <a:pt x="6120660" y="3248168"/>
                  <a:pt x="6344899" y="3248168"/>
                </a:cubicBezTo>
                <a:close/>
                <a:moveTo>
                  <a:pt x="5355093" y="3248168"/>
                </a:moveTo>
                <a:cubicBezTo>
                  <a:pt x="5579332" y="3248168"/>
                  <a:pt x="5761113" y="3429950"/>
                  <a:pt x="5761113" y="3654189"/>
                </a:cubicBezTo>
                <a:cubicBezTo>
                  <a:pt x="5761113" y="3878428"/>
                  <a:pt x="5579332" y="4060210"/>
                  <a:pt x="5355093" y="4060210"/>
                </a:cubicBezTo>
                <a:cubicBezTo>
                  <a:pt x="5130853" y="4060210"/>
                  <a:pt x="4949070" y="3878428"/>
                  <a:pt x="4949070" y="3654189"/>
                </a:cubicBezTo>
                <a:cubicBezTo>
                  <a:pt x="4949070" y="3429950"/>
                  <a:pt x="5130853" y="3248168"/>
                  <a:pt x="5355093" y="3248168"/>
                </a:cubicBezTo>
                <a:close/>
                <a:moveTo>
                  <a:pt x="4365276" y="3248168"/>
                </a:moveTo>
                <a:cubicBezTo>
                  <a:pt x="4589514" y="3248168"/>
                  <a:pt x="4771297" y="3429950"/>
                  <a:pt x="4771297" y="3654189"/>
                </a:cubicBezTo>
                <a:cubicBezTo>
                  <a:pt x="4771297" y="3878428"/>
                  <a:pt x="4589514" y="4060210"/>
                  <a:pt x="4365276" y="4060210"/>
                </a:cubicBezTo>
                <a:cubicBezTo>
                  <a:pt x="4141037" y="4060210"/>
                  <a:pt x="3959255" y="3878428"/>
                  <a:pt x="3959255" y="3654189"/>
                </a:cubicBezTo>
                <a:cubicBezTo>
                  <a:pt x="3959255" y="3429950"/>
                  <a:pt x="4141037" y="3248168"/>
                  <a:pt x="4365276" y="3248168"/>
                </a:cubicBezTo>
                <a:close/>
                <a:moveTo>
                  <a:pt x="3375459" y="3248168"/>
                </a:moveTo>
                <a:cubicBezTo>
                  <a:pt x="3599701" y="3248168"/>
                  <a:pt x="3781479" y="3429950"/>
                  <a:pt x="3781479" y="3654189"/>
                </a:cubicBezTo>
                <a:cubicBezTo>
                  <a:pt x="3781479" y="3878428"/>
                  <a:pt x="3599701" y="4060210"/>
                  <a:pt x="3375459" y="4060210"/>
                </a:cubicBezTo>
                <a:cubicBezTo>
                  <a:pt x="3151222" y="4060210"/>
                  <a:pt x="2969441" y="3878428"/>
                  <a:pt x="2969441" y="3654189"/>
                </a:cubicBezTo>
                <a:cubicBezTo>
                  <a:pt x="2969441" y="3429950"/>
                  <a:pt x="3151222" y="3248168"/>
                  <a:pt x="3375459" y="3248168"/>
                </a:cubicBezTo>
                <a:close/>
                <a:moveTo>
                  <a:pt x="2385648" y="3248168"/>
                </a:moveTo>
                <a:cubicBezTo>
                  <a:pt x="2609887" y="3248168"/>
                  <a:pt x="2791669" y="3429950"/>
                  <a:pt x="2791669" y="3654189"/>
                </a:cubicBezTo>
                <a:cubicBezTo>
                  <a:pt x="2791669" y="3878428"/>
                  <a:pt x="2609887" y="4060210"/>
                  <a:pt x="2385648" y="4060210"/>
                </a:cubicBezTo>
                <a:cubicBezTo>
                  <a:pt x="2161408" y="4060210"/>
                  <a:pt x="1979627" y="3878428"/>
                  <a:pt x="1979627" y="3654189"/>
                </a:cubicBezTo>
                <a:cubicBezTo>
                  <a:pt x="1979627" y="3429950"/>
                  <a:pt x="2161408" y="3248168"/>
                  <a:pt x="2385648" y="3248168"/>
                </a:cubicBezTo>
                <a:close/>
                <a:moveTo>
                  <a:pt x="1395836" y="3248168"/>
                </a:moveTo>
                <a:cubicBezTo>
                  <a:pt x="1620075" y="3248168"/>
                  <a:pt x="1801857" y="3429950"/>
                  <a:pt x="1801857" y="3654189"/>
                </a:cubicBezTo>
                <a:cubicBezTo>
                  <a:pt x="1801857" y="3878428"/>
                  <a:pt x="1620075" y="4060210"/>
                  <a:pt x="1395836" y="4060210"/>
                </a:cubicBezTo>
                <a:cubicBezTo>
                  <a:pt x="1171597" y="4060210"/>
                  <a:pt x="989816" y="3878428"/>
                  <a:pt x="989816" y="3654189"/>
                </a:cubicBezTo>
                <a:cubicBezTo>
                  <a:pt x="989816" y="3429950"/>
                  <a:pt x="1171597" y="3248168"/>
                  <a:pt x="1395836" y="3248168"/>
                </a:cubicBezTo>
                <a:close/>
                <a:moveTo>
                  <a:pt x="406023" y="3248168"/>
                </a:moveTo>
                <a:cubicBezTo>
                  <a:pt x="630260" y="3248168"/>
                  <a:pt x="812043" y="3429950"/>
                  <a:pt x="812043" y="3654189"/>
                </a:cubicBezTo>
                <a:cubicBezTo>
                  <a:pt x="812043" y="3878428"/>
                  <a:pt x="630260" y="4060210"/>
                  <a:pt x="406023" y="4060210"/>
                </a:cubicBezTo>
                <a:cubicBezTo>
                  <a:pt x="181782" y="4060210"/>
                  <a:pt x="0" y="3878428"/>
                  <a:pt x="0" y="3654189"/>
                </a:cubicBezTo>
                <a:cubicBezTo>
                  <a:pt x="0" y="3429950"/>
                  <a:pt x="181782" y="3248168"/>
                  <a:pt x="406023" y="3248168"/>
                </a:cubicBezTo>
                <a:close/>
                <a:moveTo>
                  <a:pt x="13798051" y="2436126"/>
                </a:moveTo>
                <a:cubicBezTo>
                  <a:pt x="14022290" y="2436126"/>
                  <a:pt x="14204072" y="2617908"/>
                  <a:pt x="14204072" y="2842147"/>
                </a:cubicBezTo>
                <a:cubicBezTo>
                  <a:pt x="14204072" y="3066386"/>
                  <a:pt x="14022290" y="3248168"/>
                  <a:pt x="13798051" y="3248168"/>
                </a:cubicBezTo>
                <a:cubicBezTo>
                  <a:pt x="13573812" y="3248168"/>
                  <a:pt x="13392030" y="3066386"/>
                  <a:pt x="13392030" y="2842147"/>
                </a:cubicBezTo>
                <a:cubicBezTo>
                  <a:pt x="13392030" y="2617908"/>
                  <a:pt x="13573812" y="2436126"/>
                  <a:pt x="13798051" y="2436126"/>
                </a:cubicBezTo>
                <a:close/>
                <a:moveTo>
                  <a:pt x="12808237" y="2436126"/>
                </a:moveTo>
                <a:cubicBezTo>
                  <a:pt x="13032476" y="2436126"/>
                  <a:pt x="13214258" y="2617908"/>
                  <a:pt x="13214258" y="2842147"/>
                </a:cubicBezTo>
                <a:cubicBezTo>
                  <a:pt x="13214258" y="3066386"/>
                  <a:pt x="13032476" y="3248168"/>
                  <a:pt x="12808237" y="3248168"/>
                </a:cubicBezTo>
                <a:cubicBezTo>
                  <a:pt x="12583998" y="3248168"/>
                  <a:pt x="12402216" y="3066386"/>
                  <a:pt x="12402216" y="2842147"/>
                </a:cubicBezTo>
                <a:cubicBezTo>
                  <a:pt x="12402216" y="2617908"/>
                  <a:pt x="12583998" y="2436126"/>
                  <a:pt x="12808237" y="2436126"/>
                </a:cubicBezTo>
                <a:close/>
                <a:moveTo>
                  <a:pt x="11818423" y="2436126"/>
                </a:moveTo>
                <a:cubicBezTo>
                  <a:pt x="12042662" y="2436126"/>
                  <a:pt x="12224444" y="2617908"/>
                  <a:pt x="12224444" y="2842147"/>
                </a:cubicBezTo>
                <a:cubicBezTo>
                  <a:pt x="12224444" y="3066386"/>
                  <a:pt x="12042662" y="3248168"/>
                  <a:pt x="11818423" y="3248168"/>
                </a:cubicBezTo>
                <a:cubicBezTo>
                  <a:pt x="11594184" y="3248168"/>
                  <a:pt x="11412402" y="3066386"/>
                  <a:pt x="11412402" y="2842147"/>
                </a:cubicBezTo>
                <a:cubicBezTo>
                  <a:pt x="11412402" y="2617908"/>
                  <a:pt x="11594184" y="2436126"/>
                  <a:pt x="11818423" y="2436126"/>
                </a:cubicBezTo>
                <a:close/>
                <a:moveTo>
                  <a:pt x="10828609" y="2436126"/>
                </a:moveTo>
                <a:cubicBezTo>
                  <a:pt x="11052848" y="2436126"/>
                  <a:pt x="11234630" y="2617908"/>
                  <a:pt x="11234630" y="2842147"/>
                </a:cubicBezTo>
                <a:cubicBezTo>
                  <a:pt x="11234630" y="3066386"/>
                  <a:pt x="11052848" y="3248168"/>
                  <a:pt x="10828609" y="3248168"/>
                </a:cubicBezTo>
                <a:cubicBezTo>
                  <a:pt x="10604370" y="3248168"/>
                  <a:pt x="10422588" y="3066386"/>
                  <a:pt x="10422588" y="2842147"/>
                </a:cubicBezTo>
                <a:cubicBezTo>
                  <a:pt x="10422588" y="2617908"/>
                  <a:pt x="10604370" y="2436126"/>
                  <a:pt x="10828609" y="2436126"/>
                </a:cubicBezTo>
                <a:close/>
                <a:moveTo>
                  <a:pt x="9838795" y="2436126"/>
                </a:moveTo>
                <a:cubicBezTo>
                  <a:pt x="10063034" y="2436126"/>
                  <a:pt x="10244816" y="2617908"/>
                  <a:pt x="10244816" y="2842147"/>
                </a:cubicBezTo>
                <a:cubicBezTo>
                  <a:pt x="10244816" y="3066386"/>
                  <a:pt x="10063034" y="3248168"/>
                  <a:pt x="9838795" y="3248168"/>
                </a:cubicBezTo>
                <a:cubicBezTo>
                  <a:pt x="9614556" y="3248168"/>
                  <a:pt x="9432774" y="3066386"/>
                  <a:pt x="9432774" y="2842147"/>
                </a:cubicBezTo>
                <a:cubicBezTo>
                  <a:pt x="9432774" y="2617908"/>
                  <a:pt x="9614556" y="2436126"/>
                  <a:pt x="9838795" y="2436126"/>
                </a:cubicBezTo>
                <a:close/>
                <a:moveTo>
                  <a:pt x="8848981" y="2436126"/>
                </a:moveTo>
                <a:cubicBezTo>
                  <a:pt x="9073220" y="2436126"/>
                  <a:pt x="9255002" y="2617908"/>
                  <a:pt x="9255002" y="2842147"/>
                </a:cubicBezTo>
                <a:cubicBezTo>
                  <a:pt x="9255002" y="3066386"/>
                  <a:pt x="9073220" y="3248168"/>
                  <a:pt x="8848981" y="3248168"/>
                </a:cubicBezTo>
                <a:cubicBezTo>
                  <a:pt x="8624742" y="3248168"/>
                  <a:pt x="8442960" y="3066386"/>
                  <a:pt x="8442960" y="2842147"/>
                </a:cubicBezTo>
                <a:cubicBezTo>
                  <a:pt x="8442960" y="2617908"/>
                  <a:pt x="8624742" y="2436126"/>
                  <a:pt x="8848981" y="2436126"/>
                </a:cubicBezTo>
                <a:close/>
                <a:moveTo>
                  <a:pt x="7859167" y="2436126"/>
                </a:moveTo>
                <a:cubicBezTo>
                  <a:pt x="8083406" y="2436126"/>
                  <a:pt x="8265188" y="2617908"/>
                  <a:pt x="8265188" y="2842147"/>
                </a:cubicBezTo>
                <a:cubicBezTo>
                  <a:pt x="8265188" y="3066386"/>
                  <a:pt x="8083406" y="3248168"/>
                  <a:pt x="7859167" y="3248168"/>
                </a:cubicBezTo>
                <a:cubicBezTo>
                  <a:pt x="7634928" y="3248168"/>
                  <a:pt x="7453146" y="3066386"/>
                  <a:pt x="7453146" y="2842147"/>
                </a:cubicBezTo>
                <a:cubicBezTo>
                  <a:pt x="7453146" y="2617908"/>
                  <a:pt x="7634928" y="2436126"/>
                  <a:pt x="7859167" y="2436126"/>
                </a:cubicBezTo>
                <a:close/>
                <a:moveTo>
                  <a:pt x="6853947" y="2436126"/>
                </a:moveTo>
                <a:cubicBezTo>
                  <a:pt x="7078186" y="2436126"/>
                  <a:pt x="7259968" y="2617908"/>
                  <a:pt x="7259968" y="2842147"/>
                </a:cubicBezTo>
                <a:cubicBezTo>
                  <a:pt x="7259968" y="3066386"/>
                  <a:pt x="7078186" y="3248168"/>
                  <a:pt x="6853947" y="3248168"/>
                </a:cubicBezTo>
                <a:cubicBezTo>
                  <a:pt x="6629708" y="3248168"/>
                  <a:pt x="6447926" y="3066386"/>
                  <a:pt x="6447926" y="2842147"/>
                </a:cubicBezTo>
                <a:cubicBezTo>
                  <a:pt x="6447926" y="2617908"/>
                  <a:pt x="6629708" y="2436126"/>
                  <a:pt x="6853947" y="2436126"/>
                </a:cubicBezTo>
                <a:close/>
                <a:moveTo>
                  <a:pt x="5864140" y="2436126"/>
                </a:moveTo>
                <a:cubicBezTo>
                  <a:pt x="6088378" y="2436126"/>
                  <a:pt x="6270154" y="2617908"/>
                  <a:pt x="6270154" y="2842147"/>
                </a:cubicBezTo>
                <a:cubicBezTo>
                  <a:pt x="6270154" y="3066386"/>
                  <a:pt x="6088378" y="3248168"/>
                  <a:pt x="5864140" y="3248168"/>
                </a:cubicBezTo>
                <a:cubicBezTo>
                  <a:pt x="5639898" y="3248168"/>
                  <a:pt x="5458121" y="3066386"/>
                  <a:pt x="5458121" y="2842147"/>
                </a:cubicBezTo>
                <a:cubicBezTo>
                  <a:pt x="5458121" y="2617908"/>
                  <a:pt x="5639898" y="2436126"/>
                  <a:pt x="5864140" y="2436126"/>
                </a:cubicBezTo>
                <a:close/>
                <a:moveTo>
                  <a:pt x="4874326" y="2436126"/>
                </a:moveTo>
                <a:cubicBezTo>
                  <a:pt x="5098566" y="2436126"/>
                  <a:pt x="5280347" y="2617908"/>
                  <a:pt x="5280347" y="2842147"/>
                </a:cubicBezTo>
                <a:cubicBezTo>
                  <a:pt x="5280347" y="3066386"/>
                  <a:pt x="5098566" y="3248168"/>
                  <a:pt x="4874326" y="3248168"/>
                </a:cubicBezTo>
                <a:cubicBezTo>
                  <a:pt x="4650085" y="3248168"/>
                  <a:pt x="4468303" y="3066386"/>
                  <a:pt x="4468303" y="2842147"/>
                </a:cubicBezTo>
                <a:cubicBezTo>
                  <a:pt x="4468303" y="2617908"/>
                  <a:pt x="4650085" y="2436126"/>
                  <a:pt x="4874326" y="2436126"/>
                </a:cubicBezTo>
                <a:close/>
                <a:moveTo>
                  <a:pt x="3884509" y="2436126"/>
                </a:moveTo>
                <a:cubicBezTo>
                  <a:pt x="4108747" y="2436126"/>
                  <a:pt x="4290532" y="2617908"/>
                  <a:pt x="4290532" y="2842147"/>
                </a:cubicBezTo>
                <a:cubicBezTo>
                  <a:pt x="4290532" y="3066386"/>
                  <a:pt x="4108747" y="3248168"/>
                  <a:pt x="3884509" y="3248168"/>
                </a:cubicBezTo>
                <a:cubicBezTo>
                  <a:pt x="3660268" y="3248168"/>
                  <a:pt x="3478486" y="3066386"/>
                  <a:pt x="3478486" y="2842147"/>
                </a:cubicBezTo>
                <a:cubicBezTo>
                  <a:pt x="3478486" y="2617908"/>
                  <a:pt x="3660268" y="2436126"/>
                  <a:pt x="3884509" y="2436126"/>
                </a:cubicBezTo>
                <a:close/>
                <a:moveTo>
                  <a:pt x="2894697" y="2436126"/>
                </a:moveTo>
                <a:cubicBezTo>
                  <a:pt x="3118934" y="2436126"/>
                  <a:pt x="3300717" y="2617908"/>
                  <a:pt x="3300717" y="2842147"/>
                </a:cubicBezTo>
                <a:cubicBezTo>
                  <a:pt x="3300717" y="3066386"/>
                  <a:pt x="3118934" y="3248168"/>
                  <a:pt x="2894697" y="3248168"/>
                </a:cubicBezTo>
                <a:cubicBezTo>
                  <a:pt x="2670456" y="3248168"/>
                  <a:pt x="2488675" y="3066386"/>
                  <a:pt x="2488675" y="2842147"/>
                </a:cubicBezTo>
                <a:cubicBezTo>
                  <a:pt x="2488675" y="2617908"/>
                  <a:pt x="2670456" y="2436126"/>
                  <a:pt x="2894697" y="2436126"/>
                </a:cubicBezTo>
                <a:close/>
                <a:moveTo>
                  <a:pt x="1904881" y="2436126"/>
                </a:moveTo>
                <a:cubicBezTo>
                  <a:pt x="2129121" y="2436126"/>
                  <a:pt x="2310903" y="2617908"/>
                  <a:pt x="2310903" y="2842147"/>
                </a:cubicBezTo>
                <a:cubicBezTo>
                  <a:pt x="2310903" y="3066386"/>
                  <a:pt x="2129121" y="3248168"/>
                  <a:pt x="1904881" y="3248168"/>
                </a:cubicBezTo>
                <a:cubicBezTo>
                  <a:pt x="1680644" y="3248168"/>
                  <a:pt x="1498863" y="3066386"/>
                  <a:pt x="1498863" y="2842147"/>
                </a:cubicBezTo>
                <a:cubicBezTo>
                  <a:pt x="1498863" y="2617908"/>
                  <a:pt x="1680644" y="2436126"/>
                  <a:pt x="1904881" y="2436126"/>
                </a:cubicBezTo>
                <a:close/>
                <a:moveTo>
                  <a:pt x="915071" y="2436126"/>
                </a:moveTo>
                <a:cubicBezTo>
                  <a:pt x="1139309" y="2436126"/>
                  <a:pt x="1321091" y="2617908"/>
                  <a:pt x="1321091" y="2842147"/>
                </a:cubicBezTo>
                <a:cubicBezTo>
                  <a:pt x="1321091" y="3066386"/>
                  <a:pt x="1139309" y="3248168"/>
                  <a:pt x="915071" y="3248168"/>
                </a:cubicBezTo>
                <a:cubicBezTo>
                  <a:pt x="690831" y="3248168"/>
                  <a:pt x="509048" y="3066386"/>
                  <a:pt x="509048" y="2842147"/>
                </a:cubicBezTo>
                <a:cubicBezTo>
                  <a:pt x="509048" y="2617908"/>
                  <a:pt x="690831" y="2436126"/>
                  <a:pt x="915071" y="2436126"/>
                </a:cubicBezTo>
                <a:close/>
                <a:moveTo>
                  <a:pt x="13289003" y="1624084"/>
                </a:moveTo>
                <a:cubicBezTo>
                  <a:pt x="13513242" y="1624084"/>
                  <a:pt x="13695024" y="1805866"/>
                  <a:pt x="13695024" y="2030105"/>
                </a:cubicBezTo>
                <a:cubicBezTo>
                  <a:pt x="13695024" y="2254344"/>
                  <a:pt x="13513242" y="2436126"/>
                  <a:pt x="13289003" y="2436126"/>
                </a:cubicBezTo>
                <a:cubicBezTo>
                  <a:pt x="13064764" y="2436126"/>
                  <a:pt x="12882982" y="2254344"/>
                  <a:pt x="12882982" y="2030105"/>
                </a:cubicBezTo>
                <a:cubicBezTo>
                  <a:pt x="12882982" y="1805866"/>
                  <a:pt x="13064764" y="1624084"/>
                  <a:pt x="13289003" y="1624084"/>
                </a:cubicBezTo>
                <a:close/>
                <a:moveTo>
                  <a:pt x="12299189" y="1624084"/>
                </a:moveTo>
                <a:cubicBezTo>
                  <a:pt x="12523428" y="1624084"/>
                  <a:pt x="12705210" y="1805866"/>
                  <a:pt x="12705210" y="2030105"/>
                </a:cubicBezTo>
                <a:cubicBezTo>
                  <a:pt x="12705210" y="2254344"/>
                  <a:pt x="12523428" y="2436126"/>
                  <a:pt x="12299189" y="2436126"/>
                </a:cubicBezTo>
                <a:cubicBezTo>
                  <a:pt x="12074950" y="2436126"/>
                  <a:pt x="11893168" y="2254344"/>
                  <a:pt x="11893168" y="2030105"/>
                </a:cubicBezTo>
                <a:cubicBezTo>
                  <a:pt x="11893168" y="1805866"/>
                  <a:pt x="12074950" y="1624084"/>
                  <a:pt x="12299189" y="1624084"/>
                </a:cubicBezTo>
                <a:close/>
                <a:moveTo>
                  <a:pt x="11309375" y="1624084"/>
                </a:moveTo>
                <a:cubicBezTo>
                  <a:pt x="11533614" y="1624084"/>
                  <a:pt x="11715396" y="1805866"/>
                  <a:pt x="11715396" y="2030105"/>
                </a:cubicBezTo>
                <a:cubicBezTo>
                  <a:pt x="11715396" y="2254344"/>
                  <a:pt x="11533614" y="2436126"/>
                  <a:pt x="11309375" y="2436126"/>
                </a:cubicBezTo>
                <a:cubicBezTo>
                  <a:pt x="11085136" y="2436126"/>
                  <a:pt x="10903354" y="2254344"/>
                  <a:pt x="10903354" y="2030105"/>
                </a:cubicBezTo>
                <a:cubicBezTo>
                  <a:pt x="10903354" y="1805866"/>
                  <a:pt x="11085136" y="1624084"/>
                  <a:pt x="11309375" y="1624084"/>
                </a:cubicBezTo>
                <a:close/>
                <a:moveTo>
                  <a:pt x="10319561" y="1624084"/>
                </a:moveTo>
                <a:cubicBezTo>
                  <a:pt x="10543800" y="1624084"/>
                  <a:pt x="10725582" y="1805866"/>
                  <a:pt x="10725582" y="2030105"/>
                </a:cubicBezTo>
                <a:cubicBezTo>
                  <a:pt x="10725582" y="2254344"/>
                  <a:pt x="10543800" y="2436126"/>
                  <a:pt x="10319561" y="2436126"/>
                </a:cubicBezTo>
                <a:cubicBezTo>
                  <a:pt x="10095322" y="2436126"/>
                  <a:pt x="9913540" y="2254344"/>
                  <a:pt x="9913540" y="2030105"/>
                </a:cubicBezTo>
                <a:cubicBezTo>
                  <a:pt x="9913540" y="1805866"/>
                  <a:pt x="10095322" y="1624084"/>
                  <a:pt x="10319561" y="1624084"/>
                </a:cubicBezTo>
                <a:close/>
                <a:moveTo>
                  <a:pt x="9329747" y="1624084"/>
                </a:moveTo>
                <a:cubicBezTo>
                  <a:pt x="9553986" y="1624084"/>
                  <a:pt x="9735768" y="1805866"/>
                  <a:pt x="9735768" y="2030105"/>
                </a:cubicBezTo>
                <a:cubicBezTo>
                  <a:pt x="9735768" y="2254344"/>
                  <a:pt x="9553986" y="2436126"/>
                  <a:pt x="9329747" y="2436126"/>
                </a:cubicBezTo>
                <a:cubicBezTo>
                  <a:pt x="9105508" y="2436126"/>
                  <a:pt x="8923726" y="2254344"/>
                  <a:pt x="8923726" y="2030105"/>
                </a:cubicBezTo>
                <a:cubicBezTo>
                  <a:pt x="8923726" y="1805866"/>
                  <a:pt x="9105508" y="1624084"/>
                  <a:pt x="9329747" y="1624084"/>
                </a:cubicBezTo>
                <a:close/>
                <a:moveTo>
                  <a:pt x="8339933" y="1624084"/>
                </a:moveTo>
                <a:cubicBezTo>
                  <a:pt x="8564172" y="1624084"/>
                  <a:pt x="8745954" y="1805866"/>
                  <a:pt x="8745954" y="2030105"/>
                </a:cubicBezTo>
                <a:cubicBezTo>
                  <a:pt x="8745954" y="2254344"/>
                  <a:pt x="8564172" y="2436126"/>
                  <a:pt x="8339933" y="2436126"/>
                </a:cubicBezTo>
                <a:cubicBezTo>
                  <a:pt x="8115694" y="2436126"/>
                  <a:pt x="7933912" y="2254344"/>
                  <a:pt x="7933912" y="2030105"/>
                </a:cubicBezTo>
                <a:cubicBezTo>
                  <a:pt x="7933912" y="1805866"/>
                  <a:pt x="8115694" y="1624084"/>
                  <a:pt x="8339933" y="1624084"/>
                </a:cubicBezTo>
                <a:close/>
                <a:moveTo>
                  <a:pt x="7350119" y="1624084"/>
                </a:moveTo>
                <a:cubicBezTo>
                  <a:pt x="7574358" y="1624084"/>
                  <a:pt x="7756140" y="1805866"/>
                  <a:pt x="7756140" y="2030105"/>
                </a:cubicBezTo>
                <a:cubicBezTo>
                  <a:pt x="7756140" y="2254344"/>
                  <a:pt x="7574358" y="2436126"/>
                  <a:pt x="7350119" y="2436126"/>
                </a:cubicBezTo>
                <a:cubicBezTo>
                  <a:pt x="7125880" y="2436126"/>
                  <a:pt x="6944098" y="2254344"/>
                  <a:pt x="6944098" y="2030105"/>
                </a:cubicBezTo>
                <a:cubicBezTo>
                  <a:pt x="6944098" y="1805866"/>
                  <a:pt x="7125880" y="1624084"/>
                  <a:pt x="7350119" y="1624084"/>
                </a:cubicBezTo>
                <a:close/>
                <a:moveTo>
                  <a:pt x="6344899" y="1624084"/>
                </a:moveTo>
                <a:cubicBezTo>
                  <a:pt x="6569138" y="1624084"/>
                  <a:pt x="6750920" y="1805866"/>
                  <a:pt x="6750920" y="2030105"/>
                </a:cubicBezTo>
                <a:cubicBezTo>
                  <a:pt x="6750920" y="2254344"/>
                  <a:pt x="6569138" y="2436126"/>
                  <a:pt x="6344899" y="2436126"/>
                </a:cubicBezTo>
                <a:cubicBezTo>
                  <a:pt x="6120660" y="2436126"/>
                  <a:pt x="5938886" y="2254344"/>
                  <a:pt x="5938886" y="2030105"/>
                </a:cubicBezTo>
                <a:cubicBezTo>
                  <a:pt x="5938886" y="1805866"/>
                  <a:pt x="6120660" y="1624084"/>
                  <a:pt x="6344899" y="1624084"/>
                </a:cubicBezTo>
                <a:close/>
                <a:moveTo>
                  <a:pt x="5355093" y="1624084"/>
                </a:moveTo>
                <a:cubicBezTo>
                  <a:pt x="5579332" y="1624084"/>
                  <a:pt x="5761113" y="1805866"/>
                  <a:pt x="5761113" y="2030105"/>
                </a:cubicBezTo>
                <a:cubicBezTo>
                  <a:pt x="5761113" y="2254344"/>
                  <a:pt x="5579332" y="2436126"/>
                  <a:pt x="5355093" y="2436126"/>
                </a:cubicBezTo>
                <a:cubicBezTo>
                  <a:pt x="5130853" y="2436126"/>
                  <a:pt x="4949070" y="2254344"/>
                  <a:pt x="4949070" y="2030105"/>
                </a:cubicBezTo>
                <a:cubicBezTo>
                  <a:pt x="4949070" y="1805866"/>
                  <a:pt x="5130853" y="1624084"/>
                  <a:pt x="5355093" y="1624084"/>
                </a:cubicBezTo>
                <a:close/>
                <a:moveTo>
                  <a:pt x="4365276" y="1624084"/>
                </a:moveTo>
                <a:cubicBezTo>
                  <a:pt x="4589514" y="1624084"/>
                  <a:pt x="4771297" y="1805866"/>
                  <a:pt x="4771297" y="2030105"/>
                </a:cubicBezTo>
                <a:cubicBezTo>
                  <a:pt x="4771297" y="2254344"/>
                  <a:pt x="4589514" y="2436126"/>
                  <a:pt x="4365276" y="2436126"/>
                </a:cubicBezTo>
                <a:cubicBezTo>
                  <a:pt x="4141037" y="2436126"/>
                  <a:pt x="3959255" y="2254344"/>
                  <a:pt x="3959255" y="2030105"/>
                </a:cubicBezTo>
                <a:cubicBezTo>
                  <a:pt x="3959255" y="1805866"/>
                  <a:pt x="4141037" y="1624084"/>
                  <a:pt x="4365276" y="1624084"/>
                </a:cubicBezTo>
                <a:close/>
                <a:moveTo>
                  <a:pt x="3375459" y="1624084"/>
                </a:moveTo>
                <a:cubicBezTo>
                  <a:pt x="3599701" y="1624084"/>
                  <a:pt x="3781479" y="1805866"/>
                  <a:pt x="3781479" y="2030105"/>
                </a:cubicBezTo>
                <a:cubicBezTo>
                  <a:pt x="3781479" y="2254344"/>
                  <a:pt x="3599701" y="2436126"/>
                  <a:pt x="3375459" y="2436126"/>
                </a:cubicBezTo>
                <a:cubicBezTo>
                  <a:pt x="3151222" y="2436126"/>
                  <a:pt x="2969441" y="2254344"/>
                  <a:pt x="2969441" y="2030105"/>
                </a:cubicBezTo>
                <a:cubicBezTo>
                  <a:pt x="2969441" y="1805866"/>
                  <a:pt x="3151222" y="1624084"/>
                  <a:pt x="3375459" y="1624084"/>
                </a:cubicBezTo>
                <a:close/>
                <a:moveTo>
                  <a:pt x="2385648" y="1624084"/>
                </a:moveTo>
                <a:cubicBezTo>
                  <a:pt x="2609887" y="1624084"/>
                  <a:pt x="2791669" y="1805866"/>
                  <a:pt x="2791669" y="2030105"/>
                </a:cubicBezTo>
                <a:cubicBezTo>
                  <a:pt x="2791669" y="2254344"/>
                  <a:pt x="2609887" y="2436126"/>
                  <a:pt x="2385648" y="2436126"/>
                </a:cubicBezTo>
                <a:cubicBezTo>
                  <a:pt x="2161408" y="2436126"/>
                  <a:pt x="1979627" y="2254344"/>
                  <a:pt x="1979627" y="2030105"/>
                </a:cubicBezTo>
                <a:cubicBezTo>
                  <a:pt x="1979627" y="1805866"/>
                  <a:pt x="2161408" y="1624084"/>
                  <a:pt x="2385648" y="1624084"/>
                </a:cubicBezTo>
                <a:close/>
                <a:moveTo>
                  <a:pt x="1395836" y="1624084"/>
                </a:moveTo>
                <a:cubicBezTo>
                  <a:pt x="1620075" y="1624084"/>
                  <a:pt x="1801857" y="1805866"/>
                  <a:pt x="1801857" y="2030105"/>
                </a:cubicBezTo>
                <a:cubicBezTo>
                  <a:pt x="1801857" y="2254344"/>
                  <a:pt x="1620075" y="2436126"/>
                  <a:pt x="1395836" y="2436126"/>
                </a:cubicBezTo>
                <a:cubicBezTo>
                  <a:pt x="1171597" y="2436126"/>
                  <a:pt x="989816" y="2254344"/>
                  <a:pt x="989816" y="2030105"/>
                </a:cubicBezTo>
                <a:cubicBezTo>
                  <a:pt x="989816" y="1805866"/>
                  <a:pt x="1171597" y="1624084"/>
                  <a:pt x="1395836" y="1624084"/>
                </a:cubicBezTo>
                <a:close/>
                <a:moveTo>
                  <a:pt x="406023" y="1624084"/>
                </a:moveTo>
                <a:cubicBezTo>
                  <a:pt x="630260" y="1624084"/>
                  <a:pt x="812043" y="1805866"/>
                  <a:pt x="812043" y="2030105"/>
                </a:cubicBezTo>
                <a:cubicBezTo>
                  <a:pt x="812043" y="2254344"/>
                  <a:pt x="630260" y="2436126"/>
                  <a:pt x="406023" y="2436126"/>
                </a:cubicBezTo>
                <a:cubicBezTo>
                  <a:pt x="181782" y="2436126"/>
                  <a:pt x="0" y="2254344"/>
                  <a:pt x="0" y="2030105"/>
                </a:cubicBezTo>
                <a:cubicBezTo>
                  <a:pt x="0" y="1805866"/>
                  <a:pt x="181782" y="1624084"/>
                  <a:pt x="406023" y="1624084"/>
                </a:cubicBezTo>
                <a:close/>
                <a:moveTo>
                  <a:pt x="13798051" y="812042"/>
                </a:moveTo>
                <a:cubicBezTo>
                  <a:pt x="14022290" y="812042"/>
                  <a:pt x="14204072" y="993824"/>
                  <a:pt x="14204072" y="1218063"/>
                </a:cubicBezTo>
                <a:cubicBezTo>
                  <a:pt x="14204072" y="1442302"/>
                  <a:pt x="14022290" y="1624084"/>
                  <a:pt x="13798051" y="1624084"/>
                </a:cubicBezTo>
                <a:cubicBezTo>
                  <a:pt x="13573812" y="1624084"/>
                  <a:pt x="13392030" y="1442302"/>
                  <a:pt x="13392030" y="1218063"/>
                </a:cubicBezTo>
                <a:cubicBezTo>
                  <a:pt x="13392030" y="993824"/>
                  <a:pt x="13573812" y="812042"/>
                  <a:pt x="13798051" y="812042"/>
                </a:cubicBezTo>
                <a:close/>
                <a:moveTo>
                  <a:pt x="12808237" y="812042"/>
                </a:moveTo>
                <a:cubicBezTo>
                  <a:pt x="13032476" y="812042"/>
                  <a:pt x="13214258" y="993824"/>
                  <a:pt x="13214258" y="1218063"/>
                </a:cubicBezTo>
                <a:cubicBezTo>
                  <a:pt x="13214258" y="1442302"/>
                  <a:pt x="13032476" y="1624084"/>
                  <a:pt x="12808237" y="1624084"/>
                </a:cubicBezTo>
                <a:cubicBezTo>
                  <a:pt x="12583998" y="1624084"/>
                  <a:pt x="12402216" y="1442302"/>
                  <a:pt x="12402216" y="1218063"/>
                </a:cubicBezTo>
                <a:cubicBezTo>
                  <a:pt x="12402216" y="993824"/>
                  <a:pt x="12583998" y="812042"/>
                  <a:pt x="12808237" y="812042"/>
                </a:cubicBezTo>
                <a:close/>
                <a:moveTo>
                  <a:pt x="11818423" y="812042"/>
                </a:moveTo>
                <a:cubicBezTo>
                  <a:pt x="12042662" y="812042"/>
                  <a:pt x="12224444" y="993824"/>
                  <a:pt x="12224444" y="1218063"/>
                </a:cubicBezTo>
                <a:cubicBezTo>
                  <a:pt x="12224444" y="1442302"/>
                  <a:pt x="12042662" y="1624084"/>
                  <a:pt x="11818423" y="1624084"/>
                </a:cubicBezTo>
                <a:cubicBezTo>
                  <a:pt x="11594184" y="1624084"/>
                  <a:pt x="11412402" y="1442302"/>
                  <a:pt x="11412402" y="1218063"/>
                </a:cubicBezTo>
                <a:cubicBezTo>
                  <a:pt x="11412402" y="993824"/>
                  <a:pt x="11594184" y="812042"/>
                  <a:pt x="11818423" y="812042"/>
                </a:cubicBezTo>
                <a:close/>
                <a:moveTo>
                  <a:pt x="10828609" y="812042"/>
                </a:moveTo>
                <a:cubicBezTo>
                  <a:pt x="11052848" y="812042"/>
                  <a:pt x="11234630" y="993824"/>
                  <a:pt x="11234630" y="1218063"/>
                </a:cubicBezTo>
                <a:cubicBezTo>
                  <a:pt x="11234630" y="1442302"/>
                  <a:pt x="11052848" y="1624084"/>
                  <a:pt x="10828609" y="1624084"/>
                </a:cubicBezTo>
                <a:cubicBezTo>
                  <a:pt x="10604370" y="1624084"/>
                  <a:pt x="10422588" y="1442302"/>
                  <a:pt x="10422588" y="1218063"/>
                </a:cubicBezTo>
                <a:cubicBezTo>
                  <a:pt x="10422588" y="993824"/>
                  <a:pt x="10604370" y="812042"/>
                  <a:pt x="10828609" y="812042"/>
                </a:cubicBezTo>
                <a:close/>
                <a:moveTo>
                  <a:pt x="9838795" y="812042"/>
                </a:moveTo>
                <a:cubicBezTo>
                  <a:pt x="10063034" y="812042"/>
                  <a:pt x="10244816" y="993824"/>
                  <a:pt x="10244816" y="1218063"/>
                </a:cubicBezTo>
                <a:cubicBezTo>
                  <a:pt x="10244816" y="1442302"/>
                  <a:pt x="10063034" y="1624084"/>
                  <a:pt x="9838795" y="1624084"/>
                </a:cubicBezTo>
                <a:cubicBezTo>
                  <a:pt x="9614556" y="1624084"/>
                  <a:pt x="9432774" y="1442302"/>
                  <a:pt x="9432774" y="1218063"/>
                </a:cubicBezTo>
                <a:cubicBezTo>
                  <a:pt x="9432774" y="993824"/>
                  <a:pt x="9614556" y="812042"/>
                  <a:pt x="9838795" y="812042"/>
                </a:cubicBezTo>
                <a:close/>
                <a:moveTo>
                  <a:pt x="8848981" y="812042"/>
                </a:moveTo>
                <a:cubicBezTo>
                  <a:pt x="9073220" y="812042"/>
                  <a:pt x="9255002" y="993824"/>
                  <a:pt x="9255002" y="1218063"/>
                </a:cubicBezTo>
                <a:cubicBezTo>
                  <a:pt x="9255002" y="1442302"/>
                  <a:pt x="9073220" y="1624084"/>
                  <a:pt x="8848981" y="1624084"/>
                </a:cubicBezTo>
                <a:cubicBezTo>
                  <a:pt x="8624742" y="1624084"/>
                  <a:pt x="8442960" y="1442302"/>
                  <a:pt x="8442960" y="1218063"/>
                </a:cubicBezTo>
                <a:cubicBezTo>
                  <a:pt x="8442960" y="993824"/>
                  <a:pt x="8624742" y="812042"/>
                  <a:pt x="8848981" y="812042"/>
                </a:cubicBezTo>
                <a:close/>
                <a:moveTo>
                  <a:pt x="7859167" y="812042"/>
                </a:moveTo>
                <a:cubicBezTo>
                  <a:pt x="8083406" y="812042"/>
                  <a:pt x="8265188" y="993824"/>
                  <a:pt x="8265188" y="1218063"/>
                </a:cubicBezTo>
                <a:cubicBezTo>
                  <a:pt x="8265188" y="1442302"/>
                  <a:pt x="8083406" y="1624084"/>
                  <a:pt x="7859167" y="1624084"/>
                </a:cubicBezTo>
                <a:cubicBezTo>
                  <a:pt x="7634928" y="1624084"/>
                  <a:pt x="7453146" y="1442302"/>
                  <a:pt x="7453146" y="1218063"/>
                </a:cubicBezTo>
                <a:cubicBezTo>
                  <a:pt x="7453146" y="993824"/>
                  <a:pt x="7634928" y="812042"/>
                  <a:pt x="7859167" y="812042"/>
                </a:cubicBezTo>
                <a:close/>
                <a:moveTo>
                  <a:pt x="6853947" y="812042"/>
                </a:moveTo>
                <a:cubicBezTo>
                  <a:pt x="7078186" y="812042"/>
                  <a:pt x="7259968" y="993824"/>
                  <a:pt x="7259968" y="1218063"/>
                </a:cubicBezTo>
                <a:cubicBezTo>
                  <a:pt x="7259968" y="1442302"/>
                  <a:pt x="7078186" y="1624084"/>
                  <a:pt x="6853947" y="1624084"/>
                </a:cubicBezTo>
                <a:cubicBezTo>
                  <a:pt x="6629708" y="1624084"/>
                  <a:pt x="6447926" y="1442302"/>
                  <a:pt x="6447926" y="1218063"/>
                </a:cubicBezTo>
                <a:cubicBezTo>
                  <a:pt x="6447926" y="993824"/>
                  <a:pt x="6629708" y="812042"/>
                  <a:pt x="6853947" y="812042"/>
                </a:cubicBezTo>
                <a:close/>
                <a:moveTo>
                  <a:pt x="5864140" y="812042"/>
                </a:moveTo>
                <a:cubicBezTo>
                  <a:pt x="6088378" y="812042"/>
                  <a:pt x="6270154" y="993824"/>
                  <a:pt x="6270154" y="1218063"/>
                </a:cubicBezTo>
                <a:cubicBezTo>
                  <a:pt x="6270154" y="1442302"/>
                  <a:pt x="6088378" y="1624084"/>
                  <a:pt x="5864140" y="1624084"/>
                </a:cubicBezTo>
                <a:cubicBezTo>
                  <a:pt x="5639898" y="1624084"/>
                  <a:pt x="5458121" y="1442302"/>
                  <a:pt x="5458121" y="1218063"/>
                </a:cubicBezTo>
                <a:cubicBezTo>
                  <a:pt x="5458121" y="993824"/>
                  <a:pt x="5639898" y="812042"/>
                  <a:pt x="5864140" y="812042"/>
                </a:cubicBezTo>
                <a:close/>
                <a:moveTo>
                  <a:pt x="4874326" y="812042"/>
                </a:moveTo>
                <a:cubicBezTo>
                  <a:pt x="5098566" y="812042"/>
                  <a:pt x="5280347" y="993824"/>
                  <a:pt x="5280347" y="1218063"/>
                </a:cubicBezTo>
                <a:cubicBezTo>
                  <a:pt x="5280347" y="1442302"/>
                  <a:pt x="5098566" y="1624084"/>
                  <a:pt x="4874326" y="1624084"/>
                </a:cubicBezTo>
                <a:cubicBezTo>
                  <a:pt x="4650085" y="1624084"/>
                  <a:pt x="4468303" y="1442302"/>
                  <a:pt x="4468303" y="1218063"/>
                </a:cubicBezTo>
                <a:cubicBezTo>
                  <a:pt x="4468303" y="993824"/>
                  <a:pt x="4650085" y="812042"/>
                  <a:pt x="4874326" y="812042"/>
                </a:cubicBezTo>
                <a:close/>
                <a:moveTo>
                  <a:pt x="3884509" y="812042"/>
                </a:moveTo>
                <a:cubicBezTo>
                  <a:pt x="4108747" y="812042"/>
                  <a:pt x="4290532" y="993824"/>
                  <a:pt x="4290532" y="1218063"/>
                </a:cubicBezTo>
                <a:cubicBezTo>
                  <a:pt x="4290532" y="1442302"/>
                  <a:pt x="4108747" y="1624084"/>
                  <a:pt x="3884509" y="1624084"/>
                </a:cubicBezTo>
                <a:cubicBezTo>
                  <a:pt x="3660268" y="1624084"/>
                  <a:pt x="3478486" y="1442302"/>
                  <a:pt x="3478486" y="1218063"/>
                </a:cubicBezTo>
                <a:cubicBezTo>
                  <a:pt x="3478486" y="993824"/>
                  <a:pt x="3660268" y="812042"/>
                  <a:pt x="3884509" y="812042"/>
                </a:cubicBezTo>
                <a:close/>
                <a:moveTo>
                  <a:pt x="2894697" y="812042"/>
                </a:moveTo>
                <a:cubicBezTo>
                  <a:pt x="3118934" y="812042"/>
                  <a:pt x="3300717" y="993824"/>
                  <a:pt x="3300717" y="1218063"/>
                </a:cubicBezTo>
                <a:cubicBezTo>
                  <a:pt x="3300717" y="1442302"/>
                  <a:pt x="3118934" y="1624084"/>
                  <a:pt x="2894697" y="1624084"/>
                </a:cubicBezTo>
                <a:cubicBezTo>
                  <a:pt x="2670456" y="1624084"/>
                  <a:pt x="2488675" y="1442302"/>
                  <a:pt x="2488675" y="1218063"/>
                </a:cubicBezTo>
                <a:cubicBezTo>
                  <a:pt x="2488675" y="993824"/>
                  <a:pt x="2670456" y="812042"/>
                  <a:pt x="2894697" y="812042"/>
                </a:cubicBezTo>
                <a:close/>
                <a:moveTo>
                  <a:pt x="1904881" y="812042"/>
                </a:moveTo>
                <a:cubicBezTo>
                  <a:pt x="2129121" y="812042"/>
                  <a:pt x="2310903" y="993824"/>
                  <a:pt x="2310903" y="1218063"/>
                </a:cubicBezTo>
                <a:cubicBezTo>
                  <a:pt x="2310903" y="1442302"/>
                  <a:pt x="2129121" y="1624084"/>
                  <a:pt x="1904881" y="1624084"/>
                </a:cubicBezTo>
                <a:cubicBezTo>
                  <a:pt x="1680644" y="1624084"/>
                  <a:pt x="1498863" y="1442302"/>
                  <a:pt x="1498863" y="1218063"/>
                </a:cubicBezTo>
                <a:cubicBezTo>
                  <a:pt x="1498863" y="993824"/>
                  <a:pt x="1680644" y="812042"/>
                  <a:pt x="1904881" y="812042"/>
                </a:cubicBezTo>
                <a:close/>
                <a:moveTo>
                  <a:pt x="915071" y="812042"/>
                </a:moveTo>
                <a:cubicBezTo>
                  <a:pt x="1139309" y="812042"/>
                  <a:pt x="1321091" y="993824"/>
                  <a:pt x="1321091" y="1218063"/>
                </a:cubicBezTo>
                <a:cubicBezTo>
                  <a:pt x="1321091" y="1442302"/>
                  <a:pt x="1139309" y="1624084"/>
                  <a:pt x="915071" y="1624084"/>
                </a:cubicBezTo>
                <a:cubicBezTo>
                  <a:pt x="690831" y="1624084"/>
                  <a:pt x="509048" y="1442302"/>
                  <a:pt x="509048" y="1218063"/>
                </a:cubicBezTo>
                <a:cubicBezTo>
                  <a:pt x="509048" y="993824"/>
                  <a:pt x="690831" y="812042"/>
                  <a:pt x="915071" y="812042"/>
                </a:cubicBezTo>
                <a:close/>
                <a:moveTo>
                  <a:pt x="6344899" y="1"/>
                </a:moveTo>
                <a:cubicBezTo>
                  <a:pt x="6569138" y="1"/>
                  <a:pt x="6750920" y="181783"/>
                  <a:pt x="6750920" y="406022"/>
                </a:cubicBezTo>
                <a:cubicBezTo>
                  <a:pt x="6750920" y="630261"/>
                  <a:pt x="6569138" y="812042"/>
                  <a:pt x="6344899" y="812042"/>
                </a:cubicBezTo>
                <a:cubicBezTo>
                  <a:pt x="6120660" y="812042"/>
                  <a:pt x="5938886" y="630261"/>
                  <a:pt x="5938886" y="406022"/>
                </a:cubicBezTo>
                <a:cubicBezTo>
                  <a:pt x="5938886" y="181783"/>
                  <a:pt x="6120660" y="1"/>
                  <a:pt x="6344899" y="1"/>
                </a:cubicBezTo>
                <a:close/>
                <a:moveTo>
                  <a:pt x="5355093" y="1"/>
                </a:moveTo>
                <a:cubicBezTo>
                  <a:pt x="5579332" y="1"/>
                  <a:pt x="5761113" y="181783"/>
                  <a:pt x="5761113" y="406022"/>
                </a:cubicBezTo>
                <a:cubicBezTo>
                  <a:pt x="5761113" y="630261"/>
                  <a:pt x="5579332" y="812042"/>
                  <a:pt x="5355093" y="812042"/>
                </a:cubicBezTo>
                <a:cubicBezTo>
                  <a:pt x="5130853" y="812042"/>
                  <a:pt x="4949070" y="630261"/>
                  <a:pt x="4949070" y="406022"/>
                </a:cubicBezTo>
                <a:cubicBezTo>
                  <a:pt x="4949070" y="181783"/>
                  <a:pt x="5130853" y="1"/>
                  <a:pt x="5355093" y="1"/>
                </a:cubicBezTo>
                <a:close/>
                <a:moveTo>
                  <a:pt x="4365276" y="1"/>
                </a:moveTo>
                <a:cubicBezTo>
                  <a:pt x="4589514" y="1"/>
                  <a:pt x="4771297" y="181783"/>
                  <a:pt x="4771297" y="406022"/>
                </a:cubicBezTo>
                <a:cubicBezTo>
                  <a:pt x="4771297" y="630261"/>
                  <a:pt x="4589514" y="812042"/>
                  <a:pt x="4365276" y="812042"/>
                </a:cubicBezTo>
                <a:cubicBezTo>
                  <a:pt x="4141037" y="812042"/>
                  <a:pt x="3959255" y="630261"/>
                  <a:pt x="3959255" y="406022"/>
                </a:cubicBezTo>
                <a:cubicBezTo>
                  <a:pt x="3959255" y="181783"/>
                  <a:pt x="4141037" y="1"/>
                  <a:pt x="4365276" y="1"/>
                </a:cubicBezTo>
                <a:close/>
                <a:moveTo>
                  <a:pt x="3375459" y="1"/>
                </a:moveTo>
                <a:cubicBezTo>
                  <a:pt x="3599701" y="1"/>
                  <a:pt x="3781479" y="181783"/>
                  <a:pt x="3781479" y="406022"/>
                </a:cubicBezTo>
                <a:cubicBezTo>
                  <a:pt x="3781479" y="630261"/>
                  <a:pt x="3599701" y="812042"/>
                  <a:pt x="3375459" y="812042"/>
                </a:cubicBezTo>
                <a:cubicBezTo>
                  <a:pt x="3151222" y="812042"/>
                  <a:pt x="2969441" y="630261"/>
                  <a:pt x="2969441" y="406022"/>
                </a:cubicBezTo>
                <a:cubicBezTo>
                  <a:pt x="2969441" y="181783"/>
                  <a:pt x="3151222" y="1"/>
                  <a:pt x="3375459" y="1"/>
                </a:cubicBezTo>
                <a:close/>
                <a:moveTo>
                  <a:pt x="2385648" y="1"/>
                </a:moveTo>
                <a:cubicBezTo>
                  <a:pt x="2609887" y="1"/>
                  <a:pt x="2791669" y="181783"/>
                  <a:pt x="2791669" y="406022"/>
                </a:cubicBezTo>
                <a:cubicBezTo>
                  <a:pt x="2791669" y="630261"/>
                  <a:pt x="2609887" y="812042"/>
                  <a:pt x="2385648" y="812042"/>
                </a:cubicBezTo>
                <a:cubicBezTo>
                  <a:pt x="2161408" y="812042"/>
                  <a:pt x="1979627" y="630261"/>
                  <a:pt x="1979627" y="406022"/>
                </a:cubicBezTo>
                <a:cubicBezTo>
                  <a:pt x="1979627" y="181783"/>
                  <a:pt x="2161408" y="1"/>
                  <a:pt x="2385648" y="1"/>
                </a:cubicBezTo>
                <a:close/>
                <a:moveTo>
                  <a:pt x="1395836" y="1"/>
                </a:moveTo>
                <a:cubicBezTo>
                  <a:pt x="1620075" y="1"/>
                  <a:pt x="1801857" y="181783"/>
                  <a:pt x="1801857" y="406022"/>
                </a:cubicBezTo>
                <a:cubicBezTo>
                  <a:pt x="1801857" y="630261"/>
                  <a:pt x="1620075" y="812042"/>
                  <a:pt x="1395836" y="812042"/>
                </a:cubicBezTo>
                <a:cubicBezTo>
                  <a:pt x="1171597" y="812042"/>
                  <a:pt x="989816" y="630261"/>
                  <a:pt x="989816" y="406022"/>
                </a:cubicBezTo>
                <a:cubicBezTo>
                  <a:pt x="989816" y="181783"/>
                  <a:pt x="1171597" y="1"/>
                  <a:pt x="1395836" y="1"/>
                </a:cubicBezTo>
                <a:close/>
                <a:moveTo>
                  <a:pt x="406023" y="1"/>
                </a:moveTo>
                <a:cubicBezTo>
                  <a:pt x="630260" y="1"/>
                  <a:pt x="812043" y="181783"/>
                  <a:pt x="812043" y="406022"/>
                </a:cubicBezTo>
                <a:cubicBezTo>
                  <a:pt x="812043" y="630261"/>
                  <a:pt x="630260" y="812042"/>
                  <a:pt x="406023" y="812042"/>
                </a:cubicBezTo>
                <a:cubicBezTo>
                  <a:pt x="181782" y="812042"/>
                  <a:pt x="0" y="630261"/>
                  <a:pt x="0" y="406022"/>
                </a:cubicBezTo>
                <a:cubicBezTo>
                  <a:pt x="0" y="181783"/>
                  <a:pt x="181782" y="1"/>
                  <a:pt x="406023" y="1"/>
                </a:cubicBezTo>
                <a:close/>
                <a:moveTo>
                  <a:pt x="13289003" y="0"/>
                </a:moveTo>
                <a:cubicBezTo>
                  <a:pt x="13513242" y="0"/>
                  <a:pt x="13695024" y="181782"/>
                  <a:pt x="13695024" y="406021"/>
                </a:cubicBezTo>
                <a:cubicBezTo>
                  <a:pt x="13695024" y="630260"/>
                  <a:pt x="13513242" y="812042"/>
                  <a:pt x="13289003" y="812042"/>
                </a:cubicBezTo>
                <a:cubicBezTo>
                  <a:pt x="13064764" y="812042"/>
                  <a:pt x="12882982" y="630260"/>
                  <a:pt x="12882982" y="406021"/>
                </a:cubicBezTo>
                <a:cubicBezTo>
                  <a:pt x="12882982" y="181782"/>
                  <a:pt x="13064764" y="0"/>
                  <a:pt x="13289003" y="0"/>
                </a:cubicBezTo>
                <a:close/>
                <a:moveTo>
                  <a:pt x="12299189" y="0"/>
                </a:moveTo>
                <a:cubicBezTo>
                  <a:pt x="12523428" y="0"/>
                  <a:pt x="12705210" y="181782"/>
                  <a:pt x="12705210" y="406021"/>
                </a:cubicBezTo>
                <a:cubicBezTo>
                  <a:pt x="12705210" y="630260"/>
                  <a:pt x="12523428" y="812042"/>
                  <a:pt x="12299189" y="812042"/>
                </a:cubicBezTo>
                <a:cubicBezTo>
                  <a:pt x="12074950" y="812042"/>
                  <a:pt x="11893168" y="630260"/>
                  <a:pt x="11893168" y="406021"/>
                </a:cubicBezTo>
                <a:cubicBezTo>
                  <a:pt x="11893168" y="181782"/>
                  <a:pt x="12074950" y="0"/>
                  <a:pt x="12299189" y="0"/>
                </a:cubicBezTo>
                <a:close/>
                <a:moveTo>
                  <a:pt x="11309375" y="0"/>
                </a:moveTo>
                <a:cubicBezTo>
                  <a:pt x="11533614" y="0"/>
                  <a:pt x="11715396" y="181782"/>
                  <a:pt x="11715396" y="406021"/>
                </a:cubicBezTo>
                <a:cubicBezTo>
                  <a:pt x="11715396" y="630260"/>
                  <a:pt x="11533614" y="812042"/>
                  <a:pt x="11309375" y="812042"/>
                </a:cubicBezTo>
                <a:cubicBezTo>
                  <a:pt x="11085136" y="812042"/>
                  <a:pt x="10903354" y="630260"/>
                  <a:pt x="10903354" y="406021"/>
                </a:cubicBezTo>
                <a:cubicBezTo>
                  <a:pt x="10903354" y="181782"/>
                  <a:pt x="11085136" y="0"/>
                  <a:pt x="11309375" y="0"/>
                </a:cubicBezTo>
                <a:close/>
                <a:moveTo>
                  <a:pt x="10319561" y="0"/>
                </a:moveTo>
                <a:cubicBezTo>
                  <a:pt x="10543800" y="0"/>
                  <a:pt x="10725582" y="181782"/>
                  <a:pt x="10725582" y="406021"/>
                </a:cubicBezTo>
                <a:cubicBezTo>
                  <a:pt x="10725582" y="630260"/>
                  <a:pt x="10543800" y="812042"/>
                  <a:pt x="10319561" y="812042"/>
                </a:cubicBezTo>
                <a:cubicBezTo>
                  <a:pt x="10095322" y="812042"/>
                  <a:pt x="9913540" y="630260"/>
                  <a:pt x="9913540" y="406021"/>
                </a:cubicBezTo>
                <a:cubicBezTo>
                  <a:pt x="9913540" y="181782"/>
                  <a:pt x="10095322" y="0"/>
                  <a:pt x="10319561" y="0"/>
                </a:cubicBezTo>
                <a:close/>
                <a:moveTo>
                  <a:pt x="9329747" y="0"/>
                </a:moveTo>
                <a:cubicBezTo>
                  <a:pt x="9553986" y="0"/>
                  <a:pt x="9735768" y="181782"/>
                  <a:pt x="9735768" y="406021"/>
                </a:cubicBezTo>
                <a:cubicBezTo>
                  <a:pt x="9735768" y="630260"/>
                  <a:pt x="9553986" y="812042"/>
                  <a:pt x="9329747" y="812042"/>
                </a:cubicBezTo>
                <a:cubicBezTo>
                  <a:pt x="9105508" y="812042"/>
                  <a:pt x="8923726" y="630260"/>
                  <a:pt x="8923726" y="406021"/>
                </a:cubicBezTo>
                <a:cubicBezTo>
                  <a:pt x="8923726" y="181782"/>
                  <a:pt x="9105508" y="0"/>
                  <a:pt x="9329747" y="0"/>
                </a:cubicBezTo>
                <a:close/>
                <a:moveTo>
                  <a:pt x="8339933" y="0"/>
                </a:moveTo>
                <a:cubicBezTo>
                  <a:pt x="8564172" y="0"/>
                  <a:pt x="8745954" y="181782"/>
                  <a:pt x="8745954" y="406021"/>
                </a:cubicBezTo>
                <a:cubicBezTo>
                  <a:pt x="8745954" y="630260"/>
                  <a:pt x="8564172" y="812042"/>
                  <a:pt x="8339933" y="812042"/>
                </a:cubicBezTo>
                <a:cubicBezTo>
                  <a:pt x="8115694" y="812042"/>
                  <a:pt x="7933912" y="630260"/>
                  <a:pt x="7933912" y="406021"/>
                </a:cubicBezTo>
                <a:cubicBezTo>
                  <a:pt x="7933912" y="181782"/>
                  <a:pt x="8115694" y="0"/>
                  <a:pt x="8339933" y="0"/>
                </a:cubicBezTo>
                <a:close/>
                <a:moveTo>
                  <a:pt x="7350119" y="0"/>
                </a:moveTo>
                <a:cubicBezTo>
                  <a:pt x="7574358" y="0"/>
                  <a:pt x="7756140" y="181782"/>
                  <a:pt x="7756140" y="406021"/>
                </a:cubicBezTo>
                <a:cubicBezTo>
                  <a:pt x="7756140" y="630260"/>
                  <a:pt x="7574358" y="812042"/>
                  <a:pt x="7350119" y="812042"/>
                </a:cubicBezTo>
                <a:cubicBezTo>
                  <a:pt x="7125880" y="812042"/>
                  <a:pt x="6944098" y="630260"/>
                  <a:pt x="6944098" y="406021"/>
                </a:cubicBezTo>
                <a:cubicBezTo>
                  <a:pt x="6944098" y="181782"/>
                  <a:pt x="7125880" y="0"/>
                  <a:pt x="7350119" y="0"/>
                </a:cubicBezTo>
                <a:close/>
              </a:path>
            </a:pathLst>
          </a:custGeom>
          <a:gradFill>
            <a:gsLst>
              <a:gs pos="66000">
                <a:schemeClr val="accent2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1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838fbd8596047739d9b5eebc86030603_raw.wav"/>
          </p:stSnd>
        </p:sndAc>
      </p:transition>
    </mc:Choice>
    <mc:Fallback xmlns="">
      <p:transition spd="slow">
        <p:sndAc>
          <p:stSnd>
            <p:snd r:embed="rId3" name="838fbd8596047739d9b5eebc86030603_ra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宽屏</PresentationFormat>
  <Paragraphs>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Yu Gothic UI Semilight</vt:lpstr>
      <vt:lpstr>等线</vt:lpstr>
      <vt:lpstr>等线 Light</vt:lpstr>
      <vt:lpstr>新宋体</vt:lpstr>
      <vt:lpstr>Arial</vt:lpstr>
      <vt:lpstr>Bahnschrift Light</vt:lpstr>
      <vt:lpstr>MV Boli</vt:lpstr>
      <vt:lpstr>Segoe Script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Sally Fan</dc:creator>
  <cp:lastModifiedBy>Sally Fan</cp:lastModifiedBy>
  <cp:revision>1</cp:revision>
  <dcterms:created xsi:type="dcterms:W3CDTF">2023-09-26T07:17:59Z</dcterms:created>
  <dcterms:modified xsi:type="dcterms:W3CDTF">2023-09-26T07:18:10Z</dcterms:modified>
</cp:coreProperties>
</file>