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898" y="1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65165-59E4-4AF0-8FBF-C577494DADD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939DA-AAD7-4D2F-9BA0-D1A5F732C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9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F46A-E2FE-43BF-98D3-133B366BD16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F46A-E2FE-43BF-98D3-133B366BD16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3E24-69C3-471A-A718-1C25FB50B49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C46A-346D-48C0-815D-1034D9A1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2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3E24-69C3-471A-A718-1C25FB50B49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C46A-346D-48C0-815D-1034D9A1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68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3E24-69C3-471A-A718-1C25FB50B49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C46A-346D-48C0-815D-1034D9A1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16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3E24-69C3-471A-A718-1C25FB50B49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C46A-346D-48C0-815D-1034D9A1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8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3E24-69C3-471A-A718-1C25FB50B49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C46A-346D-48C0-815D-1034D9A1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3E24-69C3-471A-A718-1C25FB50B49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C46A-346D-48C0-815D-1034D9A1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4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3E24-69C3-471A-A718-1C25FB50B49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C46A-346D-48C0-815D-1034D9A1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6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3E24-69C3-471A-A718-1C25FB50B49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C46A-346D-48C0-815D-1034D9A1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3E24-69C3-471A-A718-1C25FB50B49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C46A-346D-48C0-815D-1034D9A1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3E24-69C3-471A-A718-1C25FB50B49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C46A-346D-48C0-815D-1034D9A1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0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3E24-69C3-471A-A718-1C25FB50B49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C46A-346D-48C0-815D-1034D9A1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3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3E24-69C3-471A-A718-1C25FB50B49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C46A-346D-48C0-815D-1034D9A1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5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5-&#35821;&#38899;/&#35821;&#38899;&#28436;&#31034;&#35270;&#39057;.mp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http://lib.csdn.net/base/python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14</a:t>
            </a:r>
            <a:r>
              <a:rPr lang="zh-CN" altLang="en-US" dirty="0"/>
              <a:t>：</a:t>
            </a:r>
            <a:r>
              <a:rPr lang="zh-CN" altLang="en-US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语音识别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1" y="2194074"/>
            <a:ext cx="7577093" cy="21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8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8" y="1882884"/>
            <a:ext cx="2970410" cy="380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8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723" y="45276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系统软件实现</a:t>
            </a:r>
            <a:r>
              <a:rPr lang="en-US" altLang="zh-CN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——</a:t>
            </a:r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录音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71292"/>
          <a:stretch>
            <a:fillRect/>
          </a:stretch>
        </p:blipFill>
        <p:spPr>
          <a:xfrm>
            <a:off x="281814" y="1206214"/>
            <a:ext cx="11659621" cy="3822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7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723" y="137219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系统软件实现</a:t>
            </a:r>
            <a:r>
              <a:rPr lang="en-US" altLang="zh-CN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——</a:t>
            </a:r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录音模块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28420" r="37199" b="31616"/>
          <a:stretch>
            <a:fillRect/>
          </a:stretch>
        </p:blipFill>
        <p:spPr>
          <a:xfrm>
            <a:off x="219723" y="845105"/>
            <a:ext cx="5481592" cy="3984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6106970" y="14108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通过调用函数开始录音。</a:t>
            </a:r>
          </a:p>
        </p:txBody>
      </p:sp>
    </p:spTree>
    <p:extLst>
      <p:ext uri="{BB962C8B-B14F-4D97-AF65-F5344CB8AC3E}">
        <p14:creationId xmlns:p14="http://schemas.microsoft.com/office/powerpoint/2010/main" val="11881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723" y="137219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系统软件实现</a:t>
            </a:r>
            <a:r>
              <a:rPr lang="en-US" altLang="zh-CN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——</a:t>
            </a:r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录音模块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2298" t="69077" r="18528"/>
          <a:stretch>
            <a:fillRect/>
          </a:stretch>
        </p:blipFill>
        <p:spPr>
          <a:xfrm>
            <a:off x="219723" y="1028700"/>
            <a:ext cx="6886261" cy="307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6106970" y="14108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录音格式设置。</a:t>
            </a:r>
          </a:p>
        </p:txBody>
      </p:sp>
    </p:spTree>
    <p:extLst>
      <p:ext uri="{BB962C8B-B14F-4D97-AF65-F5344CB8AC3E}">
        <p14:creationId xmlns:p14="http://schemas.microsoft.com/office/powerpoint/2010/main" val="27413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722" y="45276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系统软件实现</a:t>
            </a:r>
            <a:r>
              <a:rPr lang="en-US" altLang="zh-CN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——</a:t>
            </a:r>
            <a:endParaRPr lang="zh-CN" altLang="en-US" sz="32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7803" b="73194"/>
          <a:stretch>
            <a:fillRect/>
          </a:stretch>
        </p:blipFill>
        <p:spPr>
          <a:xfrm>
            <a:off x="356875" y="932434"/>
            <a:ext cx="6282387" cy="3196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4727057" y="575873"/>
            <a:ext cx="409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接入语音识别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API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初始化设置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64" y="4129089"/>
            <a:ext cx="6215384" cy="94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722" y="45276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系统软件实现</a:t>
            </a:r>
            <a:r>
              <a:rPr lang="en-US" altLang="zh-CN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——</a:t>
            </a:r>
            <a:endParaRPr lang="zh-CN" altLang="en-US" sz="32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4198" y="6092858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url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请求：用户身份验证和授权凭证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04" y="192089"/>
            <a:ext cx="6363358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1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723" y="452763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系统软件实现</a:t>
            </a:r>
            <a:r>
              <a:rPr lang="en-US" altLang="zh-CN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——</a:t>
            </a:r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识别模块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851" y="99332"/>
            <a:ext cx="6386616" cy="6872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6036748" y="252707"/>
            <a:ext cx="3381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开始语音识别，</a:t>
            </a:r>
            <a:endParaRPr lang="en-US" altLang="zh-CN" sz="2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endParaRPr lang="en-US" altLang="zh-CN" sz="2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将录取的音频文件上传并返回识别结果</a:t>
            </a:r>
          </a:p>
        </p:txBody>
      </p:sp>
    </p:spTree>
    <p:extLst>
      <p:ext uri="{BB962C8B-B14F-4D97-AF65-F5344CB8AC3E}">
        <p14:creationId xmlns:p14="http://schemas.microsoft.com/office/powerpoint/2010/main" val="14458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723" y="452763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系统软件实现</a:t>
            </a:r>
            <a:r>
              <a:rPr lang="en-US" altLang="zh-CN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——</a:t>
            </a:r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指令模块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0" y="2692880"/>
            <a:ext cx="3561323" cy="3101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4325861" y="4243389"/>
            <a:ext cx="394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根据识别结果控制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LED</a:t>
            </a:r>
            <a:endParaRPr lang="zh-CN" altLang="en-US" sz="2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1" y="1037538"/>
            <a:ext cx="498678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"/>
          <p:cNvSpPr txBox="1"/>
          <p:nvPr/>
        </p:nvSpPr>
        <p:spPr>
          <a:xfrm>
            <a:off x="5383136" y="1535367"/>
            <a:ext cx="394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初始化引脚</a:t>
            </a:r>
          </a:p>
        </p:txBody>
      </p:sp>
    </p:spTree>
    <p:extLst>
      <p:ext uri="{BB962C8B-B14F-4D97-AF65-F5344CB8AC3E}">
        <p14:creationId xmlns:p14="http://schemas.microsoft.com/office/powerpoint/2010/main" val="42297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4451" y="3533141"/>
            <a:ext cx="1557338" cy="1046163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hlinkClick r:id="rId2" action="ppaction://hlinkfile"/>
              </a:rPr>
              <a:t>演示视频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36059" y="2016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语音识别具体代码参见</a:t>
            </a:r>
            <a:r>
              <a:rPr lang="en-US" altLang="zh-CN" sz="2400" dirty="0"/>
              <a:t>yuyinshibie.py</a:t>
            </a:r>
          </a:p>
        </p:txBody>
      </p:sp>
    </p:spTree>
    <p:extLst>
      <p:ext uri="{BB962C8B-B14F-4D97-AF65-F5344CB8AC3E}">
        <p14:creationId xmlns:p14="http://schemas.microsoft.com/office/powerpoint/2010/main" val="35338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310" y="4689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系统硬件实现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43" y="468992"/>
            <a:ext cx="2747292" cy="2511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11" y="3852910"/>
            <a:ext cx="2082124" cy="24828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867" l="4800" r="90000">
                        <a14:foregroundMark x1="7200" y1="94133" x2="7200" y2="94133"/>
                        <a14:foregroundMark x1="4933" y1="97600" x2="4933" y2="97600"/>
                        <a14:foregroundMark x1="28667" y1="99867" x2="28667" y2="99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984" y="4142198"/>
            <a:ext cx="1428194" cy="19042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8" y="3691218"/>
            <a:ext cx="2082123" cy="277616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6948" y="1036754"/>
            <a:ext cx="3595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1.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树莓派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3B+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开发板</a:t>
            </a:r>
            <a:endParaRPr lang="en-US" altLang="zh-CN" sz="2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2.USB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免驱麦克风</a:t>
            </a:r>
            <a:endParaRPr lang="en-US" altLang="zh-CN" sz="2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3.LED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小灯</a:t>
            </a:r>
            <a:endParaRPr lang="en-US" altLang="zh-CN" sz="2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4.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杜邦线</a:t>
            </a:r>
            <a:endParaRPr lang="en-US" altLang="zh-CN" sz="2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97192" y="2672804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树莓派</a:t>
            </a:r>
            <a:r>
              <a:rPr lang="en-US" altLang="zh-CN" sz="1400" dirty="0"/>
              <a:t>3B+</a:t>
            </a:r>
            <a:r>
              <a:rPr lang="zh-CN" altLang="en-US" sz="1400" dirty="0"/>
              <a:t>开发板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17988" y="625653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USB</a:t>
            </a:r>
            <a:r>
              <a:rPr lang="zh-CN" altLang="en-US" sz="1400" dirty="0"/>
              <a:t>免驱麦克风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941779" y="6256538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LED</a:t>
            </a:r>
            <a:r>
              <a:rPr lang="zh-CN" altLang="en-US" sz="1400" dirty="0"/>
              <a:t>小灯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1331" y="62620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杜邦线</a:t>
            </a:r>
          </a:p>
        </p:txBody>
      </p:sp>
    </p:spTree>
    <p:extLst>
      <p:ext uri="{BB962C8B-B14F-4D97-AF65-F5344CB8AC3E}">
        <p14:creationId xmlns:p14="http://schemas.microsoft.com/office/powerpoint/2010/main" val="403998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723" y="4527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工作原理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4525" y="2936807"/>
            <a:ext cx="701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识别：</a:t>
            </a:r>
            <a:endParaRPr lang="en-US" altLang="zh-CN" sz="2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百度智能云提供了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AI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语音识别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API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接口，让我们能够直接通过调用接口便捷的进行语音识别。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4525" y="1285686"/>
            <a:ext cx="7011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录音：</a:t>
            </a:r>
            <a:endParaRPr lang="en-US" altLang="zh-CN" sz="2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en-US" altLang="zh-CN" sz="2400" dirty="0" err="1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PyAudio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是一个跨平台的音频 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I/O 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库，提供了 </a:t>
            </a:r>
            <a:r>
              <a:rPr lang="en-US" altLang="zh-CN" sz="2400" dirty="0" err="1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PortAudio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 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的 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Python 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语言版本，使能够我们通过 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Python 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程序录制自定义格式的音频。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525" y="4922403"/>
            <a:ext cx="7011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亮灯：</a:t>
            </a:r>
            <a:endParaRPr lang="en-US" altLang="zh-CN" sz="2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en-US" altLang="zh-CN" sz="2400" dirty="0" err="1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RPi.GPIO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是 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  <a:hlinkClick r:id="rId2" tooltip="Python知识库"/>
              </a:rPr>
              <a:t>Python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的一个模块，适配了树莓派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3B+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，这个包提供了一个类来控制 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Raspberry Pi 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上的 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GPIO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，让我们能够轻松的控制树莓派上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GPIO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口的输入输出。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8023" y1="32209" x2="38023" y2="32209"/>
                        <a14:backgroundMark x1="38721" y1="26279" x2="31163" y2="31163"/>
                        <a14:backgroundMark x1="31163" y1="31163" x2="34884" y2="38837"/>
                        <a14:backgroundMark x1="34884" y1="38837" x2="40930" y2="29419"/>
                        <a14:backgroundMark x1="40930" y1="29419" x2="40233" y2="26977"/>
                        <a14:backgroundMark x1="52884" y1="20233" x2="59767" y2="27674"/>
                        <a14:backgroundMark x1="51163" y1="18372" x2="52884" y2="20233"/>
                        <a14:backgroundMark x1="59767" y1="27674" x2="60116" y2="35000"/>
                        <a14:backgroundMark x1="52908" y1="47899" x2="51279" y2="50814"/>
                        <a14:backgroundMark x1="54008" y1="45930" x2="53100" y2="47554"/>
                        <a14:backgroundMark x1="54203" y1="45581" x2="54008" y2="45930"/>
                        <a14:backgroundMark x1="60116" y1="35000" x2="54203" y2="45581"/>
                        <a14:backgroundMark x1="51279" y1="50814" x2="49186" y2="53023"/>
                        <a14:backgroundMark x1="55349" y1="27791" x2="55349" y2="27791"/>
                        <a14:backgroundMark x1="51047" y1="20233" x2="57442" y2="36163"/>
                        <a14:backgroundMark x1="57442" y1="36163" x2="53140" y2="42558"/>
                        <a14:backgroundMark x1="53372" y1="40349" x2="52326" y2="46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4238" flipH="1">
            <a:off x="219723" y="2936807"/>
            <a:ext cx="706892" cy="9425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62" b="93077" l="10000" r="90000">
                        <a14:foregroundMark x1="61154" y1="16154" x2="61154" y2="16154"/>
                        <a14:foregroundMark x1="60385" y1="20385" x2="61538" y2="18846"/>
                        <a14:foregroundMark x1="65385" y1="6923" x2="70385" y2="6538"/>
                        <a14:foregroundMark x1="65769" y1="3846" x2="65769" y2="3846"/>
                        <a14:foregroundMark x1="42692" y1="85769" x2="26154" y2="80385"/>
                        <a14:foregroundMark x1="58846" y1="93077" x2="56923" y2="9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3" y="1316549"/>
            <a:ext cx="781050" cy="1041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19" b="95469" l="4702" r="99638">
                        <a14:foregroundMark x1="8137" y1="16563" x2="15732" y2="9219"/>
                        <a14:foregroundMark x1="15732" y1="9219" x2="19892" y2="7969"/>
                        <a14:foregroundMark x1="5063" y1="17969" x2="5787" y2="12812"/>
                        <a14:foregroundMark x1="14105" y1="5156" x2="20253" y2="4219"/>
                        <a14:foregroundMark x1="90597" y1="58750" x2="95479" y2="63281"/>
                        <a14:foregroundMark x1="97649" y1="67813" x2="99819" y2="68906"/>
                        <a14:foregroundMark x1="90416" y1="88125" x2="96745" y2="94219"/>
                        <a14:foregroundMark x1="96745" y1="94219" x2="99096" y2="9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815" y="5253400"/>
            <a:ext cx="728706" cy="11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2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525" y="1609174"/>
            <a:ext cx="7247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百度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AI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语音识别只支持单声道，采样率</a:t>
            </a:r>
            <a:r>
              <a:rPr lang="en-US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16000Hz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，</a:t>
            </a:r>
            <a:r>
              <a:rPr lang="zh-CN" altLang="zh-CN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pcm/wav/amr 格式</a:t>
            </a:r>
            <a:r>
              <a:rPr lang="zh-CN" altLang="en-US" sz="24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的语音识别转换。</a:t>
            </a:r>
            <a:endParaRPr lang="zh-CN" altLang="zh-CN" sz="2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6677" y="3356001"/>
            <a:ext cx="7330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通过</a:t>
            </a:r>
            <a:r>
              <a:rPr lang="en-US" altLang="zh-CN" sz="2400" b="1" dirty="0" err="1">
                <a:latin typeface="+mn-ea"/>
              </a:rPr>
              <a:t>PyAudio</a:t>
            </a:r>
            <a:r>
              <a:rPr lang="zh-CN" altLang="en-US" sz="2400" b="1" dirty="0">
                <a:latin typeface="+mn-ea"/>
              </a:rPr>
              <a:t>采集特定格式能被识别的录音，调用百度</a:t>
            </a:r>
            <a:r>
              <a:rPr lang="en-US" altLang="zh-CN" sz="2400" b="1" dirty="0">
                <a:latin typeface="+mn-ea"/>
              </a:rPr>
              <a:t>API</a:t>
            </a:r>
            <a:r>
              <a:rPr lang="zh-CN" altLang="en-US" sz="2400" b="1" dirty="0">
                <a:latin typeface="+mn-ea"/>
              </a:rPr>
              <a:t>识别</a:t>
            </a:r>
            <a:r>
              <a:rPr lang="en-US" altLang="zh-CN" sz="2400" b="1" dirty="0" err="1">
                <a:latin typeface="+mn-ea"/>
              </a:rPr>
              <a:t>PyAudio</a:t>
            </a:r>
            <a:r>
              <a:rPr lang="zh-CN" altLang="en-US" sz="2400" b="1" dirty="0">
                <a:latin typeface="+mn-ea"/>
              </a:rPr>
              <a:t>采集的存于本地语音文件，返回字符型的文本内容，通过</a:t>
            </a:r>
            <a:r>
              <a:rPr lang="en-US" altLang="zh-CN" sz="2400" b="1" dirty="0">
                <a:latin typeface="+mn-ea"/>
              </a:rPr>
              <a:t>Python</a:t>
            </a:r>
            <a:r>
              <a:rPr lang="zh-CN" altLang="en-US" sz="2400" b="1" dirty="0">
                <a:latin typeface="+mn-ea"/>
              </a:rPr>
              <a:t>实时监测返回的文本消息，如果文本中包含特定关键字，就执行对应的命令。本实验控制</a:t>
            </a:r>
            <a:r>
              <a:rPr lang="en-US" altLang="zh-CN" sz="2400" b="1" dirty="0">
                <a:latin typeface="+mn-ea"/>
              </a:rPr>
              <a:t>LED</a:t>
            </a:r>
            <a:r>
              <a:rPr lang="zh-CN" altLang="en-US" sz="2400" b="1" dirty="0">
                <a:latin typeface="+mn-ea"/>
              </a:rPr>
              <a:t>小灯亮灭。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9723" y="4527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实现方法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2" y="1473249"/>
            <a:ext cx="644679" cy="8595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724" y="2971652"/>
            <a:ext cx="2091572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5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60" y="1825625"/>
            <a:ext cx="86639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第一步：插上麦克风，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zh-CN" dirty="0"/>
              <a:t>、使用了</a:t>
            </a:r>
            <a:r>
              <a:rPr lang="zh-CN" altLang="en-US" dirty="0"/>
              <a:t>以下命令</a:t>
            </a:r>
            <a:r>
              <a:rPr lang="zh-CN" altLang="zh-CN" dirty="0"/>
              <a:t>测试是否麦克风能否使用。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arecord</a:t>
            </a:r>
            <a:r>
              <a:rPr lang="en-US" altLang="zh-CN" dirty="0"/>
              <a:t> -D "plughw:1" -f S16_LE -r 16000 -d 3 /home/pi/Desktop/voice.wav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arecord</a:t>
            </a:r>
            <a:r>
              <a:rPr lang="zh-CN" altLang="en-US" dirty="0"/>
              <a:t>是命令行</a:t>
            </a:r>
            <a:r>
              <a:rPr lang="en-US" altLang="zh-CN" dirty="0"/>
              <a:t>ALSA</a:t>
            </a:r>
            <a:r>
              <a:rPr lang="zh-CN" altLang="en-US" dirty="0"/>
              <a:t>声卡驱动的录音程序，支持多种文件格式和多个声卡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20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064" y="161780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、语音识别</a:t>
            </a:r>
          </a:p>
          <a:p>
            <a:pPr marL="0" indent="0">
              <a:buNone/>
            </a:pPr>
            <a:r>
              <a:rPr lang="en-US" altLang="zh-CN" dirty="0"/>
              <a:t>    (1)</a:t>
            </a:r>
            <a:r>
              <a:rPr lang="zh-CN" altLang="zh-CN" dirty="0"/>
              <a:t>去百度语音官网申请</a:t>
            </a:r>
            <a:r>
              <a:rPr lang="zh-CN" altLang="zh-CN" dirty="0" smtClean="0"/>
              <a:t>语音识别</a:t>
            </a:r>
            <a:r>
              <a:rPr lang="zh-CN" altLang="en-US" dirty="0" smtClean="0"/>
              <a:t>账号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en-US" altLang="zh-CN" dirty="0"/>
              <a:t>  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4855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41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  (1)</a:t>
            </a:r>
            <a:r>
              <a:rPr lang="zh-CN" altLang="zh-CN" dirty="0"/>
              <a:t>去百度语音官网申请语音识别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 descr="https://mmbiz.qpic.cn/mmbiz_png/jT9j6yxHvG736icLVLr92Lw0UfzsuZMgh4LfMhjaomfUW0woxyOoawZuBPOURicDU0UYgZCWLAvKLy6WnsWtBsUA/640?wx_fmt=png&amp;tp=webp&amp;wxfrom=5&amp;wx_lazy=1&amp;wx_co=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60" y="1475510"/>
            <a:ext cx="5152592" cy="4571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06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22" y="780720"/>
            <a:ext cx="772120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15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194" y="177782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、语音识别</a:t>
            </a:r>
          </a:p>
          <a:p>
            <a:pPr marL="0" indent="0">
              <a:buNone/>
            </a:pPr>
            <a:r>
              <a:rPr lang="en-US" altLang="zh-CN" dirty="0"/>
              <a:t>    (1)</a:t>
            </a:r>
            <a:r>
              <a:rPr lang="zh-CN" altLang="zh-CN" dirty="0"/>
              <a:t>去百度语音官网申请</a:t>
            </a:r>
            <a:r>
              <a:rPr lang="zh-CN" altLang="zh-CN" dirty="0" smtClean="0"/>
              <a:t>语音识别</a:t>
            </a:r>
            <a:r>
              <a:rPr lang="zh-CN" altLang="en-US" dirty="0" smtClean="0"/>
              <a:t>账号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en-US" altLang="zh-CN" dirty="0"/>
              <a:t>    (2)</a:t>
            </a:r>
            <a:r>
              <a:rPr lang="zh-CN" altLang="zh-CN" dirty="0"/>
              <a:t>建立语音识别文件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nano</a:t>
            </a:r>
            <a:r>
              <a:rPr lang="en-US" altLang="zh-CN" dirty="0"/>
              <a:t> yuyinshibie.py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    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     (3)</a:t>
            </a:r>
            <a:r>
              <a:rPr lang="zh-CN" altLang="zh-CN" dirty="0"/>
              <a:t>写代码</a:t>
            </a:r>
          </a:p>
        </p:txBody>
      </p:sp>
    </p:spTree>
    <p:extLst>
      <p:ext uri="{BB962C8B-B14F-4D97-AF65-F5344CB8AC3E}">
        <p14:creationId xmlns:p14="http://schemas.microsoft.com/office/powerpoint/2010/main" val="73238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334</Words>
  <Application>Microsoft Office PowerPoint</Application>
  <PresentationFormat>全屏显示(4:3)</PresentationFormat>
  <Paragraphs>58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示例14：语音识别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  (1)去百度语音官网申请语音识别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示例14：语音识别</dc:title>
  <dc:creator>User</dc:creator>
  <cp:lastModifiedBy>User</cp:lastModifiedBy>
  <cp:revision>2</cp:revision>
  <dcterms:created xsi:type="dcterms:W3CDTF">2023-11-29T06:04:14Z</dcterms:created>
  <dcterms:modified xsi:type="dcterms:W3CDTF">2023-11-29T06:15:23Z</dcterms:modified>
</cp:coreProperties>
</file>