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703" r:id="rId2"/>
    <p:sldId id="1214" r:id="rId3"/>
    <p:sldId id="456" r:id="rId4"/>
    <p:sldId id="1215" r:id="rId5"/>
    <p:sldId id="1211" r:id="rId6"/>
    <p:sldId id="1212" r:id="rId7"/>
    <p:sldId id="1213" r:id="rId8"/>
    <p:sldId id="1186" r:id="rId9"/>
    <p:sldId id="1185" r:id="rId10"/>
    <p:sldId id="520" r:id="rId11"/>
    <p:sldId id="512" r:id="rId12"/>
    <p:sldId id="118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7" d="100"/>
          <a:sy n="77" d="100"/>
        </p:scale>
        <p:origin x="-336"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FB677-5BED-40F3-9095-4303F6BB8E51}" type="datetimeFigureOut">
              <a:rPr lang="en-IN" smtClean="0"/>
              <a:t>26-05-2020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37E6FB-7CC3-4FB8-A130-790F9A13F734}" type="slidenum">
              <a:rPr lang="en-IN" smtClean="0"/>
              <a:t>‹#›</a:t>
            </a:fld>
            <a:endParaRPr lang="en-IN"/>
          </a:p>
        </p:txBody>
      </p:sp>
    </p:spTree>
    <p:extLst>
      <p:ext uri="{BB962C8B-B14F-4D97-AF65-F5344CB8AC3E}">
        <p14:creationId xmlns:p14="http://schemas.microsoft.com/office/powerpoint/2010/main" val="3488649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pPr/>
              <a:t>1</a:t>
            </a:fld>
            <a:endParaRPr lang="th-TH"/>
          </a:p>
        </p:txBody>
      </p:sp>
    </p:spTree>
    <p:extLst>
      <p:ext uri="{BB962C8B-B14F-4D97-AF65-F5344CB8AC3E}">
        <p14:creationId xmlns:p14="http://schemas.microsoft.com/office/powerpoint/2010/main" val="2447712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pPr/>
              <a:t>5</a:t>
            </a:fld>
            <a:endParaRPr lang="th-TH"/>
          </a:p>
        </p:txBody>
      </p:sp>
    </p:spTree>
    <p:extLst>
      <p:ext uri="{BB962C8B-B14F-4D97-AF65-F5344CB8AC3E}">
        <p14:creationId xmlns:p14="http://schemas.microsoft.com/office/powerpoint/2010/main" val="1545912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pPr/>
              <a:t>6</a:t>
            </a:fld>
            <a:endParaRPr lang="th-TH"/>
          </a:p>
        </p:txBody>
      </p:sp>
    </p:spTree>
    <p:extLst>
      <p:ext uri="{BB962C8B-B14F-4D97-AF65-F5344CB8AC3E}">
        <p14:creationId xmlns:p14="http://schemas.microsoft.com/office/powerpoint/2010/main" val="1545912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pPr/>
              <a:t>7</a:t>
            </a:fld>
            <a:endParaRPr lang="th-TH"/>
          </a:p>
        </p:txBody>
      </p:sp>
    </p:spTree>
    <p:extLst>
      <p:ext uri="{BB962C8B-B14F-4D97-AF65-F5344CB8AC3E}">
        <p14:creationId xmlns:p14="http://schemas.microsoft.com/office/powerpoint/2010/main" val="1545912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pPr/>
              <a:t>8</a:t>
            </a:fld>
            <a:endParaRPr lang="th-TH"/>
          </a:p>
        </p:txBody>
      </p:sp>
    </p:spTree>
    <p:extLst>
      <p:ext uri="{BB962C8B-B14F-4D97-AF65-F5344CB8AC3E}">
        <p14:creationId xmlns:p14="http://schemas.microsoft.com/office/powerpoint/2010/main" val="1117087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ตัวแทนรูปบนภาพนิ่ง 1"/>
          <p:cNvSpPr>
            <a:spLocks noGrp="1" noRot="1" noChangeAspect="1"/>
          </p:cNvSpPr>
          <p:nvPr>
            <p:ph type="sldImg"/>
          </p:nvPr>
        </p:nvSpPr>
        <p:spPr/>
      </p:sp>
      <p:sp>
        <p:nvSpPr>
          <p:cNvPr id="3" name="ตัวแทนบันทึกย่อ 2"/>
          <p:cNvSpPr>
            <a:spLocks noGrp="1"/>
          </p:cNvSpPr>
          <p:nvPr>
            <p:ph type="body" idx="1"/>
          </p:nvPr>
        </p:nvSpPr>
        <p:spPr/>
        <p:txBody>
          <a:bodyPr/>
          <a:lstStyle/>
          <a:p>
            <a:endParaRPr lang="th-TH" dirty="0"/>
          </a:p>
        </p:txBody>
      </p:sp>
      <p:sp>
        <p:nvSpPr>
          <p:cNvPr id="4" name="ตัวแทนหมายเลขภาพนิ่ง 3"/>
          <p:cNvSpPr>
            <a:spLocks noGrp="1"/>
          </p:cNvSpPr>
          <p:nvPr>
            <p:ph type="sldNum" sz="quarter" idx="10"/>
          </p:nvPr>
        </p:nvSpPr>
        <p:spPr/>
        <p:txBody>
          <a:bodyPr/>
          <a:lstStyle/>
          <a:p>
            <a:fld id="{6B8CD501-6BB7-45B6-B183-6435F0E3813A}" type="slidenum">
              <a:rPr lang="th-TH" smtClean="0"/>
              <a:pPr/>
              <a:t>9</a:t>
            </a:fld>
            <a:endParaRPr lang="th-TH"/>
          </a:p>
        </p:txBody>
      </p:sp>
    </p:spTree>
    <p:extLst>
      <p:ext uri="{BB962C8B-B14F-4D97-AF65-F5344CB8AC3E}">
        <p14:creationId xmlns:p14="http://schemas.microsoft.com/office/powerpoint/2010/main" val="1545912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E7D33A-0CED-4D12-A6D7-F9C957DDC6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8DCCF64-77C6-46F4-A728-BC06294E92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BEE51ED-FEDB-44CC-8D77-B41CEF67E3D1}"/>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5" name="Footer Placeholder 4">
            <a:extLst>
              <a:ext uri="{FF2B5EF4-FFF2-40B4-BE49-F238E27FC236}">
                <a16:creationId xmlns:a16="http://schemas.microsoft.com/office/drawing/2014/main" xmlns="" id="{F9621F7E-A591-4EE8-86D4-8DEA92A4C6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785D6F6-88A1-4088-80BD-379010AA4737}"/>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3815842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C97472-C298-4BD6-9C48-DDC2F8B1C7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8B58747-404B-4318-914C-F6F443E5FE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5FB5F04-BF09-4134-81E0-FF1E52BECD20}"/>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5" name="Footer Placeholder 4">
            <a:extLst>
              <a:ext uri="{FF2B5EF4-FFF2-40B4-BE49-F238E27FC236}">
                <a16:creationId xmlns:a16="http://schemas.microsoft.com/office/drawing/2014/main" xmlns="" id="{574A627E-E782-49E0-A23D-24C1267D53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3267931-9712-4ACA-B532-59D6A78083F3}"/>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314662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FEE26DE-FAC3-40DD-9F41-FB08F67C5F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9EE8F6E-DC28-49FA-855A-D5062C2B3A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3A24572-4D4B-46F2-8C41-C23C5867C952}"/>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5" name="Footer Placeholder 4">
            <a:extLst>
              <a:ext uri="{FF2B5EF4-FFF2-40B4-BE49-F238E27FC236}">
                <a16:creationId xmlns:a16="http://schemas.microsoft.com/office/drawing/2014/main" xmlns="" id="{54685B3D-7DA9-4D0F-9844-2696270B6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BF11615-A80C-4A4B-AFC5-EA232C5ADC56}"/>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966662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ภาพนิ่งชื่อเรื่อง">
    <p:spTree>
      <p:nvGrpSpPr>
        <p:cNvPr id="1" name=""/>
        <p:cNvGrpSpPr/>
        <p:nvPr/>
      </p:nvGrpSpPr>
      <p:grpSpPr>
        <a:xfrm>
          <a:off x="0" y="0"/>
          <a:ext cx="0" cy="0"/>
          <a:chOff x="0" y="0"/>
          <a:chExt cx="0" cy="0"/>
        </a:xfrm>
      </p:grpSpPr>
      <p:sp>
        <p:nvSpPr>
          <p:cNvPr id="2" name="ตัวแทนรูปภาพ 8"/>
          <p:cNvSpPr>
            <a:spLocks noGrp="1"/>
          </p:cNvSpPr>
          <p:nvPr>
            <p:ph type="pic" sz="quarter" idx="14"/>
          </p:nvPr>
        </p:nvSpPr>
        <p:spPr>
          <a:xfrm>
            <a:off x="612531" y="250935"/>
            <a:ext cx="3515313" cy="2476500"/>
          </a:xfrm>
          <a:prstGeom prst="rect">
            <a:avLst/>
          </a:prstGeom>
        </p:spPr>
        <p:txBody>
          <a:bodyPr/>
          <a:lstStyle/>
          <a:p>
            <a:endParaRPr lang="th-TH"/>
          </a:p>
        </p:txBody>
      </p:sp>
      <p:sp>
        <p:nvSpPr>
          <p:cNvPr id="3" name="ตัวแทนรูปภาพ 8"/>
          <p:cNvSpPr>
            <a:spLocks noGrp="1"/>
          </p:cNvSpPr>
          <p:nvPr>
            <p:ph type="pic" sz="quarter" idx="15"/>
          </p:nvPr>
        </p:nvSpPr>
        <p:spPr>
          <a:xfrm>
            <a:off x="4224470" y="266700"/>
            <a:ext cx="3515313" cy="2476500"/>
          </a:xfrm>
          <a:prstGeom prst="rect">
            <a:avLst/>
          </a:prstGeom>
        </p:spPr>
        <p:txBody>
          <a:bodyPr/>
          <a:lstStyle/>
          <a:p>
            <a:endParaRPr lang="th-TH"/>
          </a:p>
        </p:txBody>
      </p:sp>
      <p:sp>
        <p:nvSpPr>
          <p:cNvPr id="4" name="ตัวแทนรูปภาพ 8"/>
          <p:cNvSpPr>
            <a:spLocks noGrp="1"/>
          </p:cNvSpPr>
          <p:nvPr>
            <p:ph type="pic" sz="quarter" idx="16"/>
          </p:nvPr>
        </p:nvSpPr>
        <p:spPr>
          <a:xfrm>
            <a:off x="7852946" y="266700"/>
            <a:ext cx="3515313" cy="2476500"/>
          </a:xfrm>
          <a:prstGeom prst="rect">
            <a:avLst/>
          </a:prstGeom>
        </p:spPr>
        <p:txBody>
          <a:bodyPr/>
          <a:lstStyle/>
          <a:p>
            <a:endParaRPr lang="th-TH"/>
          </a:p>
        </p:txBody>
      </p:sp>
      <p:sp>
        <p:nvSpPr>
          <p:cNvPr id="5" name="ตัวแทนรูปภาพ 8"/>
          <p:cNvSpPr>
            <a:spLocks noGrp="1"/>
          </p:cNvSpPr>
          <p:nvPr>
            <p:ph type="pic" sz="quarter" idx="17"/>
          </p:nvPr>
        </p:nvSpPr>
        <p:spPr>
          <a:xfrm>
            <a:off x="612531" y="2917935"/>
            <a:ext cx="3515313" cy="2476500"/>
          </a:xfrm>
          <a:prstGeom prst="rect">
            <a:avLst/>
          </a:prstGeom>
        </p:spPr>
        <p:txBody>
          <a:bodyPr/>
          <a:lstStyle/>
          <a:p>
            <a:endParaRPr lang="th-TH"/>
          </a:p>
        </p:txBody>
      </p:sp>
      <p:sp>
        <p:nvSpPr>
          <p:cNvPr id="6" name="ตัวแทนรูปภาพ 8"/>
          <p:cNvSpPr>
            <a:spLocks noGrp="1"/>
          </p:cNvSpPr>
          <p:nvPr>
            <p:ph type="pic" sz="quarter" idx="18"/>
          </p:nvPr>
        </p:nvSpPr>
        <p:spPr>
          <a:xfrm>
            <a:off x="4224470" y="2933700"/>
            <a:ext cx="3515313" cy="2476500"/>
          </a:xfrm>
          <a:prstGeom prst="rect">
            <a:avLst/>
          </a:prstGeom>
        </p:spPr>
        <p:txBody>
          <a:bodyPr/>
          <a:lstStyle/>
          <a:p>
            <a:endParaRPr lang="th-TH"/>
          </a:p>
        </p:txBody>
      </p:sp>
      <p:sp>
        <p:nvSpPr>
          <p:cNvPr id="7" name="ตัวแทนรูปภาพ 8"/>
          <p:cNvSpPr>
            <a:spLocks noGrp="1"/>
          </p:cNvSpPr>
          <p:nvPr>
            <p:ph type="pic" sz="quarter" idx="19"/>
          </p:nvPr>
        </p:nvSpPr>
        <p:spPr>
          <a:xfrm>
            <a:off x="7852946" y="2933700"/>
            <a:ext cx="3515313" cy="2476500"/>
          </a:xfrm>
          <a:prstGeom prst="rect">
            <a:avLst/>
          </a:prstGeom>
        </p:spPr>
        <p:txBody>
          <a:bodyPr/>
          <a:lstStyle/>
          <a:p>
            <a:endParaRPr lang="th-TH"/>
          </a:p>
        </p:txBody>
      </p:sp>
    </p:spTree>
    <p:extLst>
      <p:ext uri="{BB962C8B-B14F-4D97-AF65-F5344CB8AC3E}">
        <p14:creationId xmlns:p14="http://schemas.microsoft.com/office/powerpoint/2010/main" val="673502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2_ส่วนหัวของส่วน">
    <p:spTree>
      <p:nvGrpSpPr>
        <p:cNvPr id="1" name=""/>
        <p:cNvGrpSpPr/>
        <p:nvPr/>
      </p:nvGrpSpPr>
      <p:grpSpPr>
        <a:xfrm>
          <a:off x="0" y="0"/>
          <a:ext cx="0" cy="0"/>
          <a:chOff x="0" y="0"/>
          <a:chExt cx="0" cy="0"/>
        </a:xfrm>
      </p:grpSpPr>
      <p:sp>
        <p:nvSpPr>
          <p:cNvPr id="2" name="Picture Placeholder 18"/>
          <p:cNvSpPr>
            <a:spLocks noGrp="1"/>
          </p:cNvSpPr>
          <p:nvPr>
            <p:ph type="pic" sz="quarter" idx="15"/>
          </p:nvPr>
        </p:nvSpPr>
        <p:spPr>
          <a:xfrm>
            <a:off x="252243" y="228600"/>
            <a:ext cx="7918590" cy="6460642"/>
          </a:xfrm>
          <a:custGeom>
            <a:avLst/>
            <a:gdLst>
              <a:gd name="connsiteX0" fmla="*/ 8955694 w 11724934"/>
              <a:gd name="connsiteY0" fmla="*/ 2976334 h 13428667"/>
              <a:gd name="connsiteX1" fmla="*/ 3330999 w 11724934"/>
              <a:gd name="connsiteY1" fmla="*/ 12125956 h 13428667"/>
              <a:gd name="connsiteX2" fmla="*/ 3074428 w 11724934"/>
              <a:gd name="connsiteY2" fmla="*/ 11690634 h 13428667"/>
              <a:gd name="connsiteX3" fmla="*/ 8133670 w 11724934"/>
              <a:gd name="connsiteY3" fmla="*/ 3460824 h 13428667"/>
              <a:gd name="connsiteX4" fmla="*/ 6613112 w 11724934"/>
              <a:gd name="connsiteY4" fmla="*/ 2045671 h 13428667"/>
              <a:gd name="connsiteX5" fmla="*/ 988418 w 11724934"/>
              <a:gd name="connsiteY5" fmla="*/ 11195294 h 13428667"/>
              <a:gd name="connsiteX6" fmla="*/ 731845 w 11724934"/>
              <a:gd name="connsiteY6" fmla="*/ 10759973 h 13428667"/>
              <a:gd name="connsiteX7" fmla="*/ 5791089 w 11724934"/>
              <a:gd name="connsiteY7" fmla="*/ 2530161 h 13428667"/>
              <a:gd name="connsiteX8" fmla="*/ 10347090 w 11724934"/>
              <a:gd name="connsiteY8" fmla="*/ 1955479 h 13428667"/>
              <a:gd name="connsiteX9" fmla="*/ 3290281 w 11724934"/>
              <a:gd name="connsiteY9" fmla="*/ 13428667 h 13428667"/>
              <a:gd name="connsiteX10" fmla="*/ 2991235 w 11724934"/>
              <a:gd name="connsiteY10" fmla="*/ 12921283 h 13428667"/>
              <a:gd name="connsiteX11" fmla="*/ 9388443 w 11724934"/>
              <a:gd name="connsiteY11" fmla="*/ 2520493 h 13428667"/>
              <a:gd name="connsiteX12" fmla="*/ 9016568 w 11724934"/>
              <a:gd name="connsiteY12" fmla="*/ 1717422 h 13428667"/>
              <a:gd name="connsiteX13" fmla="*/ 3391873 w 11724934"/>
              <a:gd name="connsiteY13" fmla="*/ 10867044 h 13428667"/>
              <a:gd name="connsiteX14" fmla="*/ 3135302 w 11724934"/>
              <a:gd name="connsiteY14" fmla="*/ 10431723 h 13428667"/>
              <a:gd name="connsiteX15" fmla="*/ 8194543 w 11724934"/>
              <a:gd name="connsiteY15" fmla="*/ 2201912 h 13428667"/>
              <a:gd name="connsiteX16" fmla="*/ 8004509 w 11724934"/>
              <a:gd name="connsiteY16" fmla="*/ 1024816 h 13428667"/>
              <a:gd name="connsiteX17" fmla="*/ 947699 w 11724934"/>
              <a:gd name="connsiteY17" fmla="*/ 12498007 h 13428667"/>
              <a:gd name="connsiteX18" fmla="*/ 648653 w 11724934"/>
              <a:gd name="connsiteY18" fmla="*/ 11990622 h 13428667"/>
              <a:gd name="connsiteX19" fmla="*/ 7045862 w 11724934"/>
              <a:gd name="connsiteY19" fmla="*/ 1589830 h 13428667"/>
              <a:gd name="connsiteX20" fmla="*/ 11724934 w 11724934"/>
              <a:gd name="connsiteY20" fmla="*/ 930662 h 13428667"/>
              <a:gd name="connsiteX21" fmla="*/ 4668125 w 11724934"/>
              <a:gd name="connsiteY21" fmla="*/ 12403851 h 13428667"/>
              <a:gd name="connsiteX22" fmla="*/ 4369080 w 11724934"/>
              <a:gd name="connsiteY22" fmla="*/ 11896466 h 13428667"/>
              <a:gd name="connsiteX23" fmla="*/ 10766288 w 11724934"/>
              <a:gd name="connsiteY23" fmla="*/ 1495676 h 13428667"/>
              <a:gd name="connsiteX24" fmla="*/ 6673985 w 11724934"/>
              <a:gd name="connsiteY24" fmla="*/ 786761 h 13428667"/>
              <a:gd name="connsiteX25" fmla="*/ 1049293 w 11724934"/>
              <a:gd name="connsiteY25" fmla="*/ 9936384 h 13428667"/>
              <a:gd name="connsiteX26" fmla="*/ 792719 w 11724934"/>
              <a:gd name="connsiteY26" fmla="*/ 9501062 h 13428667"/>
              <a:gd name="connsiteX27" fmla="*/ 5851961 w 11724934"/>
              <a:gd name="connsiteY27" fmla="*/ 1271251 h 13428667"/>
              <a:gd name="connsiteX28" fmla="*/ 6440843 w 11724934"/>
              <a:gd name="connsiteY28" fmla="*/ 94156 h 13428667"/>
              <a:gd name="connsiteX29" fmla="*/ 278218 w 11724934"/>
              <a:gd name="connsiteY29" fmla="*/ 10053030 h 13428667"/>
              <a:gd name="connsiteX30" fmla="*/ 0 w 11724934"/>
              <a:gd name="connsiteY30" fmla="*/ 9580984 h 13428667"/>
              <a:gd name="connsiteX31" fmla="*/ 5543097 w 11724934"/>
              <a:gd name="connsiteY31" fmla="*/ 623276 h 13428667"/>
              <a:gd name="connsiteX32" fmla="*/ 9382354 w 11724934"/>
              <a:gd name="connsiteY32" fmla="*/ 0 h 13428667"/>
              <a:gd name="connsiteX33" fmla="*/ 2325545 w 11724934"/>
              <a:gd name="connsiteY33" fmla="*/ 11473190 h 13428667"/>
              <a:gd name="connsiteX34" fmla="*/ 2026498 w 11724934"/>
              <a:gd name="connsiteY34" fmla="*/ 10965805 h 13428667"/>
              <a:gd name="connsiteX35" fmla="*/ 8423706 w 11724934"/>
              <a:gd name="connsiteY35" fmla="*/ 565013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8741190 w 15797999"/>
              <a:gd name="connsiteY26" fmla="*/ 12403851 h 13428667"/>
              <a:gd name="connsiteX27" fmla="*/ 8442145 w 15797999"/>
              <a:gd name="connsiteY27" fmla="*/ 11896466 h 13428667"/>
              <a:gd name="connsiteX28" fmla="*/ 14839353 w 15797999"/>
              <a:gd name="connsiteY28" fmla="*/ 1495676 h 13428667"/>
              <a:gd name="connsiteX29" fmla="*/ 15797999 w 15797999"/>
              <a:gd name="connsiteY29" fmla="*/ 930662 h 13428667"/>
              <a:gd name="connsiteX30" fmla="*/ 10747050 w 15797999"/>
              <a:gd name="connsiteY30" fmla="*/ 786761 h 13428667"/>
              <a:gd name="connsiteX31" fmla="*/ 5122358 w 15797999"/>
              <a:gd name="connsiteY31" fmla="*/ 9936384 h 13428667"/>
              <a:gd name="connsiteX32" fmla="*/ 4865784 w 15797999"/>
              <a:gd name="connsiteY32" fmla="*/ 9501062 h 13428667"/>
              <a:gd name="connsiteX33" fmla="*/ 9925026 w 15797999"/>
              <a:gd name="connsiteY33" fmla="*/ 1271251 h 13428667"/>
              <a:gd name="connsiteX34" fmla="*/ 10747050 w 15797999"/>
              <a:gd name="connsiteY34" fmla="*/ 786761 h 13428667"/>
              <a:gd name="connsiteX35" fmla="*/ 10513908 w 15797999"/>
              <a:gd name="connsiteY35" fmla="*/ 94156 h 13428667"/>
              <a:gd name="connsiteX36" fmla="*/ 0 w 15797999"/>
              <a:gd name="connsiteY36" fmla="*/ 5008065 h 13428667"/>
              <a:gd name="connsiteX37" fmla="*/ 4073065 w 15797999"/>
              <a:gd name="connsiteY37" fmla="*/ 9580984 h 13428667"/>
              <a:gd name="connsiteX38" fmla="*/ 9616162 w 15797999"/>
              <a:gd name="connsiteY38" fmla="*/ 623276 h 13428667"/>
              <a:gd name="connsiteX39" fmla="*/ 10513908 w 15797999"/>
              <a:gd name="connsiteY39" fmla="*/ 94156 h 13428667"/>
              <a:gd name="connsiteX40" fmla="*/ 13455419 w 15797999"/>
              <a:gd name="connsiteY40" fmla="*/ 0 h 13428667"/>
              <a:gd name="connsiteX41" fmla="*/ 6398610 w 15797999"/>
              <a:gd name="connsiteY41" fmla="*/ 11473190 h 13428667"/>
              <a:gd name="connsiteX42" fmla="*/ 6099563 w 15797999"/>
              <a:gd name="connsiteY42" fmla="*/ 10965805 h 13428667"/>
              <a:gd name="connsiteX43" fmla="*/ 12496771 w 15797999"/>
              <a:gd name="connsiteY43" fmla="*/ 565013 h 13428667"/>
              <a:gd name="connsiteX44" fmla="*/ 13455419 w 15797999"/>
              <a:gd name="connsiteY44"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8741190 w 15797999"/>
              <a:gd name="connsiteY26" fmla="*/ 12403851 h 13428667"/>
              <a:gd name="connsiteX27" fmla="*/ 8442145 w 15797999"/>
              <a:gd name="connsiteY27" fmla="*/ 11896466 h 13428667"/>
              <a:gd name="connsiteX28" fmla="*/ 14839353 w 15797999"/>
              <a:gd name="connsiteY28" fmla="*/ 1495676 h 13428667"/>
              <a:gd name="connsiteX29" fmla="*/ 15797999 w 15797999"/>
              <a:gd name="connsiteY29" fmla="*/ 930662 h 13428667"/>
              <a:gd name="connsiteX30" fmla="*/ 10747050 w 15797999"/>
              <a:gd name="connsiteY30" fmla="*/ 786761 h 13428667"/>
              <a:gd name="connsiteX31" fmla="*/ 5122358 w 15797999"/>
              <a:gd name="connsiteY31" fmla="*/ 9936384 h 13428667"/>
              <a:gd name="connsiteX32" fmla="*/ 4865784 w 15797999"/>
              <a:gd name="connsiteY32" fmla="*/ 9501062 h 13428667"/>
              <a:gd name="connsiteX33" fmla="*/ 9925026 w 15797999"/>
              <a:gd name="connsiteY33" fmla="*/ 1271251 h 13428667"/>
              <a:gd name="connsiteX34" fmla="*/ 10747050 w 15797999"/>
              <a:gd name="connsiteY34" fmla="*/ 786761 h 13428667"/>
              <a:gd name="connsiteX35" fmla="*/ 10513908 w 15797999"/>
              <a:gd name="connsiteY35" fmla="*/ 94156 h 13428667"/>
              <a:gd name="connsiteX36" fmla="*/ 6330280 w 15797999"/>
              <a:gd name="connsiteY36" fmla="*/ 2021759 h 13428667"/>
              <a:gd name="connsiteX37" fmla="*/ 0 w 15797999"/>
              <a:gd name="connsiteY37" fmla="*/ 5008065 h 13428667"/>
              <a:gd name="connsiteX38" fmla="*/ 4073065 w 15797999"/>
              <a:gd name="connsiteY38" fmla="*/ 9580984 h 13428667"/>
              <a:gd name="connsiteX39" fmla="*/ 9616162 w 15797999"/>
              <a:gd name="connsiteY39" fmla="*/ 623276 h 13428667"/>
              <a:gd name="connsiteX40" fmla="*/ 10513908 w 15797999"/>
              <a:gd name="connsiteY40" fmla="*/ 94156 h 13428667"/>
              <a:gd name="connsiteX41" fmla="*/ 13455419 w 15797999"/>
              <a:gd name="connsiteY41" fmla="*/ 0 h 13428667"/>
              <a:gd name="connsiteX42" fmla="*/ 6398610 w 15797999"/>
              <a:gd name="connsiteY42" fmla="*/ 11473190 h 13428667"/>
              <a:gd name="connsiteX43" fmla="*/ 6099563 w 15797999"/>
              <a:gd name="connsiteY43" fmla="*/ 10965805 h 13428667"/>
              <a:gd name="connsiteX44" fmla="*/ 12496771 w 15797999"/>
              <a:gd name="connsiteY44" fmla="*/ 565013 h 13428667"/>
              <a:gd name="connsiteX45" fmla="*/ 13455419 w 15797999"/>
              <a:gd name="connsiteY45"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8741190 w 15797999"/>
              <a:gd name="connsiteY26" fmla="*/ 12403851 h 13428667"/>
              <a:gd name="connsiteX27" fmla="*/ 8442145 w 15797999"/>
              <a:gd name="connsiteY27" fmla="*/ 11896466 h 13428667"/>
              <a:gd name="connsiteX28" fmla="*/ 14839353 w 15797999"/>
              <a:gd name="connsiteY28" fmla="*/ 1495676 h 13428667"/>
              <a:gd name="connsiteX29" fmla="*/ 15797999 w 15797999"/>
              <a:gd name="connsiteY29" fmla="*/ 930662 h 13428667"/>
              <a:gd name="connsiteX30" fmla="*/ 10747050 w 15797999"/>
              <a:gd name="connsiteY30" fmla="*/ 786761 h 13428667"/>
              <a:gd name="connsiteX31" fmla="*/ 5122358 w 15797999"/>
              <a:gd name="connsiteY31" fmla="*/ 9936384 h 13428667"/>
              <a:gd name="connsiteX32" fmla="*/ 4865784 w 15797999"/>
              <a:gd name="connsiteY32" fmla="*/ 9501062 h 13428667"/>
              <a:gd name="connsiteX33" fmla="*/ 9925026 w 15797999"/>
              <a:gd name="connsiteY33" fmla="*/ 1271251 h 13428667"/>
              <a:gd name="connsiteX34" fmla="*/ 10747050 w 15797999"/>
              <a:gd name="connsiteY34" fmla="*/ 786761 h 13428667"/>
              <a:gd name="connsiteX35" fmla="*/ 10513908 w 15797999"/>
              <a:gd name="connsiteY35" fmla="*/ 94156 h 13428667"/>
              <a:gd name="connsiteX36" fmla="*/ 5447411 w 15797999"/>
              <a:gd name="connsiteY36" fmla="*/ 1044297 h 13428667"/>
              <a:gd name="connsiteX37" fmla="*/ 0 w 15797999"/>
              <a:gd name="connsiteY37" fmla="*/ 5008065 h 13428667"/>
              <a:gd name="connsiteX38" fmla="*/ 4073065 w 15797999"/>
              <a:gd name="connsiteY38" fmla="*/ 9580984 h 13428667"/>
              <a:gd name="connsiteX39" fmla="*/ 9616162 w 15797999"/>
              <a:gd name="connsiteY39" fmla="*/ 623276 h 13428667"/>
              <a:gd name="connsiteX40" fmla="*/ 10513908 w 15797999"/>
              <a:gd name="connsiteY40" fmla="*/ 94156 h 13428667"/>
              <a:gd name="connsiteX41" fmla="*/ 13455419 w 15797999"/>
              <a:gd name="connsiteY41" fmla="*/ 0 h 13428667"/>
              <a:gd name="connsiteX42" fmla="*/ 6398610 w 15797999"/>
              <a:gd name="connsiteY42" fmla="*/ 11473190 h 13428667"/>
              <a:gd name="connsiteX43" fmla="*/ 6099563 w 15797999"/>
              <a:gd name="connsiteY43" fmla="*/ 10965805 h 13428667"/>
              <a:gd name="connsiteX44" fmla="*/ 12496771 w 15797999"/>
              <a:gd name="connsiteY44" fmla="*/ 565013 h 13428667"/>
              <a:gd name="connsiteX45" fmla="*/ 13455419 w 15797999"/>
              <a:gd name="connsiteY45"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12321177 w 15797999"/>
              <a:gd name="connsiteY26" fmla="*/ 6562228 h 13428667"/>
              <a:gd name="connsiteX27" fmla="*/ 8741190 w 15797999"/>
              <a:gd name="connsiteY27" fmla="*/ 12403851 h 13428667"/>
              <a:gd name="connsiteX28" fmla="*/ 8442145 w 15797999"/>
              <a:gd name="connsiteY28" fmla="*/ 11896466 h 13428667"/>
              <a:gd name="connsiteX29" fmla="*/ 14839353 w 15797999"/>
              <a:gd name="connsiteY29" fmla="*/ 1495676 h 13428667"/>
              <a:gd name="connsiteX30" fmla="*/ 15797999 w 15797999"/>
              <a:gd name="connsiteY30" fmla="*/ 930662 h 13428667"/>
              <a:gd name="connsiteX31" fmla="*/ 10747050 w 15797999"/>
              <a:gd name="connsiteY31" fmla="*/ 786761 h 13428667"/>
              <a:gd name="connsiteX32" fmla="*/ 5122358 w 15797999"/>
              <a:gd name="connsiteY32" fmla="*/ 9936384 h 13428667"/>
              <a:gd name="connsiteX33" fmla="*/ 4865784 w 15797999"/>
              <a:gd name="connsiteY33" fmla="*/ 9501062 h 13428667"/>
              <a:gd name="connsiteX34" fmla="*/ 9925026 w 15797999"/>
              <a:gd name="connsiteY34" fmla="*/ 1271251 h 13428667"/>
              <a:gd name="connsiteX35" fmla="*/ 10747050 w 15797999"/>
              <a:gd name="connsiteY35" fmla="*/ 786761 h 13428667"/>
              <a:gd name="connsiteX36" fmla="*/ 10513908 w 15797999"/>
              <a:gd name="connsiteY36" fmla="*/ 94156 h 13428667"/>
              <a:gd name="connsiteX37" fmla="*/ 5447411 w 15797999"/>
              <a:gd name="connsiteY37" fmla="*/ 1044297 h 13428667"/>
              <a:gd name="connsiteX38" fmla="*/ 0 w 15797999"/>
              <a:gd name="connsiteY38" fmla="*/ 5008065 h 13428667"/>
              <a:gd name="connsiteX39" fmla="*/ 4073065 w 15797999"/>
              <a:gd name="connsiteY39" fmla="*/ 9580984 h 13428667"/>
              <a:gd name="connsiteX40" fmla="*/ 9616162 w 15797999"/>
              <a:gd name="connsiteY40" fmla="*/ 623276 h 13428667"/>
              <a:gd name="connsiteX41" fmla="*/ 10513908 w 15797999"/>
              <a:gd name="connsiteY41" fmla="*/ 94156 h 13428667"/>
              <a:gd name="connsiteX42" fmla="*/ 13455419 w 15797999"/>
              <a:gd name="connsiteY42" fmla="*/ 0 h 13428667"/>
              <a:gd name="connsiteX43" fmla="*/ 6398610 w 15797999"/>
              <a:gd name="connsiteY43" fmla="*/ 11473190 h 13428667"/>
              <a:gd name="connsiteX44" fmla="*/ 6099563 w 15797999"/>
              <a:gd name="connsiteY44" fmla="*/ 10965805 h 13428667"/>
              <a:gd name="connsiteX45" fmla="*/ 12496771 w 15797999"/>
              <a:gd name="connsiteY45" fmla="*/ 565013 h 13428667"/>
              <a:gd name="connsiteX46" fmla="*/ 13455419 w 15797999"/>
              <a:gd name="connsiteY46" fmla="*/ 0 h 13428667"/>
              <a:gd name="connsiteX0" fmla="*/ 13028759 w 15797999"/>
              <a:gd name="connsiteY0" fmla="*/ 2976334 h 13428667"/>
              <a:gd name="connsiteX1" fmla="*/ 7404064 w 15797999"/>
              <a:gd name="connsiteY1" fmla="*/ 12125956 h 13428667"/>
              <a:gd name="connsiteX2" fmla="*/ 7147493 w 15797999"/>
              <a:gd name="connsiteY2" fmla="*/ 11690634 h 13428667"/>
              <a:gd name="connsiteX3" fmla="*/ 12206735 w 15797999"/>
              <a:gd name="connsiteY3" fmla="*/ 3460824 h 13428667"/>
              <a:gd name="connsiteX4" fmla="*/ 13028759 w 15797999"/>
              <a:gd name="connsiteY4" fmla="*/ 2976334 h 13428667"/>
              <a:gd name="connsiteX5" fmla="*/ 10686177 w 15797999"/>
              <a:gd name="connsiteY5" fmla="*/ 2045671 h 13428667"/>
              <a:gd name="connsiteX6" fmla="*/ 5061483 w 15797999"/>
              <a:gd name="connsiteY6" fmla="*/ 11195294 h 13428667"/>
              <a:gd name="connsiteX7" fmla="*/ 4804910 w 15797999"/>
              <a:gd name="connsiteY7" fmla="*/ 10759973 h 13428667"/>
              <a:gd name="connsiteX8" fmla="*/ 9864154 w 15797999"/>
              <a:gd name="connsiteY8" fmla="*/ 2530161 h 13428667"/>
              <a:gd name="connsiteX9" fmla="*/ 10686177 w 15797999"/>
              <a:gd name="connsiteY9" fmla="*/ 2045671 h 13428667"/>
              <a:gd name="connsiteX10" fmla="*/ 14420155 w 15797999"/>
              <a:gd name="connsiteY10" fmla="*/ 1955479 h 13428667"/>
              <a:gd name="connsiteX11" fmla="*/ 7363346 w 15797999"/>
              <a:gd name="connsiteY11" fmla="*/ 13428667 h 13428667"/>
              <a:gd name="connsiteX12" fmla="*/ 7064300 w 15797999"/>
              <a:gd name="connsiteY12" fmla="*/ 12921283 h 13428667"/>
              <a:gd name="connsiteX13" fmla="*/ 13461508 w 15797999"/>
              <a:gd name="connsiteY13" fmla="*/ 2520493 h 13428667"/>
              <a:gd name="connsiteX14" fmla="*/ 14420155 w 15797999"/>
              <a:gd name="connsiteY14" fmla="*/ 1955479 h 13428667"/>
              <a:gd name="connsiteX15" fmla="*/ 13089633 w 15797999"/>
              <a:gd name="connsiteY15" fmla="*/ 1717422 h 13428667"/>
              <a:gd name="connsiteX16" fmla="*/ 7464938 w 15797999"/>
              <a:gd name="connsiteY16" fmla="*/ 10867044 h 13428667"/>
              <a:gd name="connsiteX17" fmla="*/ 7208367 w 15797999"/>
              <a:gd name="connsiteY17" fmla="*/ 10431723 h 13428667"/>
              <a:gd name="connsiteX18" fmla="*/ 12267608 w 15797999"/>
              <a:gd name="connsiteY18" fmla="*/ 2201912 h 13428667"/>
              <a:gd name="connsiteX19" fmla="*/ 13089633 w 15797999"/>
              <a:gd name="connsiteY19" fmla="*/ 1717422 h 13428667"/>
              <a:gd name="connsiteX20" fmla="*/ 12077574 w 15797999"/>
              <a:gd name="connsiteY20" fmla="*/ 1024816 h 13428667"/>
              <a:gd name="connsiteX21" fmla="*/ 5020764 w 15797999"/>
              <a:gd name="connsiteY21" fmla="*/ 12498007 h 13428667"/>
              <a:gd name="connsiteX22" fmla="*/ 4721718 w 15797999"/>
              <a:gd name="connsiteY22" fmla="*/ 11990622 h 13428667"/>
              <a:gd name="connsiteX23" fmla="*/ 11118927 w 15797999"/>
              <a:gd name="connsiteY23" fmla="*/ 1589830 h 13428667"/>
              <a:gd name="connsiteX24" fmla="*/ 12077574 w 15797999"/>
              <a:gd name="connsiteY24" fmla="*/ 1024816 h 13428667"/>
              <a:gd name="connsiteX25" fmla="*/ 15797999 w 15797999"/>
              <a:gd name="connsiteY25" fmla="*/ 930662 h 13428667"/>
              <a:gd name="connsiteX26" fmla="*/ 15158970 w 15797999"/>
              <a:gd name="connsiteY26" fmla="*/ 6246918 h 13428667"/>
              <a:gd name="connsiteX27" fmla="*/ 8741190 w 15797999"/>
              <a:gd name="connsiteY27" fmla="*/ 12403851 h 13428667"/>
              <a:gd name="connsiteX28" fmla="*/ 8442145 w 15797999"/>
              <a:gd name="connsiteY28" fmla="*/ 11896466 h 13428667"/>
              <a:gd name="connsiteX29" fmla="*/ 14839353 w 15797999"/>
              <a:gd name="connsiteY29" fmla="*/ 1495676 h 13428667"/>
              <a:gd name="connsiteX30" fmla="*/ 15797999 w 15797999"/>
              <a:gd name="connsiteY30" fmla="*/ 930662 h 13428667"/>
              <a:gd name="connsiteX31" fmla="*/ 10747050 w 15797999"/>
              <a:gd name="connsiteY31" fmla="*/ 786761 h 13428667"/>
              <a:gd name="connsiteX32" fmla="*/ 5122358 w 15797999"/>
              <a:gd name="connsiteY32" fmla="*/ 9936384 h 13428667"/>
              <a:gd name="connsiteX33" fmla="*/ 4865784 w 15797999"/>
              <a:gd name="connsiteY33" fmla="*/ 9501062 h 13428667"/>
              <a:gd name="connsiteX34" fmla="*/ 9925026 w 15797999"/>
              <a:gd name="connsiteY34" fmla="*/ 1271251 h 13428667"/>
              <a:gd name="connsiteX35" fmla="*/ 10747050 w 15797999"/>
              <a:gd name="connsiteY35" fmla="*/ 786761 h 13428667"/>
              <a:gd name="connsiteX36" fmla="*/ 10513908 w 15797999"/>
              <a:gd name="connsiteY36" fmla="*/ 94156 h 13428667"/>
              <a:gd name="connsiteX37" fmla="*/ 5447411 w 15797999"/>
              <a:gd name="connsiteY37" fmla="*/ 1044297 h 13428667"/>
              <a:gd name="connsiteX38" fmla="*/ 0 w 15797999"/>
              <a:gd name="connsiteY38" fmla="*/ 5008065 h 13428667"/>
              <a:gd name="connsiteX39" fmla="*/ 4073065 w 15797999"/>
              <a:gd name="connsiteY39" fmla="*/ 9580984 h 13428667"/>
              <a:gd name="connsiteX40" fmla="*/ 9616162 w 15797999"/>
              <a:gd name="connsiteY40" fmla="*/ 623276 h 13428667"/>
              <a:gd name="connsiteX41" fmla="*/ 10513908 w 15797999"/>
              <a:gd name="connsiteY41" fmla="*/ 94156 h 13428667"/>
              <a:gd name="connsiteX42" fmla="*/ 13455419 w 15797999"/>
              <a:gd name="connsiteY42" fmla="*/ 0 h 13428667"/>
              <a:gd name="connsiteX43" fmla="*/ 6398610 w 15797999"/>
              <a:gd name="connsiteY43" fmla="*/ 11473190 h 13428667"/>
              <a:gd name="connsiteX44" fmla="*/ 6099563 w 15797999"/>
              <a:gd name="connsiteY44" fmla="*/ 10965805 h 13428667"/>
              <a:gd name="connsiteX45" fmla="*/ 12496771 w 15797999"/>
              <a:gd name="connsiteY45" fmla="*/ 565013 h 13428667"/>
              <a:gd name="connsiteX46" fmla="*/ 13455419 w 15797999"/>
              <a:gd name="connsiteY46" fmla="*/ 0 h 13428667"/>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020764 w 15797999"/>
              <a:gd name="connsiteY21" fmla="*/ 12498007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513908 w 15797999"/>
              <a:gd name="connsiteY36" fmla="*/ 94156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9616162 w 15797999"/>
              <a:gd name="connsiteY40" fmla="*/ 623276 h 12921283"/>
              <a:gd name="connsiteX41" fmla="*/ 10513908 w 15797999"/>
              <a:gd name="connsiteY41" fmla="*/ 94156 h 12921283"/>
              <a:gd name="connsiteX42" fmla="*/ 13455419 w 15797999"/>
              <a:gd name="connsiteY42" fmla="*/ 0 h 12921283"/>
              <a:gd name="connsiteX43" fmla="*/ 6398610 w 15797999"/>
              <a:gd name="connsiteY43" fmla="*/ 11473190 h 12921283"/>
              <a:gd name="connsiteX44" fmla="*/ 6099563 w 15797999"/>
              <a:gd name="connsiteY44" fmla="*/ 10965805 h 12921283"/>
              <a:gd name="connsiteX45" fmla="*/ 12496771 w 15797999"/>
              <a:gd name="connsiteY45" fmla="*/ 565013 h 12921283"/>
              <a:gd name="connsiteX46" fmla="*/ 13455419 w 15797999"/>
              <a:gd name="connsiteY46"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513908 w 15797999"/>
              <a:gd name="connsiteY36" fmla="*/ 94156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9616162 w 15797999"/>
              <a:gd name="connsiteY40" fmla="*/ 623276 h 12921283"/>
              <a:gd name="connsiteX41" fmla="*/ 10513908 w 15797999"/>
              <a:gd name="connsiteY41" fmla="*/ 94156 h 12921283"/>
              <a:gd name="connsiteX42" fmla="*/ 13455419 w 15797999"/>
              <a:gd name="connsiteY42" fmla="*/ 0 h 12921283"/>
              <a:gd name="connsiteX43" fmla="*/ 6398610 w 15797999"/>
              <a:gd name="connsiteY43" fmla="*/ 11473190 h 12921283"/>
              <a:gd name="connsiteX44" fmla="*/ 6099563 w 15797999"/>
              <a:gd name="connsiteY44" fmla="*/ 10965805 h 12921283"/>
              <a:gd name="connsiteX45" fmla="*/ 12496771 w 15797999"/>
              <a:gd name="connsiteY45" fmla="*/ 565013 h 12921283"/>
              <a:gd name="connsiteX46" fmla="*/ 13455419 w 15797999"/>
              <a:gd name="connsiteY46"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513908 w 15797999"/>
              <a:gd name="connsiteY36" fmla="*/ 94156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10513908 w 15797999"/>
              <a:gd name="connsiteY40" fmla="*/ 94156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104004 w 15797999"/>
              <a:gd name="connsiteY36" fmla="*/ 251812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10104004 w 15797999"/>
              <a:gd name="connsiteY40" fmla="*/ 251812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9946349 w 15797999"/>
              <a:gd name="connsiteY36" fmla="*/ 283343 h 12921283"/>
              <a:gd name="connsiteX37" fmla="*/ 5447411 w 15797999"/>
              <a:gd name="connsiteY37" fmla="*/ 1044297 h 12921283"/>
              <a:gd name="connsiteX38" fmla="*/ 0 w 15797999"/>
              <a:gd name="connsiteY38" fmla="*/ 5008065 h 12921283"/>
              <a:gd name="connsiteX39" fmla="*/ 4073065 w 15797999"/>
              <a:gd name="connsiteY39" fmla="*/ 9580984 h 12921283"/>
              <a:gd name="connsiteX40" fmla="*/ 9946349 w 15797999"/>
              <a:gd name="connsiteY40" fmla="*/ 283343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9946349 w 15797999"/>
              <a:gd name="connsiteY36" fmla="*/ 283343 h 12921283"/>
              <a:gd name="connsiteX37" fmla="*/ 5447411 w 15797999"/>
              <a:gd name="connsiteY37" fmla="*/ 1044297 h 12921283"/>
              <a:gd name="connsiteX38" fmla="*/ 0 w 15797999"/>
              <a:gd name="connsiteY38" fmla="*/ 5008065 h 12921283"/>
              <a:gd name="connsiteX39" fmla="*/ 4073065 w 15797999"/>
              <a:gd name="connsiteY39" fmla="*/ 10369260 h 12921283"/>
              <a:gd name="connsiteX40" fmla="*/ 9946349 w 15797999"/>
              <a:gd name="connsiteY40" fmla="*/ 283343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198597 w 15797999"/>
              <a:gd name="connsiteY36" fmla="*/ 251812 h 12921283"/>
              <a:gd name="connsiteX37" fmla="*/ 5447411 w 15797999"/>
              <a:gd name="connsiteY37" fmla="*/ 1044297 h 12921283"/>
              <a:gd name="connsiteX38" fmla="*/ 0 w 15797999"/>
              <a:gd name="connsiteY38" fmla="*/ 5008065 h 12921283"/>
              <a:gd name="connsiteX39" fmla="*/ 4073065 w 15797999"/>
              <a:gd name="connsiteY39" fmla="*/ 10369260 h 12921283"/>
              <a:gd name="connsiteX40" fmla="*/ 10198597 w 15797999"/>
              <a:gd name="connsiteY40" fmla="*/ 251812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 name="connsiteX0" fmla="*/ 13028759 w 15797999"/>
              <a:gd name="connsiteY0" fmla="*/ 2976334 h 12921283"/>
              <a:gd name="connsiteX1" fmla="*/ 7404064 w 15797999"/>
              <a:gd name="connsiteY1" fmla="*/ 12125956 h 12921283"/>
              <a:gd name="connsiteX2" fmla="*/ 7147493 w 15797999"/>
              <a:gd name="connsiteY2" fmla="*/ 11690634 h 12921283"/>
              <a:gd name="connsiteX3" fmla="*/ 12206735 w 15797999"/>
              <a:gd name="connsiteY3" fmla="*/ 3460824 h 12921283"/>
              <a:gd name="connsiteX4" fmla="*/ 13028759 w 15797999"/>
              <a:gd name="connsiteY4" fmla="*/ 2976334 h 12921283"/>
              <a:gd name="connsiteX5" fmla="*/ 10686177 w 15797999"/>
              <a:gd name="connsiteY5" fmla="*/ 2045671 h 12921283"/>
              <a:gd name="connsiteX6" fmla="*/ 5061483 w 15797999"/>
              <a:gd name="connsiteY6" fmla="*/ 11195294 h 12921283"/>
              <a:gd name="connsiteX7" fmla="*/ 4804910 w 15797999"/>
              <a:gd name="connsiteY7" fmla="*/ 10759973 h 12921283"/>
              <a:gd name="connsiteX8" fmla="*/ 9864154 w 15797999"/>
              <a:gd name="connsiteY8" fmla="*/ 2530161 h 12921283"/>
              <a:gd name="connsiteX9" fmla="*/ 10686177 w 15797999"/>
              <a:gd name="connsiteY9" fmla="*/ 2045671 h 12921283"/>
              <a:gd name="connsiteX10" fmla="*/ 14420155 w 15797999"/>
              <a:gd name="connsiteY10" fmla="*/ 1955479 h 12921283"/>
              <a:gd name="connsiteX11" fmla="*/ 7804781 w 15797999"/>
              <a:gd name="connsiteY11" fmla="*/ 12640391 h 12921283"/>
              <a:gd name="connsiteX12" fmla="*/ 7064300 w 15797999"/>
              <a:gd name="connsiteY12" fmla="*/ 12921283 h 12921283"/>
              <a:gd name="connsiteX13" fmla="*/ 13461508 w 15797999"/>
              <a:gd name="connsiteY13" fmla="*/ 2520493 h 12921283"/>
              <a:gd name="connsiteX14" fmla="*/ 14420155 w 15797999"/>
              <a:gd name="connsiteY14" fmla="*/ 1955479 h 12921283"/>
              <a:gd name="connsiteX15" fmla="*/ 13089633 w 15797999"/>
              <a:gd name="connsiteY15" fmla="*/ 1717422 h 12921283"/>
              <a:gd name="connsiteX16" fmla="*/ 7464938 w 15797999"/>
              <a:gd name="connsiteY16" fmla="*/ 10867044 h 12921283"/>
              <a:gd name="connsiteX17" fmla="*/ 7208367 w 15797999"/>
              <a:gd name="connsiteY17" fmla="*/ 10431723 h 12921283"/>
              <a:gd name="connsiteX18" fmla="*/ 12267608 w 15797999"/>
              <a:gd name="connsiteY18" fmla="*/ 2201912 h 12921283"/>
              <a:gd name="connsiteX19" fmla="*/ 13089633 w 15797999"/>
              <a:gd name="connsiteY19" fmla="*/ 1717422 h 12921283"/>
              <a:gd name="connsiteX20" fmla="*/ 12077574 w 15797999"/>
              <a:gd name="connsiteY20" fmla="*/ 1024816 h 12921283"/>
              <a:gd name="connsiteX21" fmla="*/ 5462198 w 15797999"/>
              <a:gd name="connsiteY21" fmla="*/ 11709731 h 12921283"/>
              <a:gd name="connsiteX22" fmla="*/ 4721718 w 15797999"/>
              <a:gd name="connsiteY22" fmla="*/ 11990622 h 12921283"/>
              <a:gd name="connsiteX23" fmla="*/ 11118927 w 15797999"/>
              <a:gd name="connsiteY23" fmla="*/ 1589830 h 12921283"/>
              <a:gd name="connsiteX24" fmla="*/ 12077574 w 15797999"/>
              <a:gd name="connsiteY24" fmla="*/ 1024816 h 12921283"/>
              <a:gd name="connsiteX25" fmla="*/ 15797999 w 15797999"/>
              <a:gd name="connsiteY25" fmla="*/ 930662 h 12921283"/>
              <a:gd name="connsiteX26" fmla="*/ 15158970 w 15797999"/>
              <a:gd name="connsiteY26" fmla="*/ 6246918 h 12921283"/>
              <a:gd name="connsiteX27" fmla="*/ 8741190 w 15797999"/>
              <a:gd name="connsiteY27" fmla="*/ 12403851 h 12921283"/>
              <a:gd name="connsiteX28" fmla="*/ 8442145 w 15797999"/>
              <a:gd name="connsiteY28" fmla="*/ 11896466 h 12921283"/>
              <a:gd name="connsiteX29" fmla="*/ 14839353 w 15797999"/>
              <a:gd name="connsiteY29" fmla="*/ 1495676 h 12921283"/>
              <a:gd name="connsiteX30" fmla="*/ 15797999 w 15797999"/>
              <a:gd name="connsiteY30" fmla="*/ 930662 h 12921283"/>
              <a:gd name="connsiteX31" fmla="*/ 10747050 w 15797999"/>
              <a:gd name="connsiteY31" fmla="*/ 786761 h 12921283"/>
              <a:gd name="connsiteX32" fmla="*/ 5122358 w 15797999"/>
              <a:gd name="connsiteY32" fmla="*/ 9936384 h 12921283"/>
              <a:gd name="connsiteX33" fmla="*/ 4865784 w 15797999"/>
              <a:gd name="connsiteY33" fmla="*/ 9501062 h 12921283"/>
              <a:gd name="connsiteX34" fmla="*/ 9925026 w 15797999"/>
              <a:gd name="connsiteY34" fmla="*/ 1271251 h 12921283"/>
              <a:gd name="connsiteX35" fmla="*/ 10747050 w 15797999"/>
              <a:gd name="connsiteY35" fmla="*/ 786761 h 12921283"/>
              <a:gd name="connsiteX36" fmla="*/ 10324722 w 15797999"/>
              <a:gd name="connsiteY36" fmla="*/ 251812 h 12921283"/>
              <a:gd name="connsiteX37" fmla="*/ 5447411 w 15797999"/>
              <a:gd name="connsiteY37" fmla="*/ 1044297 h 12921283"/>
              <a:gd name="connsiteX38" fmla="*/ 0 w 15797999"/>
              <a:gd name="connsiteY38" fmla="*/ 5008065 h 12921283"/>
              <a:gd name="connsiteX39" fmla="*/ 4073065 w 15797999"/>
              <a:gd name="connsiteY39" fmla="*/ 10369260 h 12921283"/>
              <a:gd name="connsiteX40" fmla="*/ 10324722 w 15797999"/>
              <a:gd name="connsiteY40" fmla="*/ 251812 h 12921283"/>
              <a:gd name="connsiteX41" fmla="*/ 13455419 w 15797999"/>
              <a:gd name="connsiteY41" fmla="*/ 0 h 12921283"/>
              <a:gd name="connsiteX42" fmla="*/ 6398610 w 15797999"/>
              <a:gd name="connsiteY42" fmla="*/ 11473190 h 12921283"/>
              <a:gd name="connsiteX43" fmla="*/ 6099563 w 15797999"/>
              <a:gd name="connsiteY43" fmla="*/ 10965805 h 12921283"/>
              <a:gd name="connsiteX44" fmla="*/ 12496771 w 15797999"/>
              <a:gd name="connsiteY44" fmla="*/ 565013 h 12921283"/>
              <a:gd name="connsiteX45" fmla="*/ 13455419 w 15797999"/>
              <a:gd name="connsiteY45" fmla="*/ 0 h 1292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5797999" h="12921283">
                <a:moveTo>
                  <a:pt x="13028759" y="2976334"/>
                </a:moveTo>
                <a:lnTo>
                  <a:pt x="7404064" y="12125956"/>
                </a:lnTo>
                <a:lnTo>
                  <a:pt x="7147493" y="11690634"/>
                </a:lnTo>
                <a:lnTo>
                  <a:pt x="12206735" y="3460824"/>
                </a:lnTo>
                <a:lnTo>
                  <a:pt x="13028759" y="2976334"/>
                </a:lnTo>
                <a:close/>
                <a:moveTo>
                  <a:pt x="10686177" y="2045671"/>
                </a:moveTo>
                <a:lnTo>
                  <a:pt x="5061483" y="11195294"/>
                </a:lnTo>
                <a:lnTo>
                  <a:pt x="4804910" y="10759973"/>
                </a:lnTo>
                <a:lnTo>
                  <a:pt x="9864154" y="2530161"/>
                </a:lnTo>
                <a:lnTo>
                  <a:pt x="10686177" y="2045671"/>
                </a:lnTo>
                <a:close/>
                <a:moveTo>
                  <a:pt x="14420155" y="1955479"/>
                </a:moveTo>
                <a:lnTo>
                  <a:pt x="7804781" y="12640391"/>
                </a:lnTo>
                <a:lnTo>
                  <a:pt x="7064300" y="12921283"/>
                </a:lnTo>
                <a:lnTo>
                  <a:pt x="13461508" y="2520493"/>
                </a:lnTo>
                <a:lnTo>
                  <a:pt x="14420155" y="1955479"/>
                </a:lnTo>
                <a:close/>
                <a:moveTo>
                  <a:pt x="13089633" y="1717422"/>
                </a:moveTo>
                <a:lnTo>
                  <a:pt x="7464938" y="10867044"/>
                </a:lnTo>
                <a:lnTo>
                  <a:pt x="7208367" y="10431723"/>
                </a:lnTo>
                <a:lnTo>
                  <a:pt x="12267608" y="2201912"/>
                </a:lnTo>
                <a:lnTo>
                  <a:pt x="13089633" y="1717422"/>
                </a:lnTo>
                <a:close/>
                <a:moveTo>
                  <a:pt x="12077574" y="1024816"/>
                </a:moveTo>
                <a:lnTo>
                  <a:pt x="5462198" y="11709731"/>
                </a:lnTo>
                <a:lnTo>
                  <a:pt x="4721718" y="11990622"/>
                </a:lnTo>
                <a:lnTo>
                  <a:pt x="11118927" y="1589830"/>
                </a:lnTo>
                <a:lnTo>
                  <a:pt x="12077574" y="1024816"/>
                </a:lnTo>
                <a:close/>
                <a:moveTo>
                  <a:pt x="15797999" y="930662"/>
                </a:moveTo>
                <a:lnTo>
                  <a:pt x="15158970" y="6246918"/>
                </a:lnTo>
                <a:lnTo>
                  <a:pt x="8741190" y="12403851"/>
                </a:lnTo>
                <a:lnTo>
                  <a:pt x="8442145" y="11896466"/>
                </a:lnTo>
                <a:lnTo>
                  <a:pt x="14839353" y="1495676"/>
                </a:lnTo>
                <a:lnTo>
                  <a:pt x="15797999" y="930662"/>
                </a:lnTo>
                <a:close/>
                <a:moveTo>
                  <a:pt x="10747050" y="786761"/>
                </a:moveTo>
                <a:lnTo>
                  <a:pt x="5122358" y="9936384"/>
                </a:lnTo>
                <a:lnTo>
                  <a:pt x="4865784" y="9501062"/>
                </a:lnTo>
                <a:lnTo>
                  <a:pt x="9925026" y="1271251"/>
                </a:lnTo>
                <a:lnTo>
                  <a:pt x="10747050" y="786761"/>
                </a:lnTo>
                <a:close/>
                <a:moveTo>
                  <a:pt x="10324722" y="251812"/>
                </a:moveTo>
                <a:lnTo>
                  <a:pt x="5447411" y="1044297"/>
                </a:lnTo>
                <a:lnTo>
                  <a:pt x="0" y="5008065"/>
                </a:lnTo>
                <a:lnTo>
                  <a:pt x="4073065" y="10369260"/>
                </a:lnTo>
                <a:lnTo>
                  <a:pt x="10324722" y="251812"/>
                </a:lnTo>
                <a:close/>
                <a:moveTo>
                  <a:pt x="13455419" y="0"/>
                </a:moveTo>
                <a:lnTo>
                  <a:pt x="6398610" y="11473190"/>
                </a:lnTo>
                <a:lnTo>
                  <a:pt x="6099563" y="10965805"/>
                </a:lnTo>
                <a:lnTo>
                  <a:pt x="12496771" y="565013"/>
                </a:lnTo>
                <a:lnTo>
                  <a:pt x="13455419" y="0"/>
                </a:lnTo>
                <a:close/>
              </a:path>
            </a:pathLst>
          </a:custGeom>
        </p:spPr>
        <p:txBody>
          <a:bodyPr wrap="square">
            <a:noAutofit/>
          </a:bodyPr>
          <a:lstStyle>
            <a:lvl1pPr>
              <a:defRPr sz="1400"/>
            </a:lvl1pPr>
          </a:lstStyle>
          <a:p>
            <a:endParaRPr lang="en-US"/>
          </a:p>
        </p:txBody>
      </p:sp>
    </p:spTree>
    <p:extLst>
      <p:ext uri="{BB962C8B-B14F-4D97-AF65-F5344CB8AC3E}">
        <p14:creationId xmlns:p14="http://schemas.microsoft.com/office/powerpoint/2010/main" val="3374208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042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043577-C590-4247-9B3B-47C8EC3709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AC27753-B3B5-47FD-A8C2-2986EE2337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F228D4A-E0AD-4969-B84E-3E5805B87AA6}"/>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5" name="Footer Placeholder 4">
            <a:extLst>
              <a:ext uri="{FF2B5EF4-FFF2-40B4-BE49-F238E27FC236}">
                <a16:creationId xmlns:a16="http://schemas.microsoft.com/office/drawing/2014/main" xmlns="" id="{87A4FB11-C511-42FE-A55E-5A80A69BF8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B324CA5-4F35-4224-837E-9FD455D9E641}"/>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169841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1626E0-7080-4F02-8A2D-7E502B21C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4C0909-9F39-4640-B44F-D6F5C231B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100DA6C-F343-4401-96E9-0DD2A2A2C5A7}"/>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5" name="Footer Placeholder 4">
            <a:extLst>
              <a:ext uri="{FF2B5EF4-FFF2-40B4-BE49-F238E27FC236}">
                <a16:creationId xmlns:a16="http://schemas.microsoft.com/office/drawing/2014/main" xmlns="" id="{5EC8805F-1FC5-480B-A846-CE2EAA5883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B2DD2C1-3D53-46E6-BE99-5E8207E0071A}"/>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4100787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769676-2F7A-4F20-A0B8-3C6FC4BD26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5795281-8B82-4BF2-9CCD-FE9A628A70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593481A-B216-453E-954B-BB4D3F066D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DE62B95-8D37-48DB-B6B4-F76286A75BC1}"/>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6" name="Footer Placeholder 5">
            <a:extLst>
              <a:ext uri="{FF2B5EF4-FFF2-40B4-BE49-F238E27FC236}">
                <a16:creationId xmlns:a16="http://schemas.microsoft.com/office/drawing/2014/main" xmlns="" id="{E6F442FC-5812-4C75-AAD7-3FA125C747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F81F510-79AB-45EF-A869-E9C69B4F5EE8}"/>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169026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F97DA-26A2-4264-88A4-7A8B22335B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3C79808-B3C2-4086-9701-9ACB726347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C200B29-93A5-41EC-B8E1-21C1DDC3A4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1F78335-4D30-4F9F-93BF-94759534A0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F61598B-8CF8-42C5-9F83-A4B2A97BFD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53FA4F2-D84C-463C-8286-AF1922620512}"/>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8" name="Footer Placeholder 7">
            <a:extLst>
              <a:ext uri="{FF2B5EF4-FFF2-40B4-BE49-F238E27FC236}">
                <a16:creationId xmlns:a16="http://schemas.microsoft.com/office/drawing/2014/main" xmlns="" id="{2E019AF4-08EE-4F74-A093-EA44443947B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7E8976C4-7613-4333-9D19-9FC005A7D26B}"/>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1964681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867E73-62AF-4EC1-AA6E-276D3A6AE70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F8D1382-2B6B-4694-988D-9DBEE002BC75}"/>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4" name="Footer Placeholder 3">
            <a:extLst>
              <a:ext uri="{FF2B5EF4-FFF2-40B4-BE49-F238E27FC236}">
                <a16:creationId xmlns:a16="http://schemas.microsoft.com/office/drawing/2014/main" xmlns="" id="{1AC2AAF6-B7FC-4544-9DFE-927C18584B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9D357E9-84B4-48CA-9E54-B0FCE583E229}"/>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278532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0AF1135-6FE0-4D00-8682-1CB7514EA6E1}"/>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3" name="Footer Placeholder 2">
            <a:extLst>
              <a:ext uri="{FF2B5EF4-FFF2-40B4-BE49-F238E27FC236}">
                <a16:creationId xmlns:a16="http://schemas.microsoft.com/office/drawing/2014/main" xmlns="" id="{43700E93-1C12-4311-A036-C7B85B8123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955AF93F-B233-419D-A38C-5514A8B05740}"/>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2187831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661118-871D-4C02-9420-A0B6F509A3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ABB3EDE-8586-40B6-B552-65B37CD031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9748A4A-844A-497D-9BFA-D346E3C5B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14CA0FC-45A8-4363-B091-D13C260A81EB}"/>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6" name="Footer Placeholder 5">
            <a:extLst>
              <a:ext uri="{FF2B5EF4-FFF2-40B4-BE49-F238E27FC236}">
                <a16:creationId xmlns:a16="http://schemas.microsoft.com/office/drawing/2014/main" xmlns="" id="{6C73CC39-3EA0-4DA5-A3A5-6BEDFD7E59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853E285-E552-422A-A56D-B64EB370A5B1}"/>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330736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CFAFB2-2F92-4718-9B47-00C0F65F1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7D728BE-33ED-4361-AFA9-3F6E8E3501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6A037AA-8A9B-4F7C-8C60-1ED912EBB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F08C9A1-8C93-40B5-B4F8-93CA5AC92F08}"/>
              </a:ext>
            </a:extLst>
          </p:cNvPr>
          <p:cNvSpPr>
            <a:spLocks noGrp="1"/>
          </p:cNvSpPr>
          <p:nvPr>
            <p:ph type="dt" sz="half" idx="10"/>
          </p:nvPr>
        </p:nvSpPr>
        <p:spPr/>
        <p:txBody>
          <a:bodyPr/>
          <a:lstStyle/>
          <a:p>
            <a:fld id="{046FBFA9-0188-4FD8-9D50-BB619D5291DA}" type="datetimeFigureOut">
              <a:rPr lang="en-IN" smtClean="0"/>
              <a:t>26-05-2020</a:t>
            </a:fld>
            <a:endParaRPr lang="en-IN"/>
          </a:p>
        </p:txBody>
      </p:sp>
      <p:sp>
        <p:nvSpPr>
          <p:cNvPr id="6" name="Footer Placeholder 5">
            <a:extLst>
              <a:ext uri="{FF2B5EF4-FFF2-40B4-BE49-F238E27FC236}">
                <a16:creationId xmlns:a16="http://schemas.microsoft.com/office/drawing/2014/main" xmlns="" id="{728B8B61-4B99-4D02-80C2-F637D6483A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7A02CE6-35B7-4C90-8A72-7205AAFC826B}"/>
              </a:ext>
            </a:extLst>
          </p:cNvPr>
          <p:cNvSpPr>
            <a:spLocks noGrp="1"/>
          </p:cNvSpPr>
          <p:nvPr>
            <p:ph type="sldNum" sz="quarter" idx="12"/>
          </p:nvPr>
        </p:nvSpPr>
        <p:spPr/>
        <p:txBody>
          <a:bodyPr/>
          <a:lstStyle/>
          <a:p>
            <a:fld id="{96FEF5ED-7EBE-44ED-BFDE-1CF57F06EF46}" type="slidenum">
              <a:rPr lang="en-IN" smtClean="0"/>
              <a:t>‹#›</a:t>
            </a:fld>
            <a:endParaRPr lang="en-IN"/>
          </a:p>
        </p:txBody>
      </p:sp>
    </p:spTree>
    <p:extLst>
      <p:ext uri="{BB962C8B-B14F-4D97-AF65-F5344CB8AC3E}">
        <p14:creationId xmlns:p14="http://schemas.microsoft.com/office/powerpoint/2010/main" val="3373940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E6FF80F-A925-4C01-A2A3-8A14E79CB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AF5C8EB-C9CA-4617-A3EA-4C7AB2840C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8C0CDC1-8516-48E8-9252-EDC5ECB7B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6FBFA9-0188-4FD8-9D50-BB619D5291DA}" type="datetimeFigureOut">
              <a:rPr lang="en-IN" smtClean="0"/>
              <a:t>26-05-2020</a:t>
            </a:fld>
            <a:endParaRPr lang="en-IN"/>
          </a:p>
        </p:txBody>
      </p:sp>
      <p:sp>
        <p:nvSpPr>
          <p:cNvPr id="5" name="Footer Placeholder 4">
            <a:extLst>
              <a:ext uri="{FF2B5EF4-FFF2-40B4-BE49-F238E27FC236}">
                <a16:creationId xmlns:a16="http://schemas.microsoft.com/office/drawing/2014/main" xmlns="" id="{FA1E6127-74F9-4F0A-AF1D-15E597F31E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77D0371-E76B-4BD1-A990-3588FD55A4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FEF5ED-7EBE-44ED-BFDE-1CF57F06EF46}" type="slidenum">
              <a:rPr lang="en-IN" smtClean="0"/>
              <a:t>‹#›</a:t>
            </a:fld>
            <a:endParaRPr lang="en-IN"/>
          </a:p>
        </p:txBody>
      </p:sp>
    </p:spTree>
    <p:extLst>
      <p:ext uri="{BB962C8B-B14F-4D97-AF65-F5344CB8AC3E}">
        <p14:creationId xmlns:p14="http://schemas.microsoft.com/office/powerpoint/2010/main" val="35636946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hyansomaiya5@gmail.com"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9" name="กลุ่ม 348"/>
          <p:cNvGrpSpPr/>
          <p:nvPr/>
        </p:nvGrpSpPr>
        <p:grpSpPr>
          <a:xfrm>
            <a:off x="914400" y="1"/>
            <a:ext cx="6705600" cy="6858000"/>
            <a:chOff x="1798637" y="1"/>
            <a:chExt cx="13411200" cy="13715999"/>
          </a:xfrm>
        </p:grpSpPr>
        <p:cxnSp>
          <p:nvCxnSpPr>
            <p:cNvPr id="1968" name="ตัวเชื่อมต่อหักมุม 1967"/>
            <p:cNvCxnSpPr/>
            <p:nvPr/>
          </p:nvCxnSpPr>
          <p:spPr>
            <a:xfrm rot="5400000">
              <a:off x="1583533" y="519906"/>
              <a:ext cx="13715999" cy="12676189"/>
            </a:xfrm>
            <a:prstGeom prst="bentConnector3">
              <a:avLst/>
            </a:prstGeom>
            <a:ln w="165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714" name="Freeform 9"/>
            <p:cNvSpPr>
              <a:spLocks/>
            </p:cNvSpPr>
            <p:nvPr/>
          </p:nvSpPr>
          <p:spPr bwMode="auto">
            <a:xfrm>
              <a:off x="14454833" y="1470590"/>
              <a:ext cx="755004" cy="753979"/>
            </a:xfrm>
            <a:custGeom>
              <a:avLst/>
              <a:gdLst>
                <a:gd name="T0" fmla="*/ 61 w 66"/>
                <a:gd name="T1" fmla="*/ 25 h 66"/>
                <a:gd name="T2" fmla="*/ 24 w 66"/>
                <a:gd name="T3" fmla="*/ 5 h 66"/>
                <a:gd name="T4" fmla="*/ 5 w 66"/>
                <a:gd name="T5" fmla="*/ 42 h 66"/>
                <a:gd name="T6" fmla="*/ 41 w 66"/>
                <a:gd name="T7" fmla="*/ 61 h 66"/>
                <a:gd name="T8" fmla="*/ 61 w 66"/>
                <a:gd name="T9" fmla="*/ 25 h 66"/>
              </a:gdLst>
              <a:ahLst/>
              <a:cxnLst>
                <a:cxn ang="0">
                  <a:pos x="T0" y="T1"/>
                </a:cxn>
                <a:cxn ang="0">
                  <a:pos x="T2" y="T3"/>
                </a:cxn>
                <a:cxn ang="0">
                  <a:pos x="T4" y="T5"/>
                </a:cxn>
                <a:cxn ang="0">
                  <a:pos x="T6" y="T7"/>
                </a:cxn>
                <a:cxn ang="0">
                  <a:pos x="T8" y="T9"/>
                </a:cxn>
              </a:cxnLst>
              <a:rect l="0" t="0" r="r" b="b"/>
              <a:pathLst>
                <a:path w="66" h="66">
                  <a:moveTo>
                    <a:pt x="61" y="25"/>
                  </a:moveTo>
                  <a:cubicBezTo>
                    <a:pt x="56" y="9"/>
                    <a:pt x="40" y="0"/>
                    <a:pt x="24" y="5"/>
                  </a:cubicBezTo>
                  <a:cubicBezTo>
                    <a:pt x="9" y="10"/>
                    <a:pt x="0" y="26"/>
                    <a:pt x="5" y="42"/>
                  </a:cubicBezTo>
                  <a:cubicBezTo>
                    <a:pt x="9" y="57"/>
                    <a:pt x="26" y="66"/>
                    <a:pt x="41" y="61"/>
                  </a:cubicBezTo>
                  <a:cubicBezTo>
                    <a:pt x="57" y="57"/>
                    <a:pt x="66" y="40"/>
                    <a:pt x="61" y="25"/>
                  </a:cubicBezTo>
                  <a:close/>
                </a:path>
              </a:pathLst>
            </a:custGeom>
            <a:solidFill>
              <a:schemeClr val="bg1">
                <a:lumMod val="95000"/>
              </a:schemeClr>
            </a:solidFill>
            <a:ln>
              <a:noFill/>
            </a:ln>
          </p:spPr>
          <p:txBody>
            <a:bodyPr vert="horz" wrap="square" lIns="45720" tIns="22860" rIns="45720" bIns="22860" numCol="1" anchor="t" anchorCtr="0" compatLnSpc="1">
              <a:prstTxWarp prst="textNoShape">
                <a:avLst/>
              </a:prstTxWarp>
            </a:bodyPr>
            <a:lstStyle/>
            <a:p>
              <a:endParaRPr lang="th-TH" sz="900"/>
            </a:p>
          </p:txBody>
        </p:sp>
        <p:sp>
          <p:nvSpPr>
            <p:cNvPr id="715" name="Freeform 9"/>
            <p:cNvSpPr>
              <a:spLocks/>
            </p:cNvSpPr>
            <p:nvPr/>
          </p:nvSpPr>
          <p:spPr bwMode="auto">
            <a:xfrm>
              <a:off x="1798637" y="6481010"/>
              <a:ext cx="755004" cy="753979"/>
            </a:xfrm>
            <a:custGeom>
              <a:avLst/>
              <a:gdLst>
                <a:gd name="T0" fmla="*/ 61 w 66"/>
                <a:gd name="T1" fmla="*/ 25 h 66"/>
                <a:gd name="T2" fmla="*/ 24 w 66"/>
                <a:gd name="T3" fmla="*/ 5 h 66"/>
                <a:gd name="T4" fmla="*/ 5 w 66"/>
                <a:gd name="T5" fmla="*/ 42 h 66"/>
                <a:gd name="T6" fmla="*/ 41 w 66"/>
                <a:gd name="T7" fmla="*/ 61 h 66"/>
                <a:gd name="T8" fmla="*/ 61 w 66"/>
                <a:gd name="T9" fmla="*/ 25 h 66"/>
              </a:gdLst>
              <a:ahLst/>
              <a:cxnLst>
                <a:cxn ang="0">
                  <a:pos x="T0" y="T1"/>
                </a:cxn>
                <a:cxn ang="0">
                  <a:pos x="T2" y="T3"/>
                </a:cxn>
                <a:cxn ang="0">
                  <a:pos x="T4" y="T5"/>
                </a:cxn>
                <a:cxn ang="0">
                  <a:pos x="T6" y="T7"/>
                </a:cxn>
                <a:cxn ang="0">
                  <a:pos x="T8" y="T9"/>
                </a:cxn>
              </a:cxnLst>
              <a:rect l="0" t="0" r="r" b="b"/>
              <a:pathLst>
                <a:path w="66" h="66">
                  <a:moveTo>
                    <a:pt x="61" y="25"/>
                  </a:moveTo>
                  <a:cubicBezTo>
                    <a:pt x="56" y="9"/>
                    <a:pt x="40" y="0"/>
                    <a:pt x="24" y="5"/>
                  </a:cubicBezTo>
                  <a:cubicBezTo>
                    <a:pt x="9" y="10"/>
                    <a:pt x="0" y="26"/>
                    <a:pt x="5" y="42"/>
                  </a:cubicBezTo>
                  <a:cubicBezTo>
                    <a:pt x="9" y="57"/>
                    <a:pt x="26" y="66"/>
                    <a:pt x="41" y="61"/>
                  </a:cubicBezTo>
                  <a:cubicBezTo>
                    <a:pt x="57" y="57"/>
                    <a:pt x="66" y="40"/>
                    <a:pt x="61" y="25"/>
                  </a:cubicBezTo>
                  <a:close/>
                </a:path>
              </a:pathLst>
            </a:custGeom>
            <a:solidFill>
              <a:schemeClr val="bg1">
                <a:lumMod val="95000"/>
              </a:schemeClr>
            </a:solidFill>
            <a:ln>
              <a:noFill/>
            </a:ln>
          </p:spPr>
          <p:txBody>
            <a:bodyPr vert="horz" wrap="square" lIns="45720" tIns="22860" rIns="45720" bIns="22860" numCol="1" anchor="t" anchorCtr="0" compatLnSpc="1">
              <a:prstTxWarp prst="textNoShape">
                <a:avLst/>
              </a:prstTxWarp>
            </a:bodyPr>
            <a:lstStyle/>
            <a:p>
              <a:endParaRPr lang="th-TH" sz="900"/>
            </a:p>
          </p:txBody>
        </p:sp>
      </p:grpSp>
      <p:grpSp>
        <p:nvGrpSpPr>
          <p:cNvPr id="1277" name="กลุ่ม 1276"/>
          <p:cNvGrpSpPr/>
          <p:nvPr/>
        </p:nvGrpSpPr>
        <p:grpSpPr>
          <a:xfrm>
            <a:off x="6833285" y="4512722"/>
            <a:ext cx="5249656" cy="997897"/>
            <a:chOff x="12691405" y="4200074"/>
            <a:chExt cx="7253418" cy="1253560"/>
          </a:xfrm>
        </p:grpSpPr>
        <p:sp>
          <p:nvSpPr>
            <p:cNvPr id="1278" name="TextBox 1277"/>
            <p:cNvSpPr txBox="1"/>
            <p:nvPr/>
          </p:nvSpPr>
          <p:spPr>
            <a:xfrm>
              <a:off x="12936319" y="4200074"/>
              <a:ext cx="6481298" cy="579944"/>
            </a:xfrm>
            <a:prstGeom prst="rect">
              <a:avLst/>
            </a:prstGeom>
            <a:noFill/>
          </p:spPr>
          <p:txBody>
            <a:bodyPr wrap="square" rtlCol="0" anchor="ctr" anchorCtr="0">
              <a:spAutoFit/>
            </a:bodyPr>
            <a:lstStyle/>
            <a:p>
              <a:r>
                <a:rPr lang="en-US" sz="2400" b="1" dirty="0" smtClean="0">
                  <a:solidFill>
                    <a:schemeClr val="accent6"/>
                  </a:solidFill>
                  <a:latin typeface="Lato Black" charset="0"/>
                  <a:ea typeface="Lato Black" charset="0"/>
                  <a:cs typeface="Lato Black" charset="0"/>
                </a:rPr>
                <a:t>               </a:t>
              </a:r>
              <a:r>
                <a:rPr lang="en-US" sz="2400" b="1" u="sng" dirty="0" smtClean="0">
                  <a:solidFill>
                    <a:schemeClr val="accent6"/>
                  </a:solidFill>
                  <a:latin typeface="Lato Black" charset="0"/>
                  <a:ea typeface="Lato Black" charset="0"/>
                  <a:cs typeface="Lato Black" charset="0"/>
                </a:rPr>
                <a:t>PROJECT </a:t>
              </a:r>
              <a:r>
                <a:rPr lang="en-US" sz="2400" b="1" u="sng" dirty="0">
                  <a:solidFill>
                    <a:schemeClr val="accent6"/>
                  </a:solidFill>
                  <a:latin typeface="Lato Black" charset="0"/>
                  <a:ea typeface="Lato Black" charset="0"/>
                  <a:cs typeface="Lato Black" charset="0"/>
                </a:rPr>
                <a:t>TITLE</a:t>
              </a:r>
            </a:p>
          </p:txBody>
        </p:sp>
        <p:sp>
          <p:nvSpPr>
            <p:cNvPr id="1279" name="TextBox 1278"/>
            <p:cNvSpPr txBox="1"/>
            <p:nvPr/>
          </p:nvSpPr>
          <p:spPr>
            <a:xfrm>
              <a:off x="12691405" y="4873690"/>
              <a:ext cx="7253418" cy="579944"/>
            </a:xfrm>
            <a:prstGeom prst="rect">
              <a:avLst/>
            </a:prstGeom>
            <a:noFill/>
          </p:spPr>
          <p:txBody>
            <a:bodyPr wrap="square" rtlCol="0" anchor="ctr" anchorCtr="0">
              <a:spAutoFit/>
            </a:bodyPr>
            <a:lstStyle/>
            <a:p>
              <a:r>
                <a:rPr lang="en-US" sz="2400" b="1" dirty="0">
                  <a:solidFill>
                    <a:schemeClr val="accent5"/>
                  </a:solidFill>
                  <a:latin typeface="Lato Black" charset="0"/>
                  <a:ea typeface="Lato Black" charset="0"/>
                  <a:cs typeface="Lato Black" charset="0"/>
                </a:rPr>
                <a:t>EMPLOYEE </a:t>
              </a:r>
              <a:r>
                <a:rPr lang="en-US" sz="2400" b="1" dirty="0" smtClean="0">
                  <a:solidFill>
                    <a:schemeClr val="accent5"/>
                  </a:solidFill>
                  <a:latin typeface="Lato Black" charset="0"/>
                  <a:ea typeface="Lato Black" charset="0"/>
                  <a:cs typeface="Lato Black" charset="0"/>
                </a:rPr>
                <a:t>ATTRITION CONTROL</a:t>
              </a:r>
              <a:endParaRPr lang="en-US" sz="2400" b="1" dirty="0">
                <a:solidFill>
                  <a:schemeClr val="accent5"/>
                </a:solidFill>
                <a:latin typeface="Lato Black" charset="0"/>
                <a:ea typeface="Lato Black" charset="0"/>
                <a:cs typeface="Lato Black" charset="0"/>
              </a:endParaRPr>
            </a:p>
          </p:txBody>
        </p:sp>
      </p:grpSp>
      <p:grpSp>
        <p:nvGrpSpPr>
          <p:cNvPr id="3" name="Group 2"/>
          <p:cNvGrpSpPr/>
          <p:nvPr/>
        </p:nvGrpSpPr>
        <p:grpSpPr>
          <a:xfrm>
            <a:off x="1763856" y="3543300"/>
            <a:ext cx="4865237" cy="3154953"/>
            <a:chOff x="5372100" y="3543300"/>
            <a:chExt cx="4865237" cy="3154953"/>
          </a:xfrm>
        </p:grpSpPr>
        <p:grpSp>
          <p:nvGrpSpPr>
            <p:cNvPr id="1281" name="กลุ่ม 1280"/>
            <p:cNvGrpSpPr/>
            <p:nvPr/>
          </p:nvGrpSpPr>
          <p:grpSpPr>
            <a:xfrm>
              <a:off x="7429500" y="3848100"/>
              <a:ext cx="1828006" cy="2784475"/>
              <a:chOff x="18343563" y="7747001"/>
              <a:chExt cx="3656012" cy="5568950"/>
            </a:xfrm>
          </p:grpSpPr>
          <p:sp>
            <p:nvSpPr>
              <p:cNvPr id="1282" name="Freeform 83"/>
              <p:cNvSpPr>
                <a:spLocks/>
              </p:cNvSpPr>
              <p:nvPr/>
            </p:nvSpPr>
            <p:spPr bwMode="auto">
              <a:xfrm>
                <a:off x="20031075" y="9344026"/>
                <a:ext cx="258762" cy="3971925"/>
              </a:xfrm>
              <a:custGeom>
                <a:avLst/>
                <a:gdLst>
                  <a:gd name="T0" fmla="*/ 121 w 163"/>
                  <a:gd name="T1" fmla="*/ 2502 h 2502"/>
                  <a:gd name="T2" fmla="*/ 71 w 163"/>
                  <a:gd name="T3" fmla="*/ 2502 h 2502"/>
                  <a:gd name="T4" fmla="*/ 0 w 163"/>
                  <a:gd name="T5" fmla="*/ 0 h 2502"/>
                  <a:gd name="T6" fmla="*/ 163 w 163"/>
                  <a:gd name="T7" fmla="*/ 0 h 2502"/>
                  <a:gd name="T8" fmla="*/ 121 w 163"/>
                  <a:gd name="T9" fmla="*/ 2502 h 2502"/>
                </a:gdLst>
                <a:ahLst/>
                <a:cxnLst>
                  <a:cxn ang="0">
                    <a:pos x="T0" y="T1"/>
                  </a:cxn>
                  <a:cxn ang="0">
                    <a:pos x="T2" y="T3"/>
                  </a:cxn>
                  <a:cxn ang="0">
                    <a:pos x="T4" y="T5"/>
                  </a:cxn>
                  <a:cxn ang="0">
                    <a:pos x="T6" y="T7"/>
                  </a:cxn>
                  <a:cxn ang="0">
                    <a:pos x="T8" y="T9"/>
                  </a:cxn>
                </a:cxnLst>
                <a:rect l="0" t="0" r="r" b="b"/>
                <a:pathLst>
                  <a:path w="163" h="2502">
                    <a:moveTo>
                      <a:pt x="121" y="2502"/>
                    </a:moveTo>
                    <a:lnTo>
                      <a:pt x="71" y="2502"/>
                    </a:lnTo>
                    <a:lnTo>
                      <a:pt x="0" y="0"/>
                    </a:lnTo>
                    <a:lnTo>
                      <a:pt x="163" y="0"/>
                    </a:lnTo>
                    <a:lnTo>
                      <a:pt x="121" y="2502"/>
                    </a:lnTo>
                    <a:close/>
                  </a:path>
                </a:pathLst>
              </a:custGeom>
              <a:solidFill>
                <a:srgbClr val="4F2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83" name="Freeform 84"/>
              <p:cNvSpPr>
                <a:spLocks/>
              </p:cNvSpPr>
              <p:nvPr/>
            </p:nvSpPr>
            <p:spPr bwMode="auto">
              <a:xfrm>
                <a:off x="19277012" y="9288463"/>
                <a:ext cx="676275" cy="3937000"/>
              </a:xfrm>
              <a:custGeom>
                <a:avLst/>
                <a:gdLst>
                  <a:gd name="T0" fmla="*/ 43 w 426"/>
                  <a:gd name="T1" fmla="*/ 2480 h 2480"/>
                  <a:gd name="T2" fmla="*/ 0 w 426"/>
                  <a:gd name="T3" fmla="*/ 2466 h 2480"/>
                  <a:gd name="T4" fmla="*/ 263 w 426"/>
                  <a:gd name="T5" fmla="*/ 0 h 2480"/>
                  <a:gd name="T6" fmla="*/ 426 w 426"/>
                  <a:gd name="T7" fmla="*/ 42 h 2480"/>
                  <a:gd name="T8" fmla="*/ 43 w 426"/>
                  <a:gd name="T9" fmla="*/ 2480 h 2480"/>
                </a:gdLst>
                <a:ahLst/>
                <a:cxnLst>
                  <a:cxn ang="0">
                    <a:pos x="T0" y="T1"/>
                  </a:cxn>
                  <a:cxn ang="0">
                    <a:pos x="T2" y="T3"/>
                  </a:cxn>
                  <a:cxn ang="0">
                    <a:pos x="T4" y="T5"/>
                  </a:cxn>
                  <a:cxn ang="0">
                    <a:pos x="T6" y="T7"/>
                  </a:cxn>
                  <a:cxn ang="0">
                    <a:pos x="T8" y="T9"/>
                  </a:cxn>
                </a:cxnLst>
                <a:rect l="0" t="0" r="r" b="b"/>
                <a:pathLst>
                  <a:path w="426" h="2480">
                    <a:moveTo>
                      <a:pt x="43" y="2480"/>
                    </a:moveTo>
                    <a:lnTo>
                      <a:pt x="0" y="2466"/>
                    </a:lnTo>
                    <a:lnTo>
                      <a:pt x="263" y="0"/>
                    </a:lnTo>
                    <a:lnTo>
                      <a:pt x="426" y="42"/>
                    </a:lnTo>
                    <a:lnTo>
                      <a:pt x="43" y="2480"/>
                    </a:lnTo>
                    <a:close/>
                  </a:path>
                </a:pathLst>
              </a:custGeom>
              <a:solidFill>
                <a:srgbClr val="5F3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84" name="Freeform 85"/>
              <p:cNvSpPr>
                <a:spLocks/>
              </p:cNvSpPr>
              <p:nvPr/>
            </p:nvSpPr>
            <p:spPr bwMode="auto">
              <a:xfrm>
                <a:off x="20323175" y="9231313"/>
                <a:ext cx="687387" cy="3938588"/>
              </a:xfrm>
              <a:custGeom>
                <a:avLst/>
                <a:gdLst>
                  <a:gd name="T0" fmla="*/ 383 w 433"/>
                  <a:gd name="T1" fmla="*/ 2481 h 2481"/>
                  <a:gd name="T2" fmla="*/ 433 w 433"/>
                  <a:gd name="T3" fmla="*/ 2474 h 2481"/>
                  <a:gd name="T4" fmla="*/ 163 w 433"/>
                  <a:gd name="T5" fmla="*/ 0 h 2481"/>
                  <a:gd name="T6" fmla="*/ 0 w 433"/>
                  <a:gd name="T7" fmla="*/ 50 h 2481"/>
                  <a:gd name="T8" fmla="*/ 383 w 433"/>
                  <a:gd name="T9" fmla="*/ 2481 h 2481"/>
                </a:gdLst>
                <a:ahLst/>
                <a:cxnLst>
                  <a:cxn ang="0">
                    <a:pos x="T0" y="T1"/>
                  </a:cxn>
                  <a:cxn ang="0">
                    <a:pos x="T2" y="T3"/>
                  </a:cxn>
                  <a:cxn ang="0">
                    <a:pos x="T4" y="T5"/>
                  </a:cxn>
                  <a:cxn ang="0">
                    <a:pos x="T6" y="T7"/>
                  </a:cxn>
                  <a:cxn ang="0">
                    <a:pos x="T8" y="T9"/>
                  </a:cxn>
                </a:cxnLst>
                <a:rect l="0" t="0" r="r" b="b"/>
                <a:pathLst>
                  <a:path w="433" h="2481">
                    <a:moveTo>
                      <a:pt x="383" y="2481"/>
                    </a:moveTo>
                    <a:lnTo>
                      <a:pt x="433" y="2474"/>
                    </a:lnTo>
                    <a:lnTo>
                      <a:pt x="163" y="0"/>
                    </a:lnTo>
                    <a:lnTo>
                      <a:pt x="0" y="50"/>
                    </a:lnTo>
                    <a:lnTo>
                      <a:pt x="383" y="2481"/>
                    </a:lnTo>
                    <a:close/>
                  </a:path>
                </a:pathLst>
              </a:custGeom>
              <a:solidFill>
                <a:srgbClr val="5F3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85" name="Freeform 86"/>
              <p:cNvSpPr>
                <a:spLocks/>
              </p:cNvSpPr>
              <p:nvPr/>
            </p:nvSpPr>
            <p:spPr bwMode="auto">
              <a:xfrm>
                <a:off x="19873912" y="7747001"/>
                <a:ext cx="550862" cy="742950"/>
              </a:xfrm>
              <a:custGeom>
                <a:avLst/>
                <a:gdLst>
                  <a:gd name="T0" fmla="*/ 298 w 347"/>
                  <a:gd name="T1" fmla="*/ 468 h 468"/>
                  <a:gd name="T2" fmla="*/ 35 w 347"/>
                  <a:gd name="T3" fmla="*/ 468 h 468"/>
                  <a:gd name="T4" fmla="*/ 0 w 347"/>
                  <a:gd name="T5" fmla="*/ 0 h 468"/>
                  <a:gd name="T6" fmla="*/ 347 w 347"/>
                  <a:gd name="T7" fmla="*/ 0 h 468"/>
                  <a:gd name="T8" fmla="*/ 298 w 347"/>
                  <a:gd name="T9" fmla="*/ 468 h 468"/>
                </a:gdLst>
                <a:ahLst/>
                <a:cxnLst>
                  <a:cxn ang="0">
                    <a:pos x="T0" y="T1"/>
                  </a:cxn>
                  <a:cxn ang="0">
                    <a:pos x="T2" y="T3"/>
                  </a:cxn>
                  <a:cxn ang="0">
                    <a:pos x="T4" y="T5"/>
                  </a:cxn>
                  <a:cxn ang="0">
                    <a:pos x="T6" y="T7"/>
                  </a:cxn>
                  <a:cxn ang="0">
                    <a:pos x="T8" y="T9"/>
                  </a:cxn>
                </a:cxnLst>
                <a:rect l="0" t="0" r="r" b="b"/>
                <a:pathLst>
                  <a:path w="347" h="468">
                    <a:moveTo>
                      <a:pt x="298" y="468"/>
                    </a:moveTo>
                    <a:lnTo>
                      <a:pt x="35" y="468"/>
                    </a:lnTo>
                    <a:lnTo>
                      <a:pt x="0" y="0"/>
                    </a:lnTo>
                    <a:lnTo>
                      <a:pt x="347" y="0"/>
                    </a:lnTo>
                    <a:lnTo>
                      <a:pt x="298" y="468"/>
                    </a:lnTo>
                    <a:close/>
                  </a:path>
                </a:pathLst>
              </a:custGeom>
              <a:solidFill>
                <a:srgbClr val="4F2F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86" name="Freeform 87"/>
              <p:cNvSpPr>
                <a:spLocks/>
              </p:cNvSpPr>
              <p:nvPr/>
            </p:nvSpPr>
            <p:spPr bwMode="auto">
              <a:xfrm>
                <a:off x="18343563" y="7994651"/>
                <a:ext cx="3644900" cy="2193925"/>
              </a:xfrm>
              <a:custGeom>
                <a:avLst/>
                <a:gdLst>
                  <a:gd name="T0" fmla="*/ 2296 w 2296"/>
                  <a:gd name="T1" fmla="*/ 21 h 1382"/>
                  <a:gd name="T2" fmla="*/ 2275 w 2296"/>
                  <a:gd name="T3" fmla="*/ 0 h 1382"/>
                  <a:gd name="T4" fmla="*/ 0 w 2296"/>
                  <a:gd name="T5" fmla="*/ 0 h 1382"/>
                  <a:gd name="T6" fmla="*/ 0 w 2296"/>
                  <a:gd name="T7" fmla="*/ 1368 h 1382"/>
                  <a:gd name="T8" fmla="*/ 28 w 2296"/>
                  <a:gd name="T9" fmla="*/ 1382 h 1382"/>
                  <a:gd name="T10" fmla="*/ 28 w 2296"/>
                  <a:gd name="T11" fmla="*/ 21 h 1382"/>
                  <a:gd name="T12" fmla="*/ 2296 w 2296"/>
                  <a:gd name="T13" fmla="*/ 21 h 1382"/>
                </a:gdLst>
                <a:ahLst/>
                <a:cxnLst>
                  <a:cxn ang="0">
                    <a:pos x="T0" y="T1"/>
                  </a:cxn>
                  <a:cxn ang="0">
                    <a:pos x="T2" y="T3"/>
                  </a:cxn>
                  <a:cxn ang="0">
                    <a:pos x="T4" y="T5"/>
                  </a:cxn>
                  <a:cxn ang="0">
                    <a:pos x="T6" y="T7"/>
                  </a:cxn>
                  <a:cxn ang="0">
                    <a:pos x="T8" y="T9"/>
                  </a:cxn>
                  <a:cxn ang="0">
                    <a:pos x="T10" y="T11"/>
                  </a:cxn>
                  <a:cxn ang="0">
                    <a:pos x="T12" y="T13"/>
                  </a:cxn>
                </a:cxnLst>
                <a:rect l="0" t="0" r="r" b="b"/>
                <a:pathLst>
                  <a:path w="2296" h="1382">
                    <a:moveTo>
                      <a:pt x="2296" y="21"/>
                    </a:moveTo>
                    <a:lnTo>
                      <a:pt x="2275" y="0"/>
                    </a:lnTo>
                    <a:lnTo>
                      <a:pt x="0" y="0"/>
                    </a:lnTo>
                    <a:lnTo>
                      <a:pt x="0" y="1368"/>
                    </a:lnTo>
                    <a:lnTo>
                      <a:pt x="28" y="1382"/>
                    </a:lnTo>
                    <a:lnTo>
                      <a:pt x="28" y="21"/>
                    </a:lnTo>
                    <a:lnTo>
                      <a:pt x="2296" y="21"/>
                    </a:lnTo>
                    <a:close/>
                  </a:path>
                </a:pathLst>
              </a:custGeom>
              <a:solidFill>
                <a:srgbClr val="ADC8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87" name="Freeform 88"/>
              <p:cNvSpPr>
                <a:spLocks noEditPoints="1"/>
              </p:cNvSpPr>
              <p:nvPr/>
            </p:nvSpPr>
            <p:spPr bwMode="auto">
              <a:xfrm>
                <a:off x="18388013" y="8027988"/>
                <a:ext cx="3611562" cy="2171700"/>
              </a:xfrm>
              <a:custGeom>
                <a:avLst/>
                <a:gdLst>
                  <a:gd name="T0" fmla="*/ 0 w 321"/>
                  <a:gd name="T1" fmla="*/ 0 h 193"/>
                  <a:gd name="T2" fmla="*/ 0 w 321"/>
                  <a:gd name="T3" fmla="*/ 193 h 193"/>
                  <a:gd name="T4" fmla="*/ 321 w 321"/>
                  <a:gd name="T5" fmla="*/ 0 h 193"/>
                  <a:gd name="T6" fmla="*/ 20 w 321"/>
                  <a:gd name="T7" fmla="*/ 126 h 193"/>
                  <a:gd name="T8" fmla="*/ 35 w 321"/>
                  <a:gd name="T9" fmla="*/ 99 h 193"/>
                  <a:gd name="T10" fmla="*/ 21 w 321"/>
                  <a:gd name="T11" fmla="*/ 98 h 193"/>
                  <a:gd name="T12" fmla="*/ 35 w 321"/>
                  <a:gd name="T13" fmla="*/ 72 h 193"/>
                  <a:gd name="T14" fmla="*/ 20 w 321"/>
                  <a:gd name="T15" fmla="*/ 70 h 193"/>
                  <a:gd name="T16" fmla="*/ 35 w 321"/>
                  <a:gd name="T17" fmla="*/ 45 h 193"/>
                  <a:gd name="T18" fmla="*/ 21 w 321"/>
                  <a:gd name="T19" fmla="*/ 44 h 193"/>
                  <a:gd name="T20" fmla="*/ 35 w 321"/>
                  <a:gd name="T21" fmla="*/ 15 h 193"/>
                  <a:gd name="T22" fmla="*/ 40 w 321"/>
                  <a:gd name="T23" fmla="*/ 44 h 193"/>
                  <a:gd name="T24" fmla="*/ 86 w 321"/>
                  <a:gd name="T25" fmla="*/ 19 h 193"/>
                  <a:gd name="T26" fmla="*/ 87 w 321"/>
                  <a:gd name="T27" fmla="*/ 44 h 193"/>
                  <a:gd name="T28" fmla="*/ 138 w 321"/>
                  <a:gd name="T29" fmla="*/ 21 h 193"/>
                  <a:gd name="T30" fmla="*/ 139 w 321"/>
                  <a:gd name="T31" fmla="*/ 44 h 193"/>
                  <a:gd name="T32" fmla="*/ 187 w 321"/>
                  <a:gd name="T33" fmla="*/ 21 h 193"/>
                  <a:gd name="T34" fmla="*/ 189 w 321"/>
                  <a:gd name="T35" fmla="*/ 44 h 193"/>
                  <a:gd name="T36" fmla="*/ 240 w 321"/>
                  <a:gd name="T37" fmla="*/ 22 h 193"/>
                  <a:gd name="T38" fmla="*/ 242 w 321"/>
                  <a:gd name="T39" fmla="*/ 44 h 193"/>
                  <a:gd name="T40" fmla="*/ 276 w 321"/>
                  <a:gd name="T41" fmla="*/ 43 h 193"/>
                  <a:gd name="T42" fmla="*/ 301 w 321"/>
                  <a:gd name="T43" fmla="*/ 30 h 193"/>
                  <a:gd name="T44" fmla="*/ 306 w 321"/>
                  <a:gd name="T45" fmla="*/ 44 h 193"/>
                  <a:gd name="T46" fmla="*/ 290 w 321"/>
                  <a:gd name="T47" fmla="*/ 45 h 193"/>
                  <a:gd name="T48" fmla="*/ 278 w 321"/>
                  <a:gd name="T49" fmla="*/ 48 h 193"/>
                  <a:gd name="T50" fmla="*/ 305 w 321"/>
                  <a:gd name="T51" fmla="*/ 70 h 193"/>
                  <a:gd name="T52" fmla="*/ 250 w 321"/>
                  <a:gd name="T53" fmla="*/ 72 h 193"/>
                  <a:gd name="T54" fmla="*/ 242 w 321"/>
                  <a:gd name="T55" fmla="*/ 98 h 193"/>
                  <a:gd name="T56" fmla="*/ 306 w 321"/>
                  <a:gd name="T57" fmla="*/ 99 h 193"/>
                  <a:gd name="T58" fmla="*/ 242 w 321"/>
                  <a:gd name="T59" fmla="*/ 126 h 193"/>
                  <a:gd name="T60" fmla="*/ 304 w 321"/>
                  <a:gd name="T61" fmla="*/ 128 h 193"/>
                  <a:gd name="T62" fmla="*/ 242 w 321"/>
                  <a:gd name="T63" fmla="*/ 155 h 193"/>
                  <a:gd name="T64" fmla="*/ 307 w 321"/>
                  <a:gd name="T65" fmla="*/ 158 h 193"/>
                  <a:gd name="T66" fmla="*/ 70 w 321"/>
                  <a:gd name="T67" fmla="*/ 158 h 193"/>
                  <a:gd name="T68" fmla="*/ 40 w 321"/>
                  <a:gd name="T69" fmla="*/ 158 h 193"/>
                  <a:gd name="T70" fmla="*/ 35 w 321"/>
                  <a:gd name="T71" fmla="*/ 183 h 193"/>
                  <a:gd name="T72" fmla="*/ 20 w 321"/>
                  <a:gd name="T73" fmla="*/ 158 h 193"/>
                  <a:gd name="T74" fmla="*/ 35 w 321"/>
                  <a:gd name="T75" fmla="*/ 155 h 193"/>
                  <a:gd name="T76" fmla="*/ 20 w 321"/>
                  <a:gd name="T77"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1" h="193">
                    <a:moveTo>
                      <a:pt x="320" y="0"/>
                    </a:moveTo>
                    <a:cubicBezTo>
                      <a:pt x="0" y="0"/>
                      <a:pt x="0" y="0"/>
                      <a:pt x="0" y="0"/>
                    </a:cubicBezTo>
                    <a:cubicBezTo>
                      <a:pt x="0" y="192"/>
                      <a:pt x="0" y="192"/>
                      <a:pt x="0" y="192"/>
                    </a:cubicBezTo>
                    <a:cubicBezTo>
                      <a:pt x="0" y="193"/>
                      <a:pt x="0" y="193"/>
                      <a:pt x="0" y="193"/>
                    </a:cubicBezTo>
                    <a:cubicBezTo>
                      <a:pt x="321" y="193"/>
                      <a:pt x="321" y="193"/>
                      <a:pt x="321" y="193"/>
                    </a:cubicBezTo>
                    <a:cubicBezTo>
                      <a:pt x="321" y="0"/>
                      <a:pt x="321" y="0"/>
                      <a:pt x="321" y="0"/>
                    </a:cubicBezTo>
                    <a:lnTo>
                      <a:pt x="320" y="0"/>
                    </a:lnTo>
                    <a:close/>
                    <a:moveTo>
                      <a:pt x="20" y="126"/>
                    </a:moveTo>
                    <a:cubicBezTo>
                      <a:pt x="35" y="126"/>
                      <a:pt x="35" y="126"/>
                      <a:pt x="35" y="126"/>
                    </a:cubicBezTo>
                    <a:cubicBezTo>
                      <a:pt x="35" y="99"/>
                      <a:pt x="35" y="99"/>
                      <a:pt x="35" y="99"/>
                    </a:cubicBezTo>
                    <a:cubicBezTo>
                      <a:pt x="21" y="99"/>
                      <a:pt x="21" y="99"/>
                      <a:pt x="21" y="99"/>
                    </a:cubicBezTo>
                    <a:cubicBezTo>
                      <a:pt x="21" y="98"/>
                      <a:pt x="21" y="98"/>
                      <a:pt x="21" y="98"/>
                    </a:cubicBezTo>
                    <a:cubicBezTo>
                      <a:pt x="35" y="98"/>
                      <a:pt x="35" y="98"/>
                      <a:pt x="35" y="98"/>
                    </a:cubicBezTo>
                    <a:cubicBezTo>
                      <a:pt x="35" y="72"/>
                      <a:pt x="35" y="72"/>
                      <a:pt x="35" y="72"/>
                    </a:cubicBezTo>
                    <a:cubicBezTo>
                      <a:pt x="20" y="72"/>
                      <a:pt x="20" y="72"/>
                      <a:pt x="20" y="72"/>
                    </a:cubicBezTo>
                    <a:cubicBezTo>
                      <a:pt x="20" y="70"/>
                      <a:pt x="20" y="70"/>
                      <a:pt x="20" y="70"/>
                    </a:cubicBezTo>
                    <a:cubicBezTo>
                      <a:pt x="35" y="70"/>
                      <a:pt x="35" y="70"/>
                      <a:pt x="35" y="70"/>
                    </a:cubicBezTo>
                    <a:cubicBezTo>
                      <a:pt x="35" y="45"/>
                      <a:pt x="35" y="45"/>
                      <a:pt x="35" y="45"/>
                    </a:cubicBezTo>
                    <a:cubicBezTo>
                      <a:pt x="21" y="45"/>
                      <a:pt x="21" y="45"/>
                      <a:pt x="21" y="45"/>
                    </a:cubicBezTo>
                    <a:cubicBezTo>
                      <a:pt x="21" y="44"/>
                      <a:pt x="21" y="44"/>
                      <a:pt x="21" y="44"/>
                    </a:cubicBezTo>
                    <a:cubicBezTo>
                      <a:pt x="35" y="44"/>
                      <a:pt x="35" y="44"/>
                      <a:pt x="35" y="44"/>
                    </a:cubicBezTo>
                    <a:cubicBezTo>
                      <a:pt x="35" y="15"/>
                      <a:pt x="35" y="15"/>
                      <a:pt x="35" y="15"/>
                    </a:cubicBezTo>
                    <a:cubicBezTo>
                      <a:pt x="40" y="15"/>
                      <a:pt x="40" y="15"/>
                      <a:pt x="40" y="15"/>
                    </a:cubicBezTo>
                    <a:cubicBezTo>
                      <a:pt x="40" y="44"/>
                      <a:pt x="40" y="44"/>
                      <a:pt x="40" y="44"/>
                    </a:cubicBezTo>
                    <a:cubicBezTo>
                      <a:pt x="86" y="44"/>
                      <a:pt x="86" y="44"/>
                      <a:pt x="86" y="44"/>
                    </a:cubicBezTo>
                    <a:cubicBezTo>
                      <a:pt x="86" y="19"/>
                      <a:pt x="86" y="19"/>
                      <a:pt x="86" y="19"/>
                    </a:cubicBezTo>
                    <a:cubicBezTo>
                      <a:pt x="87" y="19"/>
                      <a:pt x="87" y="19"/>
                      <a:pt x="87" y="19"/>
                    </a:cubicBezTo>
                    <a:cubicBezTo>
                      <a:pt x="87" y="44"/>
                      <a:pt x="87" y="44"/>
                      <a:pt x="87" y="44"/>
                    </a:cubicBezTo>
                    <a:cubicBezTo>
                      <a:pt x="138" y="44"/>
                      <a:pt x="138" y="44"/>
                      <a:pt x="138" y="44"/>
                    </a:cubicBezTo>
                    <a:cubicBezTo>
                      <a:pt x="138" y="21"/>
                      <a:pt x="138" y="21"/>
                      <a:pt x="138" y="21"/>
                    </a:cubicBezTo>
                    <a:cubicBezTo>
                      <a:pt x="139" y="21"/>
                      <a:pt x="139" y="21"/>
                      <a:pt x="139" y="21"/>
                    </a:cubicBezTo>
                    <a:cubicBezTo>
                      <a:pt x="139" y="44"/>
                      <a:pt x="139" y="44"/>
                      <a:pt x="139" y="44"/>
                    </a:cubicBezTo>
                    <a:cubicBezTo>
                      <a:pt x="187" y="44"/>
                      <a:pt x="187" y="44"/>
                      <a:pt x="187" y="44"/>
                    </a:cubicBezTo>
                    <a:cubicBezTo>
                      <a:pt x="187" y="21"/>
                      <a:pt x="187" y="21"/>
                      <a:pt x="187" y="21"/>
                    </a:cubicBezTo>
                    <a:cubicBezTo>
                      <a:pt x="189" y="21"/>
                      <a:pt x="189" y="21"/>
                      <a:pt x="189" y="21"/>
                    </a:cubicBezTo>
                    <a:cubicBezTo>
                      <a:pt x="189" y="44"/>
                      <a:pt x="189" y="44"/>
                      <a:pt x="189" y="44"/>
                    </a:cubicBezTo>
                    <a:cubicBezTo>
                      <a:pt x="240" y="44"/>
                      <a:pt x="240" y="44"/>
                      <a:pt x="240" y="44"/>
                    </a:cubicBezTo>
                    <a:cubicBezTo>
                      <a:pt x="240" y="22"/>
                      <a:pt x="240" y="22"/>
                      <a:pt x="240" y="22"/>
                    </a:cubicBezTo>
                    <a:cubicBezTo>
                      <a:pt x="242" y="22"/>
                      <a:pt x="242" y="22"/>
                      <a:pt x="242" y="22"/>
                    </a:cubicBezTo>
                    <a:cubicBezTo>
                      <a:pt x="242" y="44"/>
                      <a:pt x="242" y="44"/>
                      <a:pt x="242" y="44"/>
                    </a:cubicBezTo>
                    <a:cubicBezTo>
                      <a:pt x="275" y="44"/>
                      <a:pt x="275" y="44"/>
                      <a:pt x="275" y="44"/>
                    </a:cubicBezTo>
                    <a:cubicBezTo>
                      <a:pt x="276" y="43"/>
                      <a:pt x="276" y="43"/>
                      <a:pt x="276" y="43"/>
                    </a:cubicBezTo>
                    <a:cubicBezTo>
                      <a:pt x="272" y="37"/>
                      <a:pt x="270" y="31"/>
                      <a:pt x="270" y="31"/>
                    </a:cubicBezTo>
                    <a:cubicBezTo>
                      <a:pt x="301" y="30"/>
                      <a:pt x="301" y="30"/>
                      <a:pt x="301" y="30"/>
                    </a:cubicBezTo>
                    <a:cubicBezTo>
                      <a:pt x="291" y="44"/>
                      <a:pt x="291" y="44"/>
                      <a:pt x="291" y="44"/>
                    </a:cubicBezTo>
                    <a:cubicBezTo>
                      <a:pt x="306" y="44"/>
                      <a:pt x="306" y="44"/>
                      <a:pt x="306" y="44"/>
                    </a:cubicBezTo>
                    <a:cubicBezTo>
                      <a:pt x="306" y="45"/>
                      <a:pt x="306" y="45"/>
                      <a:pt x="306" y="45"/>
                    </a:cubicBezTo>
                    <a:cubicBezTo>
                      <a:pt x="290" y="45"/>
                      <a:pt x="290" y="45"/>
                      <a:pt x="290" y="45"/>
                    </a:cubicBezTo>
                    <a:cubicBezTo>
                      <a:pt x="282" y="56"/>
                      <a:pt x="282" y="56"/>
                      <a:pt x="282" y="56"/>
                    </a:cubicBezTo>
                    <a:cubicBezTo>
                      <a:pt x="282" y="56"/>
                      <a:pt x="280" y="52"/>
                      <a:pt x="278" y="48"/>
                    </a:cubicBezTo>
                    <a:cubicBezTo>
                      <a:pt x="252" y="70"/>
                      <a:pt x="252" y="70"/>
                      <a:pt x="252" y="70"/>
                    </a:cubicBezTo>
                    <a:cubicBezTo>
                      <a:pt x="305" y="70"/>
                      <a:pt x="305" y="70"/>
                      <a:pt x="305" y="70"/>
                    </a:cubicBezTo>
                    <a:cubicBezTo>
                      <a:pt x="305" y="72"/>
                      <a:pt x="305" y="72"/>
                      <a:pt x="305" y="72"/>
                    </a:cubicBezTo>
                    <a:cubicBezTo>
                      <a:pt x="250" y="72"/>
                      <a:pt x="250" y="72"/>
                      <a:pt x="250" y="72"/>
                    </a:cubicBezTo>
                    <a:cubicBezTo>
                      <a:pt x="242" y="79"/>
                      <a:pt x="242" y="79"/>
                      <a:pt x="242" y="79"/>
                    </a:cubicBezTo>
                    <a:cubicBezTo>
                      <a:pt x="242" y="98"/>
                      <a:pt x="242" y="98"/>
                      <a:pt x="242" y="98"/>
                    </a:cubicBezTo>
                    <a:cubicBezTo>
                      <a:pt x="306" y="98"/>
                      <a:pt x="306" y="98"/>
                      <a:pt x="306" y="98"/>
                    </a:cubicBezTo>
                    <a:cubicBezTo>
                      <a:pt x="306" y="99"/>
                      <a:pt x="306" y="99"/>
                      <a:pt x="306" y="99"/>
                    </a:cubicBezTo>
                    <a:cubicBezTo>
                      <a:pt x="242" y="99"/>
                      <a:pt x="242" y="99"/>
                      <a:pt x="242" y="99"/>
                    </a:cubicBezTo>
                    <a:cubicBezTo>
                      <a:pt x="242" y="126"/>
                      <a:pt x="242" y="126"/>
                      <a:pt x="242" y="126"/>
                    </a:cubicBezTo>
                    <a:cubicBezTo>
                      <a:pt x="304" y="126"/>
                      <a:pt x="304" y="126"/>
                      <a:pt x="304" y="126"/>
                    </a:cubicBezTo>
                    <a:cubicBezTo>
                      <a:pt x="304" y="128"/>
                      <a:pt x="304" y="128"/>
                      <a:pt x="304" y="128"/>
                    </a:cubicBezTo>
                    <a:cubicBezTo>
                      <a:pt x="242" y="128"/>
                      <a:pt x="242" y="128"/>
                      <a:pt x="242" y="128"/>
                    </a:cubicBezTo>
                    <a:cubicBezTo>
                      <a:pt x="242" y="155"/>
                      <a:pt x="242" y="155"/>
                      <a:pt x="242" y="155"/>
                    </a:cubicBezTo>
                    <a:cubicBezTo>
                      <a:pt x="307" y="155"/>
                      <a:pt x="307" y="155"/>
                      <a:pt x="307" y="155"/>
                    </a:cubicBezTo>
                    <a:cubicBezTo>
                      <a:pt x="307" y="158"/>
                      <a:pt x="307" y="158"/>
                      <a:pt x="307" y="158"/>
                    </a:cubicBezTo>
                    <a:cubicBezTo>
                      <a:pt x="71" y="158"/>
                      <a:pt x="71" y="158"/>
                      <a:pt x="71" y="158"/>
                    </a:cubicBezTo>
                    <a:cubicBezTo>
                      <a:pt x="70" y="158"/>
                      <a:pt x="70" y="158"/>
                      <a:pt x="70" y="158"/>
                    </a:cubicBezTo>
                    <a:cubicBezTo>
                      <a:pt x="59" y="158"/>
                      <a:pt x="59" y="158"/>
                      <a:pt x="59" y="158"/>
                    </a:cubicBezTo>
                    <a:cubicBezTo>
                      <a:pt x="40" y="158"/>
                      <a:pt x="40" y="158"/>
                      <a:pt x="40" y="158"/>
                    </a:cubicBezTo>
                    <a:cubicBezTo>
                      <a:pt x="40" y="183"/>
                      <a:pt x="40" y="183"/>
                      <a:pt x="40" y="183"/>
                    </a:cubicBezTo>
                    <a:cubicBezTo>
                      <a:pt x="35" y="183"/>
                      <a:pt x="35" y="183"/>
                      <a:pt x="35" y="183"/>
                    </a:cubicBezTo>
                    <a:cubicBezTo>
                      <a:pt x="35" y="158"/>
                      <a:pt x="35" y="158"/>
                      <a:pt x="35" y="158"/>
                    </a:cubicBezTo>
                    <a:cubicBezTo>
                      <a:pt x="20" y="158"/>
                      <a:pt x="20" y="158"/>
                      <a:pt x="20" y="158"/>
                    </a:cubicBezTo>
                    <a:cubicBezTo>
                      <a:pt x="20" y="155"/>
                      <a:pt x="20" y="155"/>
                      <a:pt x="20" y="155"/>
                    </a:cubicBezTo>
                    <a:cubicBezTo>
                      <a:pt x="35" y="155"/>
                      <a:pt x="35" y="155"/>
                      <a:pt x="35" y="155"/>
                    </a:cubicBezTo>
                    <a:cubicBezTo>
                      <a:pt x="35" y="128"/>
                      <a:pt x="35" y="128"/>
                      <a:pt x="35" y="128"/>
                    </a:cubicBezTo>
                    <a:cubicBezTo>
                      <a:pt x="20" y="128"/>
                      <a:pt x="20" y="128"/>
                      <a:pt x="20" y="128"/>
                    </a:cubicBezTo>
                    <a:lnTo>
                      <a:pt x="20" y="126"/>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88" name="Freeform 89"/>
              <p:cNvSpPr>
                <a:spLocks/>
              </p:cNvSpPr>
              <p:nvPr/>
            </p:nvSpPr>
            <p:spPr bwMode="auto">
              <a:xfrm>
                <a:off x="19367500" y="9142413"/>
                <a:ext cx="280987" cy="212725"/>
              </a:xfrm>
              <a:custGeom>
                <a:avLst/>
                <a:gdLst>
                  <a:gd name="T0" fmla="*/ 0 w 177"/>
                  <a:gd name="T1" fmla="*/ 0 h 134"/>
                  <a:gd name="T2" fmla="*/ 0 w 177"/>
                  <a:gd name="T3" fmla="*/ 134 h 134"/>
                  <a:gd name="T4" fmla="*/ 177 w 177"/>
                  <a:gd name="T5" fmla="*/ 0 h 134"/>
                  <a:gd name="T6" fmla="*/ 0 w 177"/>
                  <a:gd name="T7" fmla="*/ 0 h 134"/>
                </a:gdLst>
                <a:ahLst/>
                <a:cxnLst>
                  <a:cxn ang="0">
                    <a:pos x="T0" y="T1"/>
                  </a:cxn>
                  <a:cxn ang="0">
                    <a:pos x="T2" y="T3"/>
                  </a:cxn>
                  <a:cxn ang="0">
                    <a:pos x="T4" y="T5"/>
                  </a:cxn>
                  <a:cxn ang="0">
                    <a:pos x="T6" y="T7"/>
                  </a:cxn>
                </a:cxnLst>
                <a:rect l="0" t="0" r="r" b="b"/>
                <a:pathLst>
                  <a:path w="177" h="134">
                    <a:moveTo>
                      <a:pt x="0" y="0"/>
                    </a:moveTo>
                    <a:lnTo>
                      <a:pt x="0" y="134"/>
                    </a:lnTo>
                    <a:lnTo>
                      <a:pt x="177" y="0"/>
                    </a:lnTo>
                    <a:lnTo>
                      <a:pt x="0" y="0"/>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89" name="Freeform 90"/>
              <p:cNvSpPr>
                <a:spLocks/>
              </p:cNvSpPr>
              <p:nvPr/>
            </p:nvSpPr>
            <p:spPr bwMode="auto">
              <a:xfrm>
                <a:off x="18838863" y="9467851"/>
                <a:ext cx="393700" cy="303213"/>
              </a:xfrm>
              <a:custGeom>
                <a:avLst/>
                <a:gdLst>
                  <a:gd name="T0" fmla="*/ 7 w 248"/>
                  <a:gd name="T1" fmla="*/ 191 h 191"/>
                  <a:gd name="T2" fmla="*/ 248 w 248"/>
                  <a:gd name="T3" fmla="*/ 0 h 191"/>
                  <a:gd name="T4" fmla="*/ 0 w 248"/>
                  <a:gd name="T5" fmla="*/ 0 h 191"/>
                  <a:gd name="T6" fmla="*/ 0 w 248"/>
                  <a:gd name="T7" fmla="*/ 191 h 191"/>
                  <a:gd name="T8" fmla="*/ 7 w 248"/>
                  <a:gd name="T9" fmla="*/ 191 h 191"/>
                </a:gdLst>
                <a:ahLst/>
                <a:cxnLst>
                  <a:cxn ang="0">
                    <a:pos x="T0" y="T1"/>
                  </a:cxn>
                  <a:cxn ang="0">
                    <a:pos x="T2" y="T3"/>
                  </a:cxn>
                  <a:cxn ang="0">
                    <a:pos x="T4" y="T5"/>
                  </a:cxn>
                  <a:cxn ang="0">
                    <a:pos x="T6" y="T7"/>
                  </a:cxn>
                  <a:cxn ang="0">
                    <a:pos x="T8" y="T9"/>
                  </a:cxn>
                </a:cxnLst>
                <a:rect l="0" t="0" r="r" b="b"/>
                <a:pathLst>
                  <a:path w="248" h="191">
                    <a:moveTo>
                      <a:pt x="7" y="191"/>
                    </a:moveTo>
                    <a:lnTo>
                      <a:pt x="248" y="0"/>
                    </a:lnTo>
                    <a:lnTo>
                      <a:pt x="0" y="0"/>
                    </a:lnTo>
                    <a:lnTo>
                      <a:pt x="0" y="191"/>
                    </a:lnTo>
                    <a:lnTo>
                      <a:pt x="7" y="191"/>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0" name="Freeform 91"/>
              <p:cNvSpPr>
                <a:spLocks/>
              </p:cNvSpPr>
              <p:nvPr/>
            </p:nvSpPr>
            <p:spPr bwMode="auto">
              <a:xfrm>
                <a:off x="20672425" y="8782051"/>
                <a:ext cx="68262" cy="33338"/>
              </a:xfrm>
              <a:custGeom>
                <a:avLst/>
                <a:gdLst>
                  <a:gd name="T0" fmla="*/ 21 w 43"/>
                  <a:gd name="T1" fmla="*/ 0 h 21"/>
                  <a:gd name="T2" fmla="*/ 0 w 43"/>
                  <a:gd name="T3" fmla="*/ 21 h 21"/>
                  <a:gd name="T4" fmla="*/ 43 w 43"/>
                  <a:gd name="T5" fmla="*/ 21 h 21"/>
                  <a:gd name="T6" fmla="*/ 21 w 43"/>
                  <a:gd name="T7" fmla="*/ 0 h 21"/>
                </a:gdLst>
                <a:ahLst/>
                <a:cxnLst>
                  <a:cxn ang="0">
                    <a:pos x="T0" y="T1"/>
                  </a:cxn>
                  <a:cxn ang="0">
                    <a:pos x="T2" y="T3"/>
                  </a:cxn>
                  <a:cxn ang="0">
                    <a:pos x="T4" y="T5"/>
                  </a:cxn>
                  <a:cxn ang="0">
                    <a:pos x="T6" y="T7"/>
                  </a:cxn>
                </a:cxnLst>
                <a:rect l="0" t="0" r="r" b="b"/>
                <a:pathLst>
                  <a:path w="43" h="21">
                    <a:moveTo>
                      <a:pt x="21" y="0"/>
                    </a:moveTo>
                    <a:lnTo>
                      <a:pt x="0" y="21"/>
                    </a:lnTo>
                    <a:lnTo>
                      <a:pt x="43" y="21"/>
                    </a:lnTo>
                    <a:lnTo>
                      <a:pt x="21" y="0"/>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1" name="Freeform 92"/>
              <p:cNvSpPr>
                <a:spLocks/>
              </p:cNvSpPr>
              <p:nvPr/>
            </p:nvSpPr>
            <p:spPr bwMode="auto">
              <a:xfrm>
                <a:off x="19794537" y="9142413"/>
                <a:ext cx="146050" cy="66675"/>
              </a:xfrm>
              <a:custGeom>
                <a:avLst/>
                <a:gdLst>
                  <a:gd name="T0" fmla="*/ 92 w 92"/>
                  <a:gd name="T1" fmla="*/ 42 h 42"/>
                  <a:gd name="T2" fmla="*/ 92 w 92"/>
                  <a:gd name="T3" fmla="*/ 0 h 42"/>
                  <a:gd name="T4" fmla="*/ 0 w 92"/>
                  <a:gd name="T5" fmla="*/ 0 h 42"/>
                  <a:gd name="T6" fmla="*/ 92 w 92"/>
                  <a:gd name="T7" fmla="*/ 42 h 42"/>
                </a:gdLst>
                <a:ahLst/>
                <a:cxnLst>
                  <a:cxn ang="0">
                    <a:pos x="T0" y="T1"/>
                  </a:cxn>
                  <a:cxn ang="0">
                    <a:pos x="T2" y="T3"/>
                  </a:cxn>
                  <a:cxn ang="0">
                    <a:pos x="T4" y="T5"/>
                  </a:cxn>
                  <a:cxn ang="0">
                    <a:pos x="T6" y="T7"/>
                  </a:cxn>
                </a:cxnLst>
                <a:rect l="0" t="0" r="r" b="b"/>
                <a:pathLst>
                  <a:path w="92" h="42">
                    <a:moveTo>
                      <a:pt x="92" y="42"/>
                    </a:moveTo>
                    <a:lnTo>
                      <a:pt x="92" y="0"/>
                    </a:lnTo>
                    <a:lnTo>
                      <a:pt x="0" y="0"/>
                    </a:lnTo>
                    <a:lnTo>
                      <a:pt x="92" y="42"/>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2" name="Freeform 93"/>
              <p:cNvSpPr>
                <a:spLocks/>
              </p:cNvSpPr>
              <p:nvPr/>
            </p:nvSpPr>
            <p:spPr bwMode="auto">
              <a:xfrm>
                <a:off x="20166012" y="9142413"/>
                <a:ext cx="327025" cy="303213"/>
              </a:xfrm>
              <a:custGeom>
                <a:avLst/>
                <a:gdLst>
                  <a:gd name="T0" fmla="*/ 206 w 206"/>
                  <a:gd name="T1" fmla="*/ 0 h 191"/>
                  <a:gd name="T2" fmla="*/ 156 w 206"/>
                  <a:gd name="T3" fmla="*/ 0 h 191"/>
                  <a:gd name="T4" fmla="*/ 0 w 206"/>
                  <a:gd name="T5" fmla="*/ 191 h 191"/>
                  <a:gd name="T6" fmla="*/ 206 w 206"/>
                  <a:gd name="T7" fmla="*/ 191 h 191"/>
                  <a:gd name="T8" fmla="*/ 206 w 206"/>
                  <a:gd name="T9" fmla="*/ 0 h 191"/>
                </a:gdLst>
                <a:ahLst/>
                <a:cxnLst>
                  <a:cxn ang="0">
                    <a:pos x="T0" y="T1"/>
                  </a:cxn>
                  <a:cxn ang="0">
                    <a:pos x="T2" y="T3"/>
                  </a:cxn>
                  <a:cxn ang="0">
                    <a:pos x="T4" y="T5"/>
                  </a:cxn>
                  <a:cxn ang="0">
                    <a:pos x="T6" y="T7"/>
                  </a:cxn>
                  <a:cxn ang="0">
                    <a:pos x="T8" y="T9"/>
                  </a:cxn>
                </a:cxnLst>
                <a:rect l="0" t="0" r="r" b="b"/>
                <a:pathLst>
                  <a:path w="206" h="191">
                    <a:moveTo>
                      <a:pt x="206" y="0"/>
                    </a:moveTo>
                    <a:lnTo>
                      <a:pt x="156" y="0"/>
                    </a:lnTo>
                    <a:lnTo>
                      <a:pt x="0" y="191"/>
                    </a:lnTo>
                    <a:lnTo>
                      <a:pt x="206" y="191"/>
                    </a:lnTo>
                    <a:lnTo>
                      <a:pt x="206" y="0"/>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3" name="Freeform 94"/>
              <p:cNvSpPr>
                <a:spLocks/>
              </p:cNvSpPr>
              <p:nvPr/>
            </p:nvSpPr>
            <p:spPr bwMode="auto">
              <a:xfrm>
                <a:off x="20515262" y="8837613"/>
                <a:ext cx="573087" cy="293688"/>
              </a:xfrm>
              <a:custGeom>
                <a:avLst/>
                <a:gdLst>
                  <a:gd name="T0" fmla="*/ 361 w 361"/>
                  <a:gd name="T1" fmla="*/ 185 h 185"/>
                  <a:gd name="T2" fmla="*/ 361 w 361"/>
                  <a:gd name="T3" fmla="*/ 57 h 185"/>
                  <a:gd name="T4" fmla="*/ 283 w 361"/>
                  <a:gd name="T5" fmla="*/ 128 h 185"/>
                  <a:gd name="T6" fmla="*/ 149 w 361"/>
                  <a:gd name="T7" fmla="*/ 0 h 185"/>
                  <a:gd name="T8" fmla="*/ 92 w 361"/>
                  <a:gd name="T9" fmla="*/ 0 h 185"/>
                  <a:gd name="T10" fmla="*/ 0 w 361"/>
                  <a:gd name="T11" fmla="*/ 114 h 185"/>
                  <a:gd name="T12" fmla="*/ 0 w 361"/>
                  <a:gd name="T13" fmla="*/ 185 h 185"/>
                  <a:gd name="T14" fmla="*/ 361 w 361"/>
                  <a:gd name="T15" fmla="*/ 185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85">
                    <a:moveTo>
                      <a:pt x="361" y="185"/>
                    </a:moveTo>
                    <a:lnTo>
                      <a:pt x="361" y="57"/>
                    </a:lnTo>
                    <a:lnTo>
                      <a:pt x="283" y="128"/>
                    </a:lnTo>
                    <a:lnTo>
                      <a:pt x="149" y="0"/>
                    </a:lnTo>
                    <a:lnTo>
                      <a:pt x="92" y="0"/>
                    </a:lnTo>
                    <a:lnTo>
                      <a:pt x="0" y="114"/>
                    </a:lnTo>
                    <a:lnTo>
                      <a:pt x="0" y="185"/>
                    </a:lnTo>
                    <a:lnTo>
                      <a:pt x="361" y="185"/>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4" name="Freeform 95"/>
              <p:cNvSpPr>
                <a:spLocks/>
              </p:cNvSpPr>
              <p:nvPr/>
            </p:nvSpPr>
            <p:spPr bwMode="auto">
              <a:xfrm>
                <a:off x="19953287" y="9142413"/>
                <a:ext cx="303212" cy="157163"/>
              </a:xfrm>
              <a:custGeom>
                <a:avLst/>
                <a:gdLst>
                  <a:gd name="T0" fmla="*/ 191 w 191"/>
                  <a:gd name="T1" fmla="*/ 0 h 99"/>
                  <a:gd name="T2" fmla="*/ 0 w 191"/>
                  <a:gd name="T3" fmla="*/ 0 h 99"/>
                  <a:gd name="T4" fmla="*/ 0 w 191"/>
                  <a:gd name="T5" fmla="*/ 42 h 99"/>
                  <a:gd name="T6" fmla="*/ 113 w 191"/>
                  <a:gd name="T7" fmla="*/ 99 h 99"/>
                  <a:gd name="T8" fmla="*/ 191 w 191"/>
                  <a:gd name="T9" fmla="*/ 0 h 99"/>
                </a:gdLst>
                <a:ahLst/>
                <a:cxnLst>
                  <a:cxn ang="0">
                    <a:pos x="T0" y="T1"/>
                  </a:cxn>
                  <a:cxn ang="0">
                    <a:pos x="T2" y="T3"/>
                  </a:cxn>
                  <a:cxn ang="0">
                    <a:pos x="T4" y="T5"/>
                  </a:cxn>
                  <a:cxn ang="0">
                    <a:pos x="T6" y="T7"/>
                  </a:cxn>
                  <a:cxn ang="0">
                    <a:pos x="T8" y="T9"/>
                  </a:cxn>
                </a:cxnLst>
                <a:rect l="0" t="0" r="r" b="b"/>
                <a:pathLst>
                  <a:path w="191" h="99">
                    <a:moveTo>
                      <a:pt x="191" y="0"/>
                    </a:moveTo>
                    <a:lnTo>
                      <a:pt x="0" y="0"/>
                    </a:lnTo>
                    <a:lnTo>
                      <a:pt x="0" y="42"/>
                    </a:lnTo>
                    <a:lnTo>
                      <a:pt x="113" y="99"/>
                    </a:lnTo>
                    <a:lnTo>
                      <a:pt x="191" y="0"/>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5" name="Freeform 96"/>
              <p:cNvSpPr>
                <a:spLocks/>
              </p:cNvSpPr>
              <p:nvPr/>
            </p:nvSpPr>
            <p:spPr bwMode="auto">
              <a:xfrm>
                <a:off x="20424775" y="9040813"/>
                <a:ext cx="68262" cy="90488"/>
              </a:xfrm>
              <a:custGeom>
                <a:avLst/>
                <a:gdLst>
                  <a:gd name="T0" fmla="*/ 43 w 43"/>
                  <a:gd name="T1" fmla="*/ 0 h 57"/>
                  <a:gd name="T2" fmla="*/ 0 w 43"/>
                  <a:gd name="T3" fmla="*/ 57 h 57"/>
                  <a:gd name="T4" fmla="*/ 43 w 43"/>
                  <a:gd name="T5" fmla="*/ 57 h 57"/>
                  <a:gd name="T6" fmla="*/ 43 w 43"/>
                  <a:gd name="T7" fmla="*/ 0 h 57"/>
                </a:gdLst>
                <a:ahLst/>
                <a:cxnLst>
                  <a:cxn ang="0">
                    <a:pos x="T0" y="T1"/>
                  </a:cxn>
                  <a:cxn ang="0">
                    <a:pos x="T2" y="T3"/>
                  </a:cxn>
                  <a:cxn ang="0">
                    <a:pos x="T4" y="T5"/>
                  </a:cxn>
                  <a:cxn ang="0">
                    <a:pos x="T6" y="T7"/>
                  </a:cxn>
                </a:cxnLst>
                <a:rect l="0" t="0" r="r" b="b"/>
                <a:pathLst>
                  <a:path w="43" h="57">
                    <a:moveTo>
                      <a:pt x="43" y="0"/>
                    </a:moveTo>
                    <a:lnTo>
                      <a:pt x="0" y="57"/>
                    </a:lnTo>
                    <a:lnTo>
                      <a:pt x="43" y="57"/>
                    </a:lnTo>
                    <a:lnTo>
                      <a:pt x="43" y="0"/>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6" name="Rectangle 97"/>
              <p:cNvSpPr>
                <a:spLocks noChangeArrowheads="1"/>
              </p:cNvSpPr>
              <p:nvPr/>
            </p:nvSpPr>
            <p:spPr bwMode="auto">
              <a:xfrm>
                <a:off x="20515262" y="9142413"/>
                <a:ext cx="573087" cy="303213"/>
              </a:xfrm>
              <a:prstGeom prst="rect">
                <a:avLst/>
              </a:prstGeom>
              <a:solidFill>
                <a:srgbClr val="E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7" name="Freeform 98"/>
              <p:cNvSpPr>
                <a:spLocks/>
              </p:cNvSpPr>
              <p:nvPr/>
            </p:nvSpPr>
            <p:spPr bwMode="auto">
              <a:xfrm>
                <a:off x="19953287" y="9467851"/>
                <a:ext cx="1135062" cy="303213"/>
              </a:xfrm>
              <a:custGeom>
                <a:avLst/>
                <a:gdLst>
                  <a:gd name="T0" fmla="*/ 354 w 715"/>
                  <a:gd name="T1" fmla="*/ 184 h 191"/>
                  <a:gd name="T2" fmla="*/ 340 w 715"/>
                  <a:gd name="T3" fmla="*/ 184 h 191"/>
                  <a:gd name="T4" fmla="*/ 340 w 715"/>
                  <a:gd name="T5" fmla="*/ 0 h 191"/>
                  <a:gd name="T6" fmla="*/ 0 w 715"/>
                  <a:gd name="T7" fmla="*/ 0 h 191"/>
                  <a:gd name="T8" fmla="*/ 0 w 715"/>
                  <a:gd name="T9" fmla="*/ 191 h 191"/>
                  <a:gd name="T10" fmla="*/ 715 w 715"/>
                  <a:gd name="T11" fmla="*/ 191 h 191"/>
                  <a:gd name="T12" fmla="*/ 715 w 715"/>
                  <a:gd name="T13" fmla="*/ 0 h 191"/>
                  <a:gd name="T14" fmla="*/ 354 w 715"/>
                  <a:gd name="T15" fmla="*/ 0 h 191"/>
                  <a:gd name="T16" fmla="*/ 354 w 715"/>
                  <a:gd name="T17" fmla="*/ 184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5" h="191">
                    <a:moveTo>
                      <a:pt x="354" y="184"/>
                    </a:moveTo>
                    <a:lnTo>
                      <a:pt x="340" y="184"/>
                    </a:lnTo>
                    <a:lnTo>
                      <a:pt x="340" y="0"/>
                    </a:lnTo>
                    <a:lnTo>
                      <a:pt x="0" y="0"/>
                    </a:lnTo>
                    <a:lnTo>
                      <a:pt x="0" y="191"/>
                    </a:lnTo>
                    <a:lnTo>
                      <a:pt x="715" y="191"/>
                    </a:lnTo>
                    <a:lnTo>
                      <a:pt x="715" y="0"/>
                    </a:lnTo>
                    <a:lnTo>
                      <a:pt x="354" y="0"/>
                    </a:lnTo>
                    <a:lnTo>
                      <a:pt x="354" y="184"/>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8" name="Freeform 99"/>
              <p:cNvSpPr>
                <a:spLocks/>
              </p:cNvSpPr>
              <p:nvPr/>
            </p:nvSpPr>
            <p:spPr bwMode="auto">
              <a:xfrm>
                <a:off x="19367500" y="8837613"/>
                <a:ext cx="573087" cy="293688"/>
              </a:xfrm>
              <a:custGeom>
                <a:avLst/>
                <a:gdLst>
                  <a:gd name="T0" fmla="*/ 206 w 361"/>
                  <a:gd name="T1" fmla="*/ 163 h 185"/>
                  <a:gd name="T2" fmla="*/ 248 w 361"/>
                  <a:gd name="T3" fmla="*/ 185 h 185"/>
                  <a:gd name="T4" fmla="*/ 361 w 361"/>
                  <a:gd name="T5" fmla="*/ 185 h 185"/>
                  <a:gd name="T6" fmla="*/ 361 w 361"/>
                  <a:gd name="T7" fmla="*/ 0 h 185"/>
                  <a:gd name="T8" fmla="*/ 0 w 361"/>
                  <a:gd name="T9" fmla="*/ 0 h 185"/>
                  <a:gd name="T10" fmla="*/ 0 w 361"/>
                  <a:gd name="T11" fmla="*/ 185 h 185"/>
                  <a:gd name="T12" fmla="*/ 191 w 361"/>
                  <a:gd name="T13" fmla="*/ 185 h 185"/>
                  <a:gd name="T14" fmla="*/ 206 w 361"/>
                  <a:gd name="T15" fmla="*/ 163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 h="185">
                    <a:moveTo>
                      <a:pt x="206" y="163"/>
                    </a:moveTo>
                    <a:lnTo>
                      <a:pt x="248" y="185"/>
                    </a:lnTo>
                    <a:lnTo>
                      <a:pt x="361" y="185"/>
                    </a:lnTo>
                    <a:lnTo>
                      <a:pt x="361" y="0"/>
                    </a:lnTo>
                    <a:lnTo>
                      <a:pt x="0" y="0"/>
                    </a:lnTo>
                    <a:lnTo>
                      <a:pt x="0" y="185"/>
                    </a:lnTo>
                    <a:lnTo>
                      <a:pt x="191" y="185"/>
                    </a:lnTo>
                    <a:lnTo>
                      <a:pt x="206" y="163"/>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9" name="Rectangle 100"/>
              <p:cNvSpPr>
                <a:spLocks noChangeArrowheads="1"/>
              </p:cNvSpPr>
              <p:nvPr/>
            </p:nvSpPr>
            <p:spPr bwMode="auto">
              <a:xfrm>
                <a:off x="18838863" y="8534401"/>
                <a:ext cx="517525" cy="280988"/>
              </a:xfrm>
              <a:prstGeom prst="rect">
                <a:avLst/>
              </a:prstGeom>
              <a:solidFill>
                <a:srgbClr val="E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0" name="Freeform 101"/>
              <p:cNvSpPr>
                <a:spLocks/>
              </p:cNvSpPr>
              <p:nvPr/>
            </p:nvSpPr>
            <p:spPr bwMode="auto">
              <a:xfrm>
                <a:off x="18838863" y="9142413"/>
                <a:ext cx="517525" cy="303213"/>
              </a:xfrm>
              <a:custGeom>
                <a:avLst/>
                <a:gdLst>
                  <a:gd name="T0" fmla="*/ 326 w 326"/>
                  <a:gd name="T1" fmla="*/ 0 h 191"/>
                  <a:gd name="T2" fmla="*/ 0 w 326"/>
                  <a:gd name="T3" fmla="*/ 0 h 191"/>
                  <a:gd name="T4" fmla="*/ 0 w 326"/>
                  <a:gd name="T5" fmla="*/ 191 h 191"/>
                  <a:gd name="T6" fmla="*/ 262 w 326"/>
                  <a:gd name="T7" fmla="*/ 191 h 191"/>
                  <a:gd name="T8" fmla="*/ 326 w 326"/>
                  <a:gd name="T9" fmla="*/ 141 h 191"/>
                  <a:gd name="T10" fmla="*/ 326 w 326"/>
                  <a:gd name="T11" fmla="*/ 0 h 191"/>
                </a:gdLst>
                <a:ahLst/>
                <a:cxnLst>
                  <a:cxn ang="0">
                    <a:pos x="T0" y="T1"/>
                  </a:cxn>
                  <a:cxn ang="0">
                    <a:pos x="T2" y="T3"/>
                  </a:cxn>
                  <a:cxn ang="0">
                    <a:pos x="T4" y="T5"/>
                  </a:cxn>
                  <a:cxn ang="0">
                    <a:pos x="T6" y="T7"/>
                  </a:cxn>
                  <a:cxn ang="0">
                    <a:pos x="T8" y="T9"/>
                  </a:cxn>
                  <a:cxn ang="0">
                    <a:pos x="T10" y="T11"/>
                  </a:cxn>
                </a:cxnLst>
                <a:rect l="0" t="0" r="r" b="b"/>
                <a:pathLst>
                  <a:path w="326" h="191">
                    <a:moveTo>
                      <a:pt x="326" y="0"/>
                    </a:moveTo>
                    <a:lnTo>
                      <a:pt x="0" y="0"/>
                    </a:lnTo>
                    <a:lnTo>
                      <a:pt x="0" y="191"/>
                    </a:lnTo>
                    <a:lnTo>
                      <a:pt x="262" y="191"/>
                    </a:lnTo>
                    <a:lnTo>
                      <a:pt x="326" y="141"/>
                    </a:lnTo>
                    <a:lnTo>
                      <a:pt x="326" y="0"/>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1" name="Freeform 102"/>
              <p:cNvSpPr>
                <a:spLocks/>
              </p:cNvSpPr>
              <p:nvPr/>
            </p:nvSpPr>
            <p:spPr bwMode="auto">
              <a:xfrm>
                <a:off x="19953287" y="8837613"/>
                <a:ext cx="539750" cy="293688"/>
              </a:xfrm>
              <a:custGeom>
                <a:avLst/>
                <a:gdLst>
                  <a:gd name="T0" fmla="*/ 340 w 340"/>
                  <a:gd name="T1" fmla="*/ 7 h 185"/>
                  <a:gd name="T2" fmla="*/ 340 w 340"/>
                  <a:gd name="T3" fmla="*/ 0 h 185"/>
                  <a:gd name="T4" fmla="*/ 0 w 340"/>
                  <a:gd name="T5" fmla="*/ 0 h 185"/>
                  <a:gd name="T6" fmla="*/ 0 w 340"/>
                  <a:gd name="T7" fmla="*/ 185 h 185"/>
                  <a:gd name="T8" fmla="*/ 198 w 340"/>
                  <a:gd name="T9" fmla="*/ 185 h 185"/>
                  <a:gd name="T10" fmla="*/ 340 w 340"/>
                  <a:gd name="T11" fmla="*/ 7 h 185"/>
                </a:gdLst>
                <a:ahLst/>
                <a:cxnLst>
                  <a:cxn ang="0">
                    <a:pos x="T0" y="T1"/>
                  </a:cxn>
                  <a:cxn ang="0">
                    <a:pos x="T2" y="T3"/>
                  </a:cxn>
                  <a:cxn ang="0">
                    <a:pos x="T4" y="T5"/>
                  </a:cxn>
                  <a:cxn ang="0">
                    <a:pos x="T6" y="T7"/>
                  </a:cxn>
                  <a:cxn ang="0">
                    <a:pos x="T8" y="T9"/>
                  </a:cxn>
                  <a:cxn ang="0">
                    <a:pos x="T10" y="T11"/>
                  </a:cxn>
                </a:cxnLst>
                <a:rect l="0" t="0" r="r" b="b"/>
                <a:pathLst>
                  <a:path w="340" h="185">
                    <a:moveTo>
                      <a:pt x="340" y="7"/>
                    </a:moveTo>
                    <a:lnTo>
                      <a:pt x="340" y="0"/>
                    </a:lnTo>
                    <a:lnTo>
                      <a:pt x="0" y="0"/>
                    </a:lnTo>
                    <a:lnTo>
                      <a:pt x="0" y="185"/>
                    </a:lnTo>
                    <a:lnTo>
                      <a:pt x="198" y="185"/>
                    </a:lnTo>
                    <a:lnTo>
                      <a:pt x="340" y="7"/>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2" name="Rectangle 103"/>
              <p:cNvSpPr>
                <a:spLocks noChangeArrowheads="1"/>
              </p:cNvSpPr>
              <p:nvPr/>
            </p:nvSpPr>
            <p:spPr bwMode="auto">
              <a:xfrm>
                <a:off x="19367500" y="8534401"/>
                <a:ext cx="573087" cy="280988"/>
              </a:xfrm>
              <a:prstGeom prst="rect">
                <a:avLst/>
              </a:prstGeom>
              <a:solidFill>
                <a:srgbClr val="E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3" name="Rectangle 104"/>
              <p:cNvSpPr>
                <a:spLocks noChangeArrowheads="1"/>
              </p:cNvSpPr>
              <p:nvPr/>
            </p:nvSpPr>
            <p:spPr bwMode="auto">
              <a:xfrm>
                <a:off x="18838863" y="8837613"/>
                <a:ext cx="517525" cy="293688"/>
              </a:xfrm>
              <a:prstGeom prst="rect">
                <a:avLst/>
              </a:prstGeom>
              <a:solidFill>
                <a:srgbClr val="E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4" name="Freeform 105"/>
              <p:cNvSpPr>
                <a:spLocks/>
              </p:cNvSpPr>
              <p:nvPr/>
            </p:nvSpPr>
            <p:spPr bwMode="auto">
              <a:xfrm>
                <a:off x="20515262" y="8534401"/>
                <a:ext cx="573087" cy="280988"/>
              </a:xfrm>
              <a:custGeom>
                <a:avLst/>
                <a:gdLst>
                  <a:gd name="T0" fmla="*/ 106 w 361"/>
                  <a:gd name="T1" fmla="*/ 57 h 177"/>
                  <a:gd name="T2" fmla="*/ 220 w 361"/>
                  <a:gd name="T3" fmla="*/ 177 h 177"/>
                  <a:gd name="T4" fmla="*/ 354 w 361"/>
                  <a:gd name="T5" fmla="*/ 177 h 177"/>
                  <a:gd name="T6" fmla="*/ 361 w 361"/>
                  <a:gd name="T7" fmla="*/ 177 h 177"/>
                  <a:gd name="T8" fmla="*/ 361 w 361"/>
                  <a:gd name="T9" fmla="*/ 0 h 177"/>
                  <a:gd name="T10" fmla="*/ 0 w 361"/>
                  <a:gd name="T11" fmla="*/ 0 h 177"/>
                  <a:gd name="T12" fmla="*/ 0 w 361"/>
                  <a:gd name="T13" fmla="*/ 177 h 177"/>
                  <a:gd name="T14" fmla="*/ 7 w 361"/>
                  <a:gd name="T15" fmla="*/ 177 h 177"/>
                  <a:gd name="T16" fmla="*/ 106 w 361"/>
                  <a:gd name="T17" fmla="*/ 5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177">
                    <a:moveTo>
                      <a:pt x="106" y="57"/>
                    </a:moveTo>
                    <a:lnTo>
                      <a:pt x="220" y="177"/>
                    </a:lnTo>
                    <a:lnTo>
                      <a:pt x="354" y="177"/>
                    </a:lnTo>
                    <a:lnTo>
                      <a:pt x="361" y="177"/>
                    </a:lnTo>
                    <a:lnTo>
                      <a:pt x="361" y="0"/>
                    </a:lnTo>
                    <a:lnTo>
                      <a:pt x="0" y="0"/>
                    </a:lnTo>
                    <a:lnTo>
                      <a:pt x="0" y="177"/>
                    </a:lnTo>
                    <a:lnTo>
                      <a:pt x="7" y="177"/>
                    </a:lnTo>
                    <a:lnTo>
                      <a:pt x="106" y="57"/>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5" name="Rectangle 106"/>
              <p:cNvSpPr>
                <a:spLocks noChangeArrowheads="1"/>
              </p:cNvSpPr>
              <p:nvPr/>
            </p:nvSpPr>
            <p:spPr bwMode="auto">
              <a:xfrm>
                <a:off x="20515262" y="8837613"/>
                <a:ext cx="1587" cy="1588"/>
              </a:xfrm>
              <a:prstGeom prst="rect">
                <a:avLst/>
              </a:prstGeom>
              <a:solidFill>
                <a:srgbClr val="E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6" name="Rectangle 107"/>
              <p:cNvSpPr>
                <a:spLocks noChangeArrowheads="1"/>
              </p:cNvSpPr>
              <p:nvPr/>
            </p:nvSpPr>
            <p:spPr bwMode="auto">
              <a:xfrm>
                <a:off x="19953287" y="8534401"/>
                <a:ext cx="539750" cy="280988"/>
              </a:xfrm>
              <a:prstGeom prst="rect">
                <a:avLst/>
              </a:prstGeom>
              <a:solidFill>
                <a:srgbClr val="E7F0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7" name="Freeform 108"/>
              <p:cNvSpPr>
                <a:spLocks/>
              </p:cNvSpPr>
              <p:nvPr/>
            </p:nvSpPr>
            <p:spPr bwMode="auto">
              <a:xfrm>
                <a:off x="20875625" y="8837613"/>
                <a:ext cx="190500" cy="79375"/>
              </a:xfrm>
              <a:custGeom>
                <a:avLst/>
                <a:gdLst>
                  <a:gd name="T0" fmla="*/ 42 w 120"/>
                  <a:gd name="T1" fmla="*/ 50 h 50"/>
                  <a:gd name="T2" fmla="*/ 120 w 120"/>
                  <a:gd name="T3" fmla="*/ 0 h 50"/>
                  <a:gd name="T4" fmla="*/ 0 w 120"/>
                  <a:gd name="T5" fmla="*/ 0 h 50"/>
                  <a:gd name="T6" fmla="*/ 42 w 120"/>
                  <a:gd name="T7" fmla="*/ 50 h 50"/>
                </a:gdLst>
                <a:ahLst/>
                <a:cxnLst>
                  <a:cxn ang="0">
                    <a:pos x="T0" y="T1"/>
                  </a:cxn>
                  <a:cxn ang="0">
                    <a:pos x="T2" y="T3"/>
                  </a:cxn>
                  <a:cxn ang="0">
                    <a:pos x="T4" y="T5"/>
                  </a:cxn>
                  <a:cxn ang="0">
                    <a:pos x="T6" y="T7"/>
                  </a:cxn>
                </a:cxnLst>
                <a:rect l="0" t="0" r="r" b="b"/>
                <a:pathLst>
                  <a:path w="120" h="50">
                    <a:moveTo>
                      <a:pt x="42" y="50"/>
                    </a:moveTo>
                    <a:lnTo>
                      <a:pt x="120" y="0"/>
                    </a:lnTo>
                    <a:lnTo>
                      <a:pt x="0" y="0"/>
                    </a:lnTo>
                    <a:lnTo>
                      <a:pt x="42" y="50"/>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8" name="Freeform 109"/>
              <p:cNvSpPr>
                <a:spLocks/>
              </p:cNvSpPr>
              <p:nvPr/>
            </p:nvSpPr>
            <p:spPr bwMode="auto">
              <a:xfrm>
                <a:off x="21110575" y="8534401"/>
                <a:ext cx="349250" cy="269875"/>
              </a:xfrm>
              <a:custGeom>
                <a:avLst/>
                <a:gdLst>
                  <a:gd name="T0" fmla="*/ 0 w 220"/>
                  <a:gd name="T1" fmla="*/ 0 h 170"/>
                  <a:gd name="T2" fmla="*/ 0 w 220"/>
                  <a:gd name="T3" fmla="*/ 170 h 170"/>
                  <a:gd name="T4" fmla="*/ 220 w 220"/>
                  <a:gd name="T5" fmla="*/ 0 h 170"/>
                  <a:gd name="T6" fmla="*/ 0 w 220"/>
                  <a:gd name="T7" fmla="*/ 0 h 170"/>
                </a:gdLst>
                <a:ahLst/>
                <a:cxnLst>
                  <a:cxn ang="0">
                    <a:pos x="T0" y="T1"/>
                  </a:cxn>
                  <a:cxn ang="0">
                    <a:pos x="T2" y="T3"/>
                  </a:cxn>
                  <a:cxn ang="0">
                    <a:pos x="T4" y="T5"/>
                  </a:cxn>
                  <a:cxn ang="0">
                    <a:pos x="T6" y="T7"/>
                  </a:cxn>
                </a:cxnLst>
                <a:rect l="0" t="0" r="r" b="b"/>
                <a:pathLst>
                  <a:path w="220" h="170">
                    <a:moveTo>
                      <a:pt x="0" y="0"/>
                    </a:moveTo>
                    <a:lnTo>
                      <a:pt x="0" y="170"/>
                    </a:lnTo>
                    <a:lnTo>
                      <a:pt x="220" y="0"/>
                    </a:lnTo>
                    <a:lnTo>
                      <a:pt x="0" y="0"/>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9" name="Freeform 110"/>
              <p:cNvSpPr>
                <a:spLocks/>
              </p:cNvSpPr>
              <p:nvPr/>
            </p:nvSpPr>
            <p:spPr bwMode="auto">
              <a:xfrm>
                <a:off x="19221450" y="9648826"/>
                <a:ext cx="134937" cy="122238"/>
              </a:xfrm>
              <a:custGeom>
                <a:avLst/>
                <a:gdLst>
                  <a:gd name="T0" fmla="*/ 85 w 85"/>
                  <a:gd name="T1" fmla="*/ 0 h 77"/>
                  <a:gd name="T2" fmla="*/ 0 w 85"/>
                  <a:gd name="T3" fmla="*/ 77 h 77"/>
                  <a:gd name="T4" fmla="*/ 85 w 85"/>
                  <a:gd name="T5" fmla="*/ 77 h 77"/>
                  <a:gd name="T6" fmla="*/ 85 w 85"/>
                  <a:gd name="T7" fmla="*/ 0 h 77"/>
                </a:gdLst>
                <a:ahLst/>
                <a:cxnLst>
                  <a:cxn ang="0">
                    <a:pos x="T0" y="T1"/>
                  </a:cxn>
                  <a:cxn ang="0">
                    <a:pos x="T2" y="T3"/>
                  </a:cxn>
                  <a:cxn ang="0">
                    <a:pos x="T4" y="T5"/>
                  </a:cxn>
                  <a:cxn ang="0">
                    <a:pos x="T6" y="T7"/>
                  </a:cxn>
                </a:cxnLst>
                <a:rect l="0" t="0" r="r" b="b"/>
                <a:pathLst>
                  <a:path w="85" h="77">
                    <a:moveTo>
                      <a:pt x="85" y="0"/>
                    </a:moveTo>
                    <a:lnTo>
                      <a:pt x="0" y="77"/>
                    </a:lnTo>
                    <a:lnTo>
                      <a:pt x="85" y="77"/>
                    </a:lnTo>
                    <a:lnTo>
                      <a:pt x="85" y="0"/>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0" name="Freeform 111"/>
              <p:cNvSpPr>
                <a:spLocks/>
              </p:cNvSpPr>
              <p:nvPr/>
            </p:nvSpPr>
            <p:spPr bwMode="auto">
              <a:xfrm>
                <a:off x="19570700" y="9310688"/>
                <a:ext cx="369887" cy="134938"/>
              </a:xfrm>
              <a:custGeom>
                <a:avLst/>
                <a:gdLst>
                  <a:gd name="T0" fmla="*/ 233 w 233"/>
                  <a:gd name="T1" fmla="*/ 42 h 85"/>
                  <a:gd name="T2" fmla="*/ 99 w 233"/>
                  <a:gd name="T3" fmla="*/ 0 h 85"/>
                  <a:gd name="T4" fmla="*/ 0 w 233"/>
                  <a:gd name="T5" fmla="*/ 85 h 85"/>
                  <a:gd name="T6" fmla="*/ 233 w 233"/>
                  <a:gd name="T7" fmla="*/ 85 h 85"/>
                  <a:gd name="T8" fmla="*/ 233 w 233"/>
                  <a:gd name="T9" fmla="*/ 42 h 85"/>
                </a:gdLst>
                <a:ahLst/>
                <a:cxnLst>
                  <a:cxn ang="0">
                    <a:pos x="T0" y="T1"/>
                  </a:cxn>
                  <a:cxn ang="0">
                    <a:pos x="T2" y="T3"/>
                  </a:cxn>
                  <a:cxn ang="0">
                    <a:pos x="T4" y="T5"/>
                  </a:cxn>
                  <a:cxn ang="0">
                    <a:pos x="T6" y="T7"/>
                  </a:cxn>
                  <a:cxn ang="0">
                    <a:pos x="T8" y="T9"/>
                  </a:cxn>
                </a:cxnLst>
                <a:rect l="0" t="0" r="r" b="b"/>
                <a:pathLst>
                  <a:path w="233" h="85">
                    <a:moveTo>
                      <a:pt x="233" y="42"/>
                    </a:moveTo>
                    <a:lnTo>
                      <a:pt x="99" y="0"/>
                    </a:lnTo>
                    <a:lnTo>
                      <a:pt x="0" y="85"/>
                    </a:lnTo>
                    <a:lnTo>
                      <a:pt x="233" y="85"/>
                    </a:lnTo>
                    <a:lnTo>
                      <a:pt x="233" y="42"/>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1" name="Freeform 112"/>
              <p:cNvSpPr>
                <a:spLocks/>
              </p:cNvSpPr>
              <p:nvPr/>
            </p:nvSpPr>
            <p:spPr bwMode="auto">
              <a:xfrm>
                <a:off x="19953287" y="9390063"/>
                <a:ext cx="201612" cy="55563"/>
              </a:xfrm>
              <a:custGeom>
                <a:avLst/>
                <a:gdLst>
                  <a:gd name="T0" fmla="*/ 127 w 127"/>
                  <a:gd name="T1" fmla="*/ 35 h 35"/>
                  <a:gd name="T2" fmla="*/ 0 w 127"/>
                  <a:gd name="T3" fmla="*/ 0 h 35"/>
                  <a:gd name="T4" fmla="*/ 0 w 127"/>
                  <a:gd name="T5" fmla="*/ 35 h 35"/>
                  <a:gd name="T6" fmla="*/ 127 w 127"/>
                  <a:gd name="T7" fmla="*/ 35 h 35"/>
                </a:gdLst>
                <a:ahLst/>
                <a:cxnLst>
                  <a:cxn ang="0">
                    <a:pos x="T0" y="T1"/>
                  </a:cxn>
                  <a:cxn ang="0">
                    <a:pos x="T2" y="T3"/>
                  </a:cxn>
                  <a:cxn ang="0">
                    <a:pos x="T4" y="T5"/>
                  </a:cxn>
                  <a:cxn ang="0">
                    <a:pos x="T6" y="T7"/>
                  </a:cxn>
                </a:cxnLst>
                <a:rect l="0" t="0" r="r" b="b"/>
                <a:pathLst>
                  <a:path w="127" h="35">
                    <a:moveTo>
                      <a:pt x="127" y="35"/>
                    </a:moveTo>
                    <a:lnTo>
                      <a:pt x="0" y="0"/>
                    </a:lnTo>
                    <a:lnTo>
                      <a:pt x="0" y="35"/>
                    </a:lnTo>
                    <a:lnTo>
                      <a:pt x="127" y="35"/>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2" name="Freeform 113"/>
              <p:cNvSpPr>
                <a:spLocks/>
              </p:cNvSpPr>
              <p:nvPr/>
            </p:nvSpPr>
            <p:spPr bwMode="auto">
              <a:xfrm>
                <a:off x="19367500" y="9467851"/>
                <a:ext cx="573087" cy="303213"/>
              </a:xfrm>
              <a:custGeom>
                <a:avLst/>
                <a:gdLst>
                  <a:gd name="T0" fmla="*/ 361 w 361"/>
                  <a:gd name="T1" fmla="*/ 191 h 191"/>
                  <a:gd name="T2" fmla="*/ 361 w 361"/>
                  <a:gd name="T3" fmla="*/ 0 h 191"/>
                  <a:gd name="T4" fmla="*/ 121 w 361"/>
                  <a:gd name="T5" fmla="*/ 0 h 191"/>
                  <a:gd name="T6" fmla="*/ 0 w 361"/>
                  <a:gd name="T7" fmla="*/ 106 h 191"/>
                  <a:gd name="T8" fmla="*/ 0 w 361"/>
                  <a:gd name="T9" fmla="*/ 191 h 191"/>
                  <a:gd name="T10" fmla="*/ 361 w 361"/>
                  <a:gd name="T11" fmla="*/ 191 h 191"/>
                </a:gdLst>
                <a:ahLst/>
                <a:cxnLst>
                  <a:cxn ang="0">
                    <a:pos x="T0" y="T1"/>
                  </a:cxn>
                  <a:cxn ang="0">
                    <a:pos x="T2" y="T3"/>
                  </a:cxn>
                  <a:cxn ang="0">
                    <a:pos x="T4" y="T5"/>
                  </a:cxn>
                  <a:cxn ang="0">
                    <a:pos x="T6" y="T7"/>
                  </a:cxn>
                  <a:cxn ang="0">
                    <a:pos x="T8" y="T9"/>
                  </a:cxn>
                  <a:cxn ang="0">
                    <a:pos x="T10" y="T11"/>
                  </a:cxn>
                </a:cxnLst>
                <a:rect l="0" t="0" r="r" b="b"/>
                <a:pathLst>
                  <a:path w="361" h="191">
                    <a:moveTo>
                      <a:pt x="361" y="191"/>
                    </a:moveTo>
                    <a:lnTo>
                      <a:pt x="361" y="0"/>
                    </a:lnTo>
                    <a:lnTo>
                      <a:pt x="121" y="0"/>
                    </a:lnTo>
                    <a:lnTo>
                      <a:pt x="0" y="106"/>
                    </a:lnTo>
                    <a:lnTo>
                      <a:pt x="0" y="191"/>
                    </a:lnTo>
                    <a:lnTo>
                      <a:pt x="361" y="191"/>
                    </a:lnTo>
                    <a:close/>
                  </a:path>
                </a:pathLst>
              </a:custGeom>
              <a:solidFill>
                <a:srgbClr val="E7F0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3" name="Rectangle 114"/>
              <p:cNvSpPr>
                <a:spLocks noChangeArrowheads="1"/>
              </p:cNvSpPr>
              <p:nvPr/>
            </p:nvSpPr>
            <p:spPr bwMode="auto">
              <a:xfrm>
                <a:off x="18783300" y="8534401"/>
                <a:ext cx="55562" cy="280988"/>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4" name="Rectangle 115"/>
              <p:cNvSpPr>
                <a:spLocks noChangeArrowheads="1"/>
              </p:cNvSpPr>
              <p:nvPr/>
            </p:nvSpPr>
            <p:spPr bwMode="auto">
              <a:xfrm>
                <a:off x="18783300" y="8837613"/>
                <a:ext cx="55562" cy="293688"/>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5" name="Rectangle 116"/>
              <p:cNvSpPr>
                <a:spLocks noChangeArrowheads="1"/>
              </p:cNvSpPr>
              <p:nvPr/>
            </p:nvSpPr>
            <p:spPr bwMode="auto">
              <a:xfrm>
                <a:off x="18783300" y="9805988"/>
                <a:ext cx="55562" cy="280988"/>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6" name="Rectangle 117"/>
              <p:cNvSpPr>
                <a:spLocks noChangeArrowheads="1"/>
              </p:cNvSpPr>
              <p:nvPr/>
            </p:nvSpPr>
            <p:spPr bwMode="auto">
              <a:xfrm>
                <a:off x="18783300" y="9142413"/>
                <a:ext cx="55562" cy="303213"/>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7" name="Rectangle 118"/>
              <p:cNvSpPr>
                <a:spLocks noChangeArrowheads="1"/>
              </p:cNvSpPr>
              <p:nvPr/>
            </p:nvSpPr>
            <p:spPr bwMode="auto">
              <a:xfrm>
                <a:off x="18783300" y="9467851"/>
                <a:ext cx="55562" cy="303213"/>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8" name="Rectangle 119"/>
              <p:cNvSpPr>
                <a:spLocks noChangeArrowheads="1"/>
              </p:cNvSpPr>
              <p:nvPr/>
            </p:nvSpPr>
            <p:spPr bwMode="auto">
              <a:xfrm>
                <a:off x="18783300" y="8196263"/>
                <a:ext cx="55562" cy="327025"/>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9" name="Freeform 120"/>
              <p:cNvSpPr>
                <a:spLocks/>
              </p:cNvSpPr>
              <p:nvPr/>
            </p:nvSpPr>
            <p:spPr bwMode="auto">
              <a:xfrm>
                <a:off x="19188112" y="9771063"/>
                <a:ext cx="2654300" cy="34925"/>
              </a:xfrm>
              <a:custGeom>
                <a:avLst/>
                <a:gdLst>
                  <a:gd name="T0" fmla="*/ 1197 w 1672"/>
                  <a:gd name="T1" fmla="*/ 8 h 22"/>
                  <a:gd name="T2" fmla="*/ 1197 w 1672"/>
                  <a:gd name="T3" fmla="*/ 0 h 22"/>
                  <a:gd name="T4" fmla="*/ 482 w 1672"/>
                  <a:gd name="T5" fmla="*/ 0 h 22"/>
                  <a:gd name="T6" fmla="*/ 482 w 1672"/>
                  <a:gd name="T7" fmla="*/ 8 h 22"/>
                  <a:gd name="T8" fmla="*/ 474 w 1672"/>
                  <a:gd name="T9" fmla="*/ 8 h 22"/>
                  <a:gd name="T10" fmla="*/ 474 w 1672"/>
                  <a:gd name="T11" fmla="*/ 0 h 22"/>
                  <a:gd name="T12" fmla="*/ 113 w 1672"/>
                  <a:gd name="T13" fmla="*/ 0 h 22"/>
                  <a:gd name="T14" fmla="*/ 113 w 1672"/>
                  <a:gd name="T15" fmla="*/ 8 h 22"/>
                  <a:gd name="T16" fmla="*/ 106 w 1672"/>
                  <a:gd name="T17" fmla="*/ 8 h 22"/>
                  <a:gd name="T18" fmla="*/ 106 w 1672"/>
                  <a:gd name="T19" fmla="*/ 0 h 22"/>
                  <a:gd name="T20" fmla="*/ 21 w 1672"/>
                  <a:gd name="T21" fmla="*/ 0 h 22"/>
                  <a:gd name="T22" fmla="*/ 0 w 1672"/>
                  <a:gd name="T23" fmla="*/ 22 h 22"/>
                  <a:gd name="T24" fmla="*/ 1672 w 1672"/>
                  <a:gd name="T25" fmla="*/ 22 h 22"/>
                  <a:gd name="T26" fmla="*/ 1672 w 1672"/>
                  <a:gd name="T27" fmla="*/ 0 h 22"/>
                  <a:gd name="T28" fmla="*/ 1211 w 1672"/>
                  <a:gd name="T29" fmla="*/ 0 h 22"/>
                  <a:gd name="T30" fmla="*/ 1211 w 1672"/>
                  <a:gd name="T31" fmla="*/ 8 h 22"/>
                  <a:gd name="T32" fmla="*/ 1197 w 1672"/>
                  <a:gd name="T33" fmla="*/ 8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2" h="22">
                    <a:moveTo>
                      <a:pt x="1197" y="8"/>
                    </a:moveTo>
                    <a:lnTo>
                      <a:pt x="1197" y="0"/>
                    </a:lnTo>
                    <a:lnTo>
                      <a:pt x="482" y="0"/>
                    </a:lnTo>
                    <a:lnTo>
                      <a:pt x="482" y="8"/>
                    </a:lnTo>
                    <a:lnTo>
                      <a:pt x="474" y="8"/>
                    </a:lnTo>
                    <a:lnTo>
                      <a:pt x="474" y="0"/>
                    </a:lnTo>
                    <a:lnTo>
                      <a:pt x="113" y="0"/>
                    </a:lnTo>
                    <a:lnTo>
                      <a:pt x="113" y="8"/>
                    </a:lnTo>
                    <a:lnTo>
                      <a:pt x="106" y="8"/>
                    </a:lnTo>
                    <a:lnTo>
                      <a:pt x="106" y="0"/>
                    </a:lnTo>
                    <a:lnTo>
                      <a:pt x="21" y="0"/>
                    </a:lnTo>
                    <a:lnTo>
                      <a:pt x="0" y="22"/>
                    </a:lnTo>
                    <a:lnTo>
                      <a:pt x="1672" y="22"/>
                    </a:lnTo>
                    <a:lnTo>
                      <a:pt x="1672" y="0"/>
                    </a:lnTo>
                    <a:lnTo>
                      <a:pt x="1211" y="0"/>
                    </a:lnTo>
                    <a:lnTo>
                      <a:pt x="1211" y="8"/>
                    </a:lnTo>
                    <a:lnTo>
                      <a:pt x="1197" y="8"/>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0" name="Freeform 121"/>
              <p:cNvSpPr>
                <a:spLocks/>
              </p:cNvSpPr>
              <p:nvPr/>
            </p:nvSpPr>
            <p:spPr bwMode="auto">
              <a:xfrm>
                <a:off x="18613438" y="9771063"/>
                <a:ext cx="439737" cy="34925"/>
              </a:xfrm>
              <a:custGeom>
                <a:avLst/>
                <a:gdLst>
                  <a:gd name="T0" fmla="*/ 121 w 277"/>
                  <a:gd name="T1" fmla="*/ 22 h 22"/>
                  <a:gd name="T2" fmla="*/ 149 w 277"/>
                  <a:gd name="T3" fmla="*/ 0 h 22"/>
                  <a:gd name="T4" fmla="*/ 142 w 277"/>
                  <a:gd name="T5" fmla="*/ 0 h 22"/>
                  <a:gd name="T6" fmla="*/ 107 w 277"/>
                  <a:gd name="T7" fmla="*/ 0 h 22"/>
                  <a:gd name="T8" fmla="*/ 0 w 277"/>
                  <a:gd name="T9" fmla="*/ 0 h 22"/>
                  <a:gd name="T10" fmla="*/ 0 w 277"/>
                  <a:gd name="T11" fmla="*/ 22 h 22"/>
                  <a:gd name="T12" fmla="*/ 107 w 277"/>
                  <a:gd name="T13" fmla="*/ 22 h 22"/>
                  <a:gd name="T14" fmla="*/ 142 w 277"/>
                  <a:gd name="T15" fmla="*/ 22 h 22"/>
                  <a:gd name="T16" fmla="*/ 277 w 277"/>
                  <a:gd name="T17" fmla="*/ 22 h 22"/>
                  <a:gd name="T18" fmla="*/ 121 w 277"/>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7" h="22">
                    <a:moveTo>
                      <a:pt x="121" y="22"/>
                    </a:moveTo>
                    <a:lnTo>
                      <a:pt x="149" y="0"/>
                    </a:lnTo>
                    <a:lnTo>
                      <a:pt x="142" y="0"/>
                    </a:lnTo>
                    <a:lnTo>
                      <a:pt x="107" y="0"/>
                    </a:lnTo>
                    <a:lnTo>
                      <a:pt x="0" y="0"/>
                    </a:lnTo>
                    <a:lnTo>
                      <a:pt x="0" y="22"/>
                    </a:lnTo>
                    <a:lnTo>
                      <a:pt x="107" y="22"/>
                    </a:lnTo>
                    <a:lnTo>
                      <a:pt x="142" y="22"/>
                    </a:lnTo>
                    <a:lnTo>
                      <a:pt x="277" y="22"/>
                    </a:lnTo>
                    <a:lnTo>
                      <a:pt x="121" y="22"/>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1" name="Rectangle 122"/>
              <p:cNvSpPr>
                <a:spLocks noChangeArrowheads="1"/>
              </p:cNvSpPr>
              <p:nvPr/>
            </p:nvSpPr>
            <p:spPr bwMode="auto">
              <a:xfrm>
                <a:off x="20515262" y="8523288"/>
                <a:ext cx="573087" cy="11113"/>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2" name="Rectangle 123"/>
              <p:cNvSpPr>
                <a:spLocks noChangeArrowheads="1"/>
              </p:cNvSpPr>
              <p:nvPr/>
            </p:nvSpPr>
            <p:spPr bwMode="auto">
              <a:xfrm>
                <a:off x="19953287" y="8523288"/>
                <a:ext cx="539750" cy="11113"/>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3" name="Freeform 124"/>
              <p:cNvSpPr>
                <a:spLocks/>
              </p:cNvSpPr>
              <p:nvPr/>
            </p:nvSpPr>
            <p:spPr bwMode="auto">
              <a:xfrm>
                <a:off x="18624550" y="8523288"/>
                <a:ext cx="731837" cy="11113"/>
              </a:xfrm>
              <a:custGeom>
                <a:avLst/>
                <a:gdLst>
                  <a:gd name="T0" fmla="*/ 461 w 461"/>
                  <a:gd name="T1" fmla="*/ 7 h 7"/>
                  <a:gd name="T2" fmla="*/ 461 w 461"/>
                  <a:gd name="T3" fmla="*/ 0 h 7"/>
                  <a:gd name="T4" fmla="*/ 135 w 461"/>
                  <a:gd name="T5" fmla="*/ 0 h 7"/>
                  <a:gd name="T6" fmla="*/ 100 w 461"/>
                  <a:gd name="T7" fmla="*/ 0 h 7"/>
                  <a:gd name="T8" fmla="*/ 0 w 461"/>
                  <a:gd name="T9" fmla="*/ 0 h 7"/>
                  <a:gd name="T10" fmla="*/ 0 w 461"/>
                  <a:gd name="T11" fmla="*/ 7 h 7"/>
                  <a:gd name="T12" fmla="*/ 100 w 461"/>
                  <a:gd name="T13" fmla="*/ 7 h 7"/>
                  <a:gd name="T14" fmla="*/ 135 w 461"/>
                  <a:gd name="T15" fmla="*/ 7 h 7"/>
                  <a:gd name="T16" fmla="*/ 461 w 46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7">
                    <a:moveTo>
                      <a:pt x="461" y="7"/>
                    </a:moveTo>
                    <a:lnTo>
                      <a:pt x="461" y="0"/>
                    </a:lnTo>
                    <a:lnTo>
                      <a:pt x="135" y="0"/>
                    </a:lnTo>
                    <a:lnTo>
                      <a:pt x="100" y="0"/>
                    </a:lnTo>
                    <a:lnTo>
                      <a:pt x="0" y="0"/>
                    </a:lnTo>
                    <a:lnTo>
                      <a:pt x="0" y="7"/>
                    </a:lnTo>
                    <a:lnTo>
                      <a:pt x="100" y="7"/>
                    </a:lnTo>
                    <a:lnTo>
                      <a:pt x="135" y="7"/>
                    </a:lnTo>
                    <a:lnTo>
                      <a:pt x="461" y="7"/>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4" name="Freeform 125"/>
              <p:cNvSpPr>
                <a:spLocks/>
              </p:cNvSpPr>
              <p:nvPr/>
            </p:nvSpPr>
            <p:spPr bwMode="auto">
              <a:xfrm>
                <a:off x="21110575" y="8523288"/>
                <a:ext cx="371475" cy="11113"/>
              </a:xfrm>
              <a:custGeom>
                <a:avLst/>
                <a:gdLst>
                  <a:gd name="T0" fmla="*/ 220 w 234"/>
                  <a:gd name="T1" fmla="*/ 7 h 7"/>
                  <a:gd name="T2" fmla="*/ 234 w 234"/>
                  <a:gd name="T3" fmla="*/ 0 h 7"/>
                  <a:gd name="T4" fmla="*/ 0 w 234"/>
                  <a:gd name="T5" fmla="*/ 0 h 7"/>
                  <a:gd name="T6" fmla="*/ 0 w 234"/>
                  <a:gd name="T7" fmla="*/ 7 h 7"/>
                  <a:gd name="T8" fmla="*/ 220 w 234"/>
                  <a:gd name="T9" fmla="*/ 7 h 7"/>
                </a:gdLst>
                <a:ahLst/>
                <a:cxnLst>
                  <a:cxn ang="0">
                    <a:pos x="T0" y="T1"/>
                  </a:cxn>
                  <a:cxn ang="0">
                    <a:pos x="T2" y="T3"/>
                  </a:cxn>
                  <a:cxn ang="0">
                    <a:pos x="T4" y="T5"/>
                  </a:cxn>
                  <a:cxn ang="0">
                    <a:pos x="T6" y="T7"/>
                  </a:cxn>
                  <a:cxn ang="0">
                    <a:pos x="T8" y="T9"/>
                  </a:cxn>
                </a:cxnLst>
                <a:rect l="0" t="0" r="r" b="b"/>
                <a:pathLst>
                  <a:path w="234" h="7">
                    <a:moveTo>
                      <a:pt x="220" y="7"/>
                    </a:moveTo>
                    <a:lnTo>
                      <a:pt x="234" y="0"/>
                    </a:lnTo>
                    <a:lnTo>
                      <a:pt x="0" y="0"/>
                    </a:lnTo>
                    <a:lnTo>
                      <a:pt x="0" y="7"/>
                    </a:lnTo>
                    <a:lnTo>
                      <a:pt x="220" y="7"/>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5" name="Rectangle 126"/>
              <p:cNvSpPr>
                <a:spLocks noChangeArrowheads="1"/>
              </p:cNvSpPr>
              <p:nvPr/>
            </p:nvSpPr>
            <p:spPr bwMode="auto">
              <a:xfrm>
                <a:off x="19367500" y="8523288"/>
                <a:ext cx="573087" cy="11113"/>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6" name="Freeform 127"/>
              <p:cNvSpPr>
                <a:spLocks/>
              </p:cNvSpPr>
              <p:nvPr/>
            </p:nvSpPr>
            <p:spPr bwMode="auto">
              <a:xfrm>
                <a:off x="21651912" y="8523288"/>
                <a:ext cx="179387" cy="11113"/>
              </a:xfrm>
              <a:custGeom>
                <a:avLst/>
                <a:gdLst>
                  <a:gd name="T0" fmla="*/ 113 w 113"/>
                  <a:gd name="T1" fmla="*/ 7 h 7"/>
                  <a:gd name="T2" fmla="*/ 113 w 113"/>
                  <a:gd name="T3" fmla="*/ 0 h 7"/>
                  <a:gd name="T4" fmla="*/ 7 w 113"/>
                  <a:gd name="T5" fmla="*/ 0 h 7"/>
                  <a:gd name="T6" fmla="*/ 0 w 113"/>
                  <a:gd name="T7" fmla="*/ 7 h 7"/>
                  <a:gd name="T8" fmla="*/ 113 w 113"/>
                  <a:gd name="T9" fmla="*/ 7 h 7"/>
                </a:gdLst>
                <a:ahLst/>
                <a:cxnLst>
                  <a:cxn ang="0">
                    <a:pos x="T0" y="T1"/>
                  </a:cxn>
                  <a:cxn ang="0">
                    <a:pos x="T2" y="T3"/>
                  </a:cxn>
                  <a:cxn ang="0">
                    <a:pos x="T4" y="T5"/>
                  </a:cxn>
                  <a:cxn ang="0">
                    <a:pos x="T6" y="T7"/>
                  </a:cxn>
                  <a:cxn ang="0">
                    <a:pos x="T8" y="T9"/>
                  </a:cxn>
                </a:cxnLst>
                <a:rect l="0" t="0" r="r" b="b"/>
                <a:pathLst>
                  <a:path w="113" h="7">
                    <a:moveTo>
                      <a:pt x="113" y="7"/>
                    </a:moveTo>
                    <a:lnTo>
                      <a:pt x="113" y="0"/>
                    </a:lnTo>
                    <a:lnTo>
                      <a:pt x="7" y="0"/>
                    </a:lnTo>
                    <a:lnTo>
                      <a:pt x="0" y="7"/>
                    </a:lnTo>
                    <a:lnTo>
                      <a:pt x="113" y="7"/>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7" name="Freeform 128"/>
              <p:cNvSpPr>
                <a:spLocks/>
              </p:cNvSpPr>
              <p:nvPr/>
            </p:nvSpPr>
            <p:spPr bwMode="auto">
              <a:xfrm>
                <a:off x="18613438" y="8815388"/>
                <a:ext cx="742950" cy="22225"/>
              </a:xfrm>
              <a:custGeom>
                <a:avLst/>
                <a:gdLst>
                  <a:gd name="T0" fmla="*/ 468 w 468"/>
                  <a:gd name="T1" fmla="*/ 14 h 14"/>
                  <a:gd name="T2" fmla="*/ 468 w 468"/>
                  <a:gd name="T3" fmla="*/ 0 h 14"/>
                  <a:gd name="T4" fmla="*/ 142 w 468"/>
                  <a:gd name="T5" fmla="*/ 0 h 14"/>
                  <a:gd name="T6" fmla="*/ 107 w 468"/>
                  <a:gd name="T7" fmla="*/ 0 h 14"/>
                  <a:gd name="T8" fmla="*/ 0 w 468"/>
                  <a:gd name="T9" fmla="*/ 0 h 14"/>
                  <a:gd name="T10" fmla="*/ 0 w 468"/>
                  <a:gd name="T11" fmla="*/ 14 h 14"/>
                  <a:gd name="T12" fmla="*/ 107 w 468"/>
                  <a:gd name="T13" fmla="*/ 14 h 14"/>
                  <a:gd name="T14" fmla="*/ 142 w 468"/>
                  <a:gd name="T15" fmla="*/ 14 h 14"/>
                  <a:gd name="T16" fmla="*/ 468 w 468"/>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8" h="14">
                    <a:moveTo>
                      <a:pt x="468" y="14"/>
                    </a:moveTo>
                    <a:lnTo>
                      <a:pt x="468" y="0"/>
                    </a:lnTo>
                    <a:lnTo>
                      <a:pt x="142" y="0"/>
                    </a:lnTo>
                    <a:lnTo>
                      <a:pt x="107" y="0"/>
                    </a:lnTo>
                    <a:lnTo>
                      <a:pt x="0" y="0"/>
                    </a:lnTo>
                    <a:lnTo>
                      <a:pt x="0" y="14"/>
                    </a:lnTo>
                    <a:lnTo>
                      <a:pt x="107" y="14"/>
                    </a:lnTo>
                    <a:lnTo>
                      <a:pt x="142" y="14"/>
                    </a:lnTo>
                    <a:lnTo>
                      <a:pt x="468" y="14"/>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8" name="Freeform 129"/>
              <p:cNvSpPr>
                <a:spLocks/>
              </p:cNvSpPr>
              <p:nvPr/>
            </p:nvSpPr>
            <p:spPr bwMode="auto">
              <a:xfrm>
                <a:off x="21201062" y="8815388"/>
                <a:ext cx="619125" cy="22225"/>
              </a:xfrm>
              <a:custGeom>
                <a:avLst/>
                <a:gdLst>
                  <a:gd name="T0" fmla="*/ 390 w 390"/>
                  <a:gd name="T1" fmla="*/ 14 h 14"/>
                  <a:gd name="T2" fmla="*/ 390 w 390"/>
                  <a:gd name="T3" fmla="*/ 0 h 14"/>
                  <a:gd name="T4" fmla="*/ 14 w 390"/>
                  <a:gd name="T5" fmla="*/ 0 h 14"/>
                  <a:gd name="T6" fmla="*/ 0 w 390"/>
                  <a:gd name="T7" fmla="*/ 14 h 14"/>
                  <a:gd name="T8" fmla="*/ 390 w 390"/>
                  <a:gd name="T9" fmla="*/ 14 h 14"/>
                </a:gdLst>
                <a:ahLst/>
                <a:cxnLst>
                  <a:cxn ang="0">
                    <a:pos x="T0" y="T1"/>
                  </a:cxn>
                  <a:cxn ang="0">
                    <a:pos x="T2" y="T3"/>
                  </a:cxn>
                  <a:cxn ang="0">
                    <a:pos x="T4" y="T5"/>
                  </a:cxn>
                  <a:cxn ang="0">
                    <a:pos x="T6" y="T7"/>
                  </a:cxn>
                  <a:cxn ang="0">
                    <a:pos x="T8" y="T9"/>
                  </a:cxn>
                </a:cxnLst>
                <a:rect l="0" t="0" r="r" b="b"/>
                <a:pathLst>
                  <a:path w="390" h="14">
                    <a:moveTo>
                      <a:pt x="390" y="14"/>
                    </a:moveTo>
                    <a:lnTo>
                      <a:pt x="390" y="0"/>
                    </a:lnTo>
                    <a:lnTo>
                      <a:pt x="14" y="0"/>
                    </a:lnTo>
                    <a:lnTo>
                      <a:pt x="0" y="14"/>
                    </a:lnTo>
                    <a:lnTo>
                      <a:pt x="390" y="14"/>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9" name="Freeform 130"/>
              <p:cNvSpPr>
                <a:spLocks/>
              </p:cNvSpPr>
              <p:nvPr/>
            </p:nvSpPr>
            <p:spPr bwMode="auto">
              <a:xfrm>
                <a:off x="20661312" y="8815388"/>
                <a:ext cx="90487" cy="22225"/>
              </a:xfrm>
              <a:custGeom>
                <a:avLst/>
                <a:gdLst>
                  <a:gd name="T0" fmla="*/ 50 w 57"/>
                  <a:gd name="T1" fmla="*/ 0 h 14"/>
                  <a:gd name="T2" fmla="*/ 7 w 57"/>
                  <a:gd name="T3" fmla="*/ 0 h 14"/>
                  <a:gd name="T4" fmla="*/ 0 w 57"/>
                  <a:gd name="T5" fmla="*/ 14 h 14"/>
                  <a:gd name="T6" fmla="*/ 57 w 57"/>
                  <a:gd name="T7" fmla="*/ 14 h 14"/>
                  <a:gd name="T8" fmla="*/ 50 w 57"/>
                  <a:gd name="T9" fmla="*/ 0 h 14"/>
                </a:gdLst>
                <a:ahLst/>
                <a:cxnLst>
                  <a:cxn ang="0">
                    <a:pos x="T0" y="T1"/>
                  </a:cxn>
                  <a:cxn ang="0">
                    <a:pos x="T2" y="T3"/>
                  </a:cxn>
                  <a:cxn ang="0">
                    <a:pos x="T4" y="T5"/>
                  </a:cxn>
                  <a:cxn ang="0">
                    <a:pos x="T6" y="T7"/>
                  </a:cxn>
                  <a:cxn ang="0">
                    <a:pos x="T8" y="T9"/>
                  </a:cxn>
                </a:cxnLst>
                <a:rect l="0" t="0" r="r" b="b"/>
                <a:pathLst>
                  <a:path w="57" h="14">
                    <a:moveTo>
                      <a:pt x="50" y="0"/>
                    </a:moveTo>
                    <a:lnTo>
                      <a:pt x="7" y="0"/>
                    </a:lnTo>
                    <a:lnTo>
                      <a:pt x="0" y="14"/>
                    </a:lnTo>
                    <a:lnTo>
                      <a:pt x="57" y="14"/>
                    </a:lnTo>
                    <a:lnTo>
                      <a:pt x="50" y="0"/>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0" name="Freeform 131"/>
              <p:cNvSpPr>
                <a:spLocks/>
              </p:cNvSpPr>
              <p:nvPr/>
            </p:nvSpPr>
            <p:spPr bwMode="auto">
              <a:xfrm>
                <a:off x="20864512" y="8815388"/>
                <a:ext cx="212725" cy="22225"/>
              </a:xfrm>
              <a:custGeom>
                <a:avLst/>
                <a:gdLst>
                  <a:gd name="T0" fmla="*/ 7 w 134"/>
                  <a:gd name="T1" fmla="*/ 14 h 14"/>
                  <a:gd name="T2" fmla="*/ 127 w 134"/>
                  <a:gd name="T3" fmla="*/ 14 h 14"/>
                  <a:gd name="T4" fmla="*/ 134 w 134"/>
                  <a:gd name="T5" fmla="*/ 0 h 14"/>
                  <a:gd name="T6" fmla="*/ 0 w 134"/>
                  <a:gd name="T7" fmla="*/ 0 h 14"/>
                  <a:gd name="T8" fmla="*/ 7 w 134"/>
                  <a:gd name="T9" fmla="*/ 14 h 14"/>
                </a:gdLst>
                <a:ahLst/>
                <a:cxnLst>
                  <a:cxn ang="0">
                    <a:pos x="T0" y="T1"/>
                  </a:cxn>
                  <a:cxn ang="0">
                    <a:pos x="T2" y="T3"/>
                  </a:cxn>
                  <a:cxn ang="0">
                    <a:pos x="T4" y="T5"/>
                  </a:cxn>
                  <a:cxn ang="0">
                    <a:pos x="T6" y="T7"/>
                  </a:cxn>
                  <a:cxn ang="0">
                    <a:pos x="T8" y="T9"/>
                  </a:cxn>
                </a:cxnLst>
                <a:rect l="0" t="0" r="r" b="b"/>
                <a:pathLst>
                  <a:path w="134" h="14">
                    <a:moveTo>
                      <a:pt x="7" y="14"/>
                    </a:moveTo>
                    <a:lnTo>
                      <a:pt x="127" y="14"/>
                    </a:lnTo>
                    <a:lnTo>
                      <a:pt x="134" y="0"/>
                    </a:lnTo>
                    <a:lnTo>
                      <a:pt x="0" y="0"/>
                    </a:lnTo>
                    <a:lnTo>
                      <a:pt x="7" y="14"/>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1" name="Freeform 132"/>
              <p:cNvSpPr>
                <a:spLocks/>
              </p:cNvSpPr>
              <p:nvPr/>
            </p:nvSpPr>
            <p:spPr bwMode="auto">
              <a:xfrm>
                <a:off x="20515262" y="8815388"/>
                <a:ext cx="11112" cy="22225"/>
              </a:xfrm>
              <a:custGeom>
                <a:avLst/>
                <a:gdLst>
                  <a:gd name="T0" fmla="*/ 7 w 7"/>
                  <a:gd name="T1" fmla="*/ 0 h 14"/>
                  <a:gd name="T2" fmla="*/ 0 w 7"/>
                  <a:gd name="T3" fmla="*/ 0 h 14"/>
                  <a:gd name="T4" fmla="*/ 0 w 7"/>
                  <a:gd name="T5" fmla="*/ 14 h 14"/>
                  <a:gd name="T6" fmla="*/ 0 w 7"/>
                  <a:gd name="T7" fmla="*/ 14 h 14"/>
                  <a:gd name="T8" fmla="*/ 7 w 7"/>
                  <a:gd name="T9" fmla="*/ 0 h 14"/>
                </a:gdLst>
                <a:ahLst/>
                <a:cxnLst>
                  <a:cxn ang="0">
                    <a:pos x="T0" y="T1"/>
                  </a:cxn>
                  <a:cxn ang="0">
                    <a:pos x="T2" y="T3"/>
                  </a:cxn>
                  <a:cxn ang="0">
                    <a:pos x="T4" y="T5"/>
                  </a:cxn>
                  <a:cxn ang="0">
                    <a:pos x="T6" y="T7"/>
                  </a:cxn>
                  <a:cxn ang="0">
                    <a:pos x="T8" y="T9"/>
                  </a:cxn>
                </a:cxnLst>
                <a:rect l="0" t="0" r="r" b="b"/>
                <a:pathLst>
                  <a:path w="7" h="14">
                    <a:moveTo>
                      <a:pt x="7" y="0"/>
                    </a:moveTo>
                    <a:lnTo>
                      <a:pt x="0" y="0"/>
                    </a:lnTo>
                    <a:lnTo>
                      <a:pt x="0" y="14"/>
                    </a:lnTo>
                    <a:lnTo>
                      <a:pt x="0" y="14"/>
                    </a:lnTo>
                    <a:lnTo>
                      <a:pt x="7" y="0"/>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2" name="Rectangle 133"/>
              <p:cNvSpPr>
                <a:spLocks noChangeArrowheads="1"/>
              </p:cNvSpPr>
              <p:nvPr/>
            </p:nvSpPr>
            <p:spPr bwMode="auto">
              <a:xfrm>
                <a:off x="19953287" y="8815388"/>
                <a:ext cx="539750" cy="22225"/>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3" name="Rectangle 134"/>
              <p:cNvSpPr>
                <a:spLocks noChangeArrowheads="1"/>
              </p:cNvSpPr>
              <p:nvPr/>
            </p:nvSpPr>
            <p:spPr bwMode="auto">
              <a:xfrm>
                <a:off x="19367500" y="8815388"/>
                <a:ext cx="573087" cy="22225"/>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4" name="Freeform 135"/>
              <p:cNvSpPr>
                <a:spLocks/>
              </p:cNvSpPr>
              <p:nvPr/>
            </p:nvSpPr>
            <p:spPr bwMode="auto">
              <a:xfrm>
                <a:off x="19761200" y="9131301"/>
                <a:ext cx="179387" cy="11113"/>
              </a:xfrm>
              <a:custGeom>
                <a:avLst/>
                <a:gdLst>
                  <a:gd name="T0" fmla="*/ 21 w 113"/>
                  <a:gd name="T1" fmla="*/ 7 h 7"/>
                  <a:gd name="T2" fmla="*/ 113 w 113"/>
                  <a:gd name="T3" fmla="*/ 7 h 7"/>
                  <a:gd name="T4" fmla="*/ 113 w 113"/>
                  <a:gd name="T5" fmla="*/ 0 h 7"/>
                  <a:gd name="T6" fmla="*/ 0 w 113"/>
                  <a:gd name="T7" fmla="*/ 0 h 7"/>
                  <a:gd name="T8" fmla="*/ 21 w 113"/>
                  <a:gd name="T9" fmla="*/ 7 h 7"/>
                </a:gdLst>
                <a:ahLst/>
                <a:cxnLst>
                  <a:cxn ang="0">
                    <a:pos x="T0" y="T1"/>
                  </a:cxn>
                  <a:cxn ang="0">
                    <a:pos x="T2" y="T3"/>
                  </a:cxn>
                  <a:cxn ang="0">
                    <a:pos x="T4" y="T5"/>
                  </a:cxn>
                  <a:cxn ang="0">
                    <a:pos x="T6" y="T7"/>
                  </a:cxn>
                  <a:cxn ang="0">
                    <a:pos x="T8" y="T9"/>
                  </a:cxn>
                </a:cxnLst>
                <a:rect l="0" t="0" r="r" b="b"/>
                <a:pathLst>
                  <a:path w="113" h="7">
                    <a:moveTo>
                      <a:pt x="21" y="7"/>
                    </a:moveTo>
                    <a:lnTo>
                      <a:pt x="113" y="7"/>
                    </a:lnTo>
                    <a:lnTo>
                      <a:pt x="113" y="0"/>
                    </a:lnTo>
                    <a:lnTo>
                      <a:pt x="0" y="0"/>
                    </a:lnTo>
                    <a:lnTo>
                      <a:pt x="21" y="7"/>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5" name="Freeform 136"/>
              <p:cNvSpPr>
                <a:spLocks/>
              </p:cNvSpPr>
              <p:nvPr/>
            </p:nvSpPr>
            <p:spPr bwMode="auto">
              <a:xfrm>
                <a:off x="20413662" y="9131301"/>
                <a:ext cx="79375" cy="11113"/>
              </a:xfrm>
              <a:custGeom>
                <a:avLst/>
                <a:gdLst>
                  <a:gd name="T0" fmla="*/ 50 w 50"/>
                  <a:gd name="T1" fmla="*/ 0 h 7"/>
                  <a:gd name="T2" fmla="*/ 7 w 50"/>
                  <a:gd name="T3" fmla="*/ 0 h 7"/>
                  <a:gd name="T4" fmla="*/ 0 w 50"/>
                  <a:gd name="T5" fmla="*/ 7 h 7"/>
                  <a:gd name="T6" fmla="*/ 50 w 50"/>
                  <a:gd name="T7" fmla="*/ 7 h 7"/>
                  <a:gd name="T8" fmla="*/ 50 w 50"/>
                  <a:gd name="T9" fmla="*/ 0 h 7"/>
                </a:gdLst>
                <a:ahLst/>
                <a:cxnLst>
                  <a:cxn ang="0">
                    <a:pos x="T0" y="T1"/>
                  </a:cxn>
                  <a:cxn ang="0">
                    <a:pos x="T2" y="T3"/>
                  </a:cxn>
                  <a:cxn ang="0">
                    <a:pos x="T4" y="T5"/>
                  </a:cxn>
                  <a:cxn ang="0">
                    <a:pos x="T6" y="T7"/>
                  </a:cxn>
                  <a:cxn ang="0">
                    <a:pos x="T8" y="T9"/>
                  </a:cxn>
                </a:cxnLst>
                <a:rect l="0" t="0" r="r" b="b"/>
                <a:pathLst>
                  <a:path w="50" h="7">
                    <a:moveTo>
                      <a:pt x="50" y="0"/>
                    </a:moveTo>
                    <a:lnTo>
                      <a:pt x="7" y="0"/>
                    </a:lnTo>
                    <a:lnTo>
                      <a:pt x="0" y="7"/>
                    </a:lnTo>
                    <a:lnTo>
                      <a:pt x="50" y="7"/>
                    </a:lnTo>
                    <a:lnTo>
                      <a:pt x="50" y="0"/>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6" name="Freeform 137"/>
              <p:cNvSpPr>
                <a:spLocks/>
              </p:cNvSpPr>
              <p:nvPr/>
            </p:nvSpPr>
            <p:spPr bwMode="auto">
              <a:xfrm>
                <a:off x="19367500" y="9131301"/>
                <a:ext cx="303212" cy="11113"/>
              </a:xfrm>
              <a:custGeom>
                <a:avLst/>
                <a:gdLst>
                  <a:gd name="T0" fmla="*/ 191 w 191"/>
                  <a:gd name="T1" fmla="*/ 0 h 7"/>
                  <a:gd name="T2" fmla="*/ 0 w 191"/>
                  <a:gd name="T3" fmla="*/ 0 h 7"/>
                  <a:gd name="T4" fmla="*/ 0 w 191"/>
                  <a:gd name="T5" fmla="*/ 7 h 7"/>
                  <a:gd name="T6" fmla="*/ 177 w 191"/>
                  <a:gd name="T7" fmla="*/ 7 h 7"/>
                  <a:gd name="T8" fmla="*/ 191 w 191"/>
                  <a:gd name="T9" fmla="*/ 0 h 7"/>
                </a:gdLst>
                <a:ahLst/>
                <a:cxnLst>
                  <a:cxn ang="0">
                    <a:pos x="T0" y="T1"/>
                  </a:cxn>
                  <a:cxn ang="0">
                    <a:pos x="T2" y="T3"/>
                  </a:cxn>
                  <a:cxn ang="0">
                    <a:pos x="T4" y="T5"/>
                  </a:cxn>
                  <a:cxn ang="0">
                    <a:pos x="T6" y="T7"/>
                  </a:cxn>
                  <a:cxn ang="0">
                    <a:pos x="T8" y="T9"/>
                  </a:cxn>
                </a:cxnLst>
                <a:rect l="0" t="0" r="r" b="b"/>
                <a:pathLst>
                  <a:path w="191" h="7">
                    <a:moveTo>
                      <a:pt x="191" y="0"/>
                    </a:moveTo>
                    <a:lnTo>
                      <a:pt x="0" y="0"/>
                    </a:lnTo>
                    <a:lnTo>
                      <a:pt x="0" y="7"/>
                    </a:lnTo>
                    <a:lnTo>
                      <a:pt x="177" y="7"/>
                    </a:lnTo>
                    <a:lnTo>
                      <a:pt x="191" y="0"/>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7" name="Freeform 138"/>
              <p:cNvSpPr>
                <a:spLocks/>
              </p:cNvSpPr>
              <p:nvPr/>
            </p:nvSpPr>
            <p:spPr bwMode="auto">
              <a:xfrm>
                <a:off x="18624550" y="9131301"/>
                <a:ext cx="731837" cy="11113"/>
              </a:xfrm>
              <a:custGeom>
                <a:avLst/>
                <a:gdLst>
                  <a:gd name="T0" fmla="*/ 461 w 461"/>
                  <a:gd name="T1" fmla="*/ 7 h 7"/>
                  <a:gd name="T2" fmla="*/ 461 w 461"/>
                  <a:gd name="T3" fmla="*/ 0 h 7"/>
                  <a:gd name="T4" fmla="*/ 135 w 461"/>
                  <a:gd name="T5" fmla="*/ 0 h 7"/>
                  <a:gd name="T6" fmla="*/ 100 w 461"/>
                  <a:gd name="T7" fmla="*/ 0 h 7"/>
                  <a:gd name="T8" fmla="*/ 0 w 461"/>
                  <a:gd name="T9" fmla="*/ 0 h 7"/>
                  <a:gd name="T10" fmla="*/ 0 w 461"/>
                  <a:gd name="T11" fmla="*/ 7 h 7"/>
                  <a:gd name="T12" fmla="*/ 100 w 461"/>
                  <a:gd name="T13" fmla="*/ 7 h 7"/>
                  <a:gd name="T14" fmla="*/ 135 w 461"/>
                  <a:gd name="T15" fmla="*/ 7 h 7"/>
                  <a:gd name="T16" fmla="*/ 461 w 461"/>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1" h="7">
                    <a:moveTo>
                      <a:pt x="461" y="7"/>
                    </a:moveTo>
                    <a:lnTo>
                      <a:pt x="461" y="0"/>
                    </a:lnTo>
                    <a:lnTo>
                      <a:pt x="135" y="0"/>
                    </a:lnTo>
                    <a:lnTo>
                      <a:pt x="100" y="0"/>
                    </a:lnTo>
                    <a:lnTo>
                      <a:pt x="0" y="0"/>
                    </a:lnTo>
                    <a:lnTo>
                      <a:pt x="0" y="7"/>
                    </a:lnTo>
                    <a:lnTo>
                      <a:pt x="100" y="7"/>
                    </a:lnTo>
                    <a:lnTo>
                      <a:pt x="135" y="7"/>
                    </a:lnTo>
                    <a:lnTo>
                      <a:pt x="461" y="7"/>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8" name="Rectangle 139"/>
              <p:cNvSpPr>
                <a:spLocks noChangeArrowheads="1"/>
              </p:cNvSpPr>
              <p:nvPr/>
            </p:nvSpPr>
            <p:spPr bwMode="auto">
              <a:xfrm>
                <a:off x="20515262" y="9131301"/>
                <a:ext cx="573087" cy="11113"/>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9" name="Freeform 140"/>
              <p:cNvSpPr>
                <a:spLocks/>
              </p:cNvSpPr>
              <p:nvPr/>
            </p:nvSpPr>
            <p:spPr bwMode="auto">
              <a:xfrm>
                <a:off x="19953287" y="9131301"/>
                <a:ext cx="314325" cy="11113"/>
              </a:xfrm>
              <a:custGeom>
                <a:avLst/>
                <a:gdLst>
                  <a:gd name="T0" fmla="*/ 198 w 198"/>
                  <a:gd name="T1" fmla="*/ 0 h 7"/>
                  <a:gd name="T2" fmla="*/ 0 w 198"/>
                  <a:gd name="T3" fmla="*/ 0 h 7"/>
                  <a:gd name="T4" fmla="*/ 0 w 198"/>
                  <a:gd name="T5" fmla="*/ 7 h 7"/>
                  <a:gd name="T6" fmla="*/ 191 w 198"/>
                  <a:gd name="T7" fmla="*/ 7 h 7"/>
                  <a:gd name="T8" fmla="*/ 198 w 198"/>
                  <a:gd name="T9" fmla="*/ 0 h 7"/>
                </a:gdLst>
                <a:ahLst/>
                <a:cxnLst>
                  <a:cxn ang="0">
                    <a:pos x="T0" y="T1"/>
                  </a:cxn>
                  <a:cxn ang="0">
                    <a:pos x="T2" y="T3"/>
                  </a:cxn>
                  <a:cxn ang="0">
                    <a:pos x="T4" y="T5"/>
                  </a:cxn>
                  <a:cxn ang="0">
                    <a:pos x="T6" y="T7"/>
                  </a:cxn>
                  <a:cxn ang="0">
                    <a:pos x="T8" y="T9"/>
                  </a:cxn>
                </a:cxnLst>
                <a:rect l="0" t="0" r="r" b="b"/>
                <a:pathLst>
                  <a:path w="198" h="7">
                    <a:moveTo>
                      <a:pt x="198" y="0"/>
                    </a:moveTo>
                    <a:lnTo>
                      <a:pt x="0" y="0"/>
                    </a:lnTo>
                    <a:lnTo>
                      <a:pt x="0" y="7"/>
                    </a:lnTo>
                    <a:lnTo>
                      <a:pt x="191" y="7"/>
                    </a:lnTo>
                    <a:lnTo>
                      <a:pt x="198" y="0"/>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0" name="Rectangle 141"/>
              <p:cNvSpPr>
                <a:spLocks noChangeArrowheads="1"/>
              </p:cNvSpPr>
              <p:nvPr/>
            </p:nvSpPr>
            <p:spPr bwMode="auto">
              <a:xfrm>
                <a:off x="21110575" y="9131301"/>
                <a:ext cx="720725" cy="11113"/>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1" name="Rectangle 142"/>
              <p:cNvSpPr>
                <a:spLocks noChangeArrowheads="1"/>
              </p:cNvSpPr>
              <p:nvPr/>
            </p:nvSpPr>
            <p:spPr bwMode="auto">
              <a:xfrm>
                <a:off x="21110575" y="9445626"/>
                <a:ext cx="698500" cy="22225"/>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2" name="Freeform 143"/>
              <p:cNvSpPr>
                <a:spLocks/>
              </p:cNvSpPr>
              <p:nvPr/>
            </p:nvSpPr>
            <p:spPr bwMode="auto">
              <a:xfrm>
                <a:off x="19559587" y="9445626"/>
                <a:ext cx="381000" cy="22225"/>
              </a:xfrm>
              <a:custGeom>
                <a:avLst/>
                <a:gdLst>
                  <a:gd name="T0" fmla="*/ 240 w 240"/>
                  <a:gd name="T1" fmla="*/ 0 h 14"/>
                  <a:gd name="T2" fmla="*/ 7 w 240"/>
                  <a:gd name="T3" fmla="*/ 0 h 14"/>
                  <a:gd name="T4" fmla="*/ 0 w 240"/>
                  <a:gd name="T5" fmla="*/ 14 h 14"/>
                  <a:gd name="T6" fmla="*/ 240 w 240"/>
                  <a:gd name="T7" fmla="*/ 14 h 14"/>
                  <a:gd name="T8" fmla="*/ 240 w 240"/>
                  <a:gd name="T9" fmla="*/ 0 h 14"/>
                </a:gdLst>
                <a:ahLst/>
                <a:cxnLst>
                  <a:cxn ang="0">
                    <a:pos x="T0" y="T1"/>
                  </a:cxn>
                  <a:cxn ang="0">
                    <a:pos x="T2" y="T3"/>
                  </a:cxn>
                  <a:cxn ang="0">
                    <a:pos x="T4" y="T5"/>
                  </a:cxn>
                  <a:cxn ang="0">
                    <a:pos x="T6" y="T7"/>
                  </a:cxn>
                  <a:cxn ang="0">
                    <a:pos x="T8" y="T9"/>
                  </a:cxn>
                </a:cxnLst>
                <a:rect l="0" t="0" r="r" b="b"/>
                <a:pathLst>
                  <a:path w="240" h="14">
                    <a:moveTo>
                      <a:pt x="240" y="0"/>
                    </a:moveTo>
                    <a:lnTo>
                      <a:pt x="7" y="0"/>
                    </a:lnTo>
                    <a:lnTo>
                      <a:pt x="0" y="14"/>
                    </a:lnTo>
                    <a:lnTo>
                      <a:pt x="240" y="14"/>
                    </a:lnTo>
                    <a:lnTo>
                      <a:pt x="240" y="0"/>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3" name="Rectangle 144"/>
              <p:cNvSpPr>
                <a:spLocks noChangeArrowheads="1"/>
              </p:cNvSpPr>
              <p:nvPr/>
            </p:nvSpPr>
            <p:spPr bwMode="auto">
              <a:xfrm>
                <a:off x="20515262" y="9445626"/>
                <a:ext cx="573087" cy="22225"/>
              </a:xfrm>
              <a:prstGeom prst="rect">
                <a:avLst/>
              </a:prstGeom>
              <a:solidFill>
                <a:srgbClr val="A7CE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4" name="Freeform 145"/>
              <p:cNvSpPr>
                <a:spLocks/>
              </p:cNvSpPr>
              <p:nvPr/>
            </p:nvSpPr>
            <p:spPr bwMode="auto">
              <a:xfrm>
                <a:off x="19953287" y="9445626"/>
                <a:ext cx="539750" cy="22225"/>
              </a:xfrm>
              <a:custGeom>
                <a:avLst/>
                <a:gdLst>
                  <a:gd name="T0" fmla="*/ 0 w 340"/>
                  <a:gd name="T1" fmla="*/ 14 h 14"/>
                  <a:gd name="T2" fmla="*/ 340 w 340"/>
                  <a:gd name="T3" fmla="*/ 14 h 14"/>
                  <a:gd name="T4" fmla="*/ 340 w 340"/>
                  <a:gd name="T5" fmla="*/ 0 h 14"/>
                  <a:gd name="T6" fmla="*/ 134 w 340"/>
                  <a:gd name="T7" fmla="*/ 0 h 14"/>
                  <a:gd name="T8" fmla="*/ 134 w 340"/>
                  <a:gd name="T9" fmla="*/ 7 h 14"/>
                  <a:gd name="T10" fmla="*/ 127 w 340"/>
                  <a:gd name="T11" fmla="*/ 0 h 14"/>
                  <a:gd name="T12" fmla="*/ 0 w 340"/>
                  <a:gd name="T13" fmla="*/ 0 h 14"/>
                  <a:gd name="T14" fmla="*/ 0 w 340"/>
                  <a:gd name="T15" fmla="*/ 14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 h="14">
                    <a:moveTo>
                      <a:pt x="0" y="14"/>
                    </a:moveTo>
                    <a:lnTo>
                      <a:pt x="340" y="14"/>
                    </a:lnTo>
                    <a:lnTo>
                      <a:pt x="340" y="0"/>
                    </a:lnTo>
                    <a:lnTo>
                      <a:pt x="134" y="0"/>
                    </a:lnTo>
                    <a:lnTo>
                      <a:pt x="134" y="7"/>
                    </a:lnTo>
                    <a:lnTo>
                      <a:pt x="127" y="0"/>
                    </a:lnTo>
                    <a:lnTo>
                      <a:pt x="0" y="0"/>
                    </a:lnTo>
                    <a:lnTo>
                      <a:pt x="0" y="14"/>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5" name="Freeform 146"/>
              <p:cNvSpPr>
                <a:spLocks/>
              </p:cNvSpPr>
              <p:nvPr/>
            </p:nvSpPr>
            <p:spPr bwMode="auto">
              <a:xfrm>
                <a:off x="18613438" y="9445626"/>
                <a:ext cx="641350" cy="22225"/>
              </a:xfrm>
              <a:custGeom>
                <a:avLst/>
                <a:gdLst>
                  <a:gd name="T0" fmla="*/ 142 w 404"/>
                  <a:gd name="T1" fmla="*/ 14 h 14"/>
                  <a:gd name="T2" fmla="*/ 390 w 404"/>
                  <a:gd name="T3" fmla="*/ 14 h 14"/>
                  <a:gd name="T4" fmla="*/ 404 w 404"/>
                  <a:gd name="T5" fmla="*/ 0 h 14"/>
                  <a:gd name="T6" fmla="*/ 142 w 404"/>
                  <a:gd name="T7" fmla="*/ 0 h 14"/>
                  <a:gd name="T8" fmla="*/ 107 w 404"/>
                  <a:gd name="T9" fmla="*/ 0 h 14"/>
                  <a:gd name="T10" fmla="*/ 0 w 404"/>
                  <a:gd name="T11" fmla="*/ 0 h 14"/>
                  <a:gd name="T12" fmla="*/ 0 w 404"/>
                  <a:gd name="T13" fmla="*/ 14 h 14"/>
                  <a:gd name="T14" fmla="*/ 107 w 404"/>
                  <a:gd name="T15" fmla="*/ 14 h 14"/>
                  <a:gd name="T16" fmla="*/ 142 w 404"/>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4" h="14">
                    <a:moveTo>
                      <a:pt x="142" y="14"/>
                    </a:moveTo>
                    <a:lnTo>
                      <a:pt x="390" y="14"/>
                    </a:lnTo>
                    <a:lnTo>
                      <a:pt x="404" y="0"/>
                    </a:lnTo>
                    <a:lnTo>
                      <a:pt x="142" y="0"/>
                    </a:lnTo>
                    <a:lnTo>
                      <a:pt x="107" y="0"/>
                    </a:lnTo>
                    <a:lnTo>
                      <a:pt x="0" y="0"/>
                    </a:lnTo>
                    <a:lnTo>
                      <a:pt x="0" y="14"/>
                    </a:lnTo>
                    <a:lnTo>
                      <a:pt x="107" y="14"/>
                    </a:lnTo>
                    <a:lnTo>
                      <a:pt x="142" y="14"/>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6" name="Freeform 147"/>
              <p:cNvSpPr>
                <a:spLocks/>
              </p:cNvSpPr>
              <p:nvPr/>
            </p:nvSpPr>
            <p:spPr bwMode="auto">
              <a:xfrm>
                <a:off x="19356387" y="8242301"/>
                <a:ext cx="11112" cy="1123950"/>
              </a:xfrm>
              <a:custGeom>
                <a:avLst/>
                <a:gdLst>
                  <a:gd name="T0" fmla="*/ 0 w 7"/>
                  <a:gd name="T1" fmla="*/ 361 h 708"/>
                  <a:gd name="T2" fmla="*/ 0 w 7"/>
                  <a:gd name="T3" fmla="*/ 375 h 708"/>
                  <a:gd name="T4" fmla="*/ 0 w 7"/>
                  <a:gd name="T5" fmla="*/ 560 h 708"/>
                  <a:gd name="T6" fmla="*/ 0 w 7"/>
                  <a:gd name="T7" fmla="*/ 567 h 708"/>
                  <a:gd name="T8" fmla="*/ 0 w 7"/>
                  <a:gd name="T9" fmla="*/ 708 h 708"/>
                  <a:gd name="T10" fmla="*/ 7 w 7"/>
                  <a:gd name="T11" fmla="*/ 701 h 708"/>
                  <a:gd name="T12" fmla="*/ 7 w 7"/>
                  <a:gd name="T13" fmla="*/ 567 h 708"/>
                  <a:gd name="T14" fmla="*/ 7 w 7"/>
                  <a:gd name="T15" fmla="*/ 560 h 708"/>
                  <a:gd name="T16" fmla="*/ 7 w 7"/>
                  <a:gd name="T17" fmla="*/ 375 h 708"/>
                  <a:gd name="T18" fmla="*/ 7 w 7"/>
                  <a:gd name="T19" fmla="*/ 361 h 708"/>
                  <a:gd name="T20" fmla="*/ 7 w 7"/>
                  <a:gd name="T21" fmla="*/ 184 h 708"/>
                  <a:gd name="T22" fmla="*/ 7 w 7"/>
                  <a:gd name="T23" fmla="*/ 177 h 708"/>
                  <a:gd name="T24" fmla="*/ 7 w 7"/>
                  <a:gd name="T25" fmla="*/ 0 h 708"/>
                  <a:gd name="T26" fmla="*/ 0 w 7"/>
                  <a:gd name="T27" fmla="*/ 0 h 708"/>
                  <a:gd name="T28" fmla="*/ 0 w 7"/>
                  <a:gd name="T29" fmla="*/ 177 h 708"/>
                  <a:gd name="T30" fmla="*/ 0 w 7"/>
                  <a:gd name="T31" fmla="*/ 184 h 708"/>
                  <a:gd name="T32" fmla="*/ 0 w 7"/>
                  <a:gd name="T33" fmla="*/ 361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 h="708">
                    <a:moveTo>
                      <a:pt x="0" y="361"/>
                    </a:moveTo>
                    <a:lnTo>
                      <a:pt x="0" y="375"/>
                    </a:lnTo>
                    <a:lnTo>
                      <a:pt x="0" y="560"/>
                    </a:lnTo>
                    <a:lnTo>
                      <a:pt x="0" y="567"/>
                    </a:lnTo>
                    <a:lnTo>
                      <a:pt x="0" y="708"/>
                    </a:lnTo>
                    <a:lnTo>
                      <a:pt x="7" y="701"/>
                    </a:lnTo>
                    <a:lnTo>
                      <a:pt x="7" y="567"/>
                    </a:lnTo>
                    <a:lnTo>
                      <a:pt x="7" y="560"/>
                    </a:lnTo>
                    <a:lnTo>
                      <a:pt x="7" y="375"/>
                    </a:lnTo>
                    <a:lnTo>
                      <a:pt x="7" y="361"/>
                    </a:lnTo>
                    <a:lnTo>
                      <a:pt x="7" y="184"/>
                    </a:lnTo>
                    <a:lnTo>
                      <a:pt x="7" y="177"/>
                    </a:lnTo>
                    <a:lnTo>
                      <a:pt x="7" y="0"/>
                    </a:lnTo>
                    <a:lnTo>
                      <a:pt x="0" y="0"/>
                    </a:lnTo>
                    <a:lnTo>
                      <a:pt x="0" y="177"/>
                    </a:lnTo>
                    <a:lnTo>
                      <a:pt x="0" y="184"/>
                    </a:lnTo>
                    <a:lnTo>
                      <a:pt x="0" y="361"/>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7" name="Freeform 148"/>
              <p:cNvSpPr>
                <a:spLocks/>
              </p:cNvSpPr>
              <p:nvPr/>
            </p:nvSpPr>
            <p:spPr bwMode="auto">
              <a:xfrm>
                <a:off x="19356387" y="9636126"/>
                <a:ext cx="11112" cy="147638"/>
              </a:xfrm>
              <a:custGeom>
                <a:avLst/>
                <a:gdLst>
                  <a:gd name="T0" fmla="*/ 0 w 7"/>
                  <a:gd name="T1" fmla="*/ 93 h 93"/>
                  <a:gd name="T2" fmla="*/ 7 w 7"/>
                  <a:gd name="T3" fmla="*/ 93 h 93"/>
                  <a:gd name="T4" fmla="*/ 7 w 7"/>
                  <a:gd name="T5" fmla="*/ 85 h 93"/>
                  <a:gd name="T6" fmla="*/ 7 w 7"/>
                  <a:gd name="T7" fmla="*/ 0 h 93"/>
                  <a:gd name="T8" fmla="*/ 0 w 7"/>
                  <a:gd name="T9" fmla="*/ 8 h 93"/>
                  <a:gd name="T10" fmla="*/ 0 w 7"/>
                  <a:gd name="T11" fmla="*/ 85 h 93"/>
                  <a:gd name="T12" fmla="*/ 0 w 7"/>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 h="93">
                    <a:moveTo>
                      <a:pt x="0" y="93"/>
                    </a:moveTo>
                    <a:lnTo>
                      <a:pt x="7" y="93"/>
                    </a:lnTo>
                    <a:lnTo>
                      <a:pt x="7" y="85"/>
                    </a:lnTo>
                    <a:lnTo>
                      <a:pt x="7" y="0"/>
                    </a:lnTo>
                    <a:lnTo>
                      <a:pt x="0" y="8"/>
                    </a:lnTo>
                    <a:lnTo>
                      <a:pt x="0" y="85"/>
                    </a:lnTo>
                    <a:lnTo>
                      <a:pt x="0" y="93"/>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8" name="Freeform 149"/>
              <p:cNvSpPr>
                <a:spLocks/>
              </p:cNvSpPr>
              <p:nvPr/>
            </p:nvSpPr>
            <p:spPr bwMode="auto">
              <a:xfrm>
                <a:off x="19940587" y="8264526"/>
                <a:ext cx="12700" cy="944563"/>
              </a:xfrm>
              <a:custGeom>
                <a:avLst/>
                <a:gdLst>
                  <a:gd name="T0" fmla="*/ 0 w 8"/>
                  <a:gd name="T1" fmla="*/ 347 h 595"/>
                  <a:gd name="T2" fmla="*/ 0 w 8"/>
                  <a:gd name="T3" fmla="*/ 361 h 595"/>
                  <a:gd name="T4" fmla="*/ 0 w 8"/>
                  <a:gd name="T5" fmla="*/ 546 h 595"/>
                  <a:gd name="T6" fmla="*/ 0 w 8"/>
                  <a:gd name="T7" fmla="*/ 553 h 595"/>
                  <a:gd name="T8" fmla="*/ 0 w 8"/>
                  <a:gd name="T9" fmla="*/ 595 h 595"/>
                  <a:gd name="T10" fmla="*/ 8 w 8"/>
                  <a:gd name="T11" fmla="*/ 595 h 595"/>
                  <a:gd name="T12" fmla="*/ 8 w 8"/>
                  <a:gd name="T13" fmla="*/ 553 h 595"/>
                  <a:gd name="T14" fmla="*/ 8 w 8"/>
                  <a:gd name="T15" fmla="*/ 546 h 595"/>
                  <a:gd name="T16" fmla="*/ 8 w 8"/>
                  <a:gd name="T17" fmla="*/ 361 h 595"/>
                  <a:gd name="T18" fmla="*/ 8 w 8"/>
                  <a:gd name="T19" fmla="*/ 347 h 595"/>
                  <a:gd name="T20" fmla="*/ 8 w 8"/>
                  <a:gd name="T21" fmla="*/ 170 h 595"/>
                  <a:gd name="T22" fmla="*/ 8 w 8"/>
                  <a:gd name="T23" fmla="*/ 163 h 595"/>
                  <a:gd name="T24" fmla="*/ 8 w 8"/>
                  <a:gd name="T25" fmla="*/ 0 h 595"/>
                  <a:gd name="T26" fmla="*/ 0 w 8"/>
                  <a:gd name="T27" fmla="*/ 0 h 595"/>
                  <a:gd name="T28" fmla="*/ 0 w 8"/>
                  <a:gd name="T29" fmla="*/ 163 h 595"/>
                  <a:gd name="T30" fmla="*/ 0 w 8"/>
                  <a:gd name="T31" fmla="*/ 170 h 595"/>
                  <a:gd name="T32" fmla="*/ 0 w 8"/>
                  <a:gd name="T33" fmla="*/ 347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 h="595">
                    <a:moveTo>
                      <a:pt x="0" y="347"/>
                    </a:moveTo>
                    <a:lnTo>
                      <a:pt x="0" y="361"/>
                    </a:lnTo>
                    <a:lnTo>
                      <a:pt x="0" y="546"/>
                    </a:lnTo>
                    <a:lnTo>
                      <a:pt x="0" y="553"/>
                    </a:lnTo>
                    <a:lnTo>
                      <a:pt x="0" y="595"/>
                    </a:lnTo>
                    <a:lnTo>
                      <a:pt x="8" y="595"/>
                    </a:lnTo>
                    <a:lnTo>
                      <a:pt x="8" y="553"/>
                    </a:lnTo>
                    <a:lnTo>
                      <a:pt x="8" y="546"/>
                    </a:lnTo>
                    <a:lnTo>
                      <a:pt x="8" y="361"/>
                    </a:lnTo>
                    <a:lnTo>
                      <a:pt x="8" y="347"/>
                    </a:lnTo>
                    <a:lnTo>
                      <a:pt x="8" y="170"/>
                    </a:lnTo>
                    <a:lnTo>
                      <a:pt x="8" y="163"/>
                    </a:lnTo>
                    <a:lnTo>
                      <a:pt x="8" y="0"/>
                    </a:lnTo>
                    <a:lnTo>
                      <a:pt x="0" y="0"/>
                    </a:lnTo>
                    <a:lnTo>
                      <a:pt x="0" y="163"/>
                    </a:lnTo>
                    <a:lnTo>
                      <a:pt x="0" y="170"/>
                    </a:lnTo>
                    <a:lnTo>
                      <a:pt x="0" y="347"/>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9" name="Freeform 150"/>
              <p:cNvSpPr>
                <a:spLocks/>
              </p:cNvSpPr>
              <p:nvPr/>
            </p:nvSpPr>
            <p:spPr bwMode="auto">
              <a:xfrm>
                <a:off x="19940587" y="9377363"/>
                <a:ext cx="12700" cy="406400"/>
              </a:xfrm>
              <a:custGeom>
                <a:avLst/>
                <a:gdLst>
                  <a:gd name="T0" fmla="*/ 0 w 8"/>
                  <a:gd name="T1" fmla="*/ 57 h 256"/>
                  <a:gd name="T2" fmla="*/ 0 w 8"/>
                  <a:gd name="T3" fmla="*/ 248 h 256"/>
                  <a:gd name="T4" fmla="*/ 0 w 8"/>
                  <a:gd name="T5" fmla="*/ 256 h 256"/>
                  <a:gd name="T6" fmla="*/ 8 w 8"/>
                  <a:gd name="T7" fmla="*/ 256 h 256"/>
                  <a:gd name="T8" fmla="*/ 8 w 8"/>
                  <a:gd name="T9" fmla="*/ 248 h 256"/>
                  <a:gd name="T10" fmla="*/ 8 w 8"/>
                  <a:gd name="T11" fmla="*/ 57 h 256"/>
                  <a:gd name="T12" fmla="*/ 8 w 8"/>
                  <a:gd name="T13" fmla="*/ 43 h 256"/>
                  <a:gd name="T14" fmla="*/ 8 w 8"/>
                  <a:gd name="T15" fmla="*/ 8 h 256"/>
                  <a:gd name="T16" fmla="*/ 0 w 8"/>
                  <a:gd name="T17" fmla="*/ 0 h 256"/>
                  <a:gd name="T18" fmla="*/ 0 w 8"/>
                  <a:gd name="T19" fmla="*/ 43 h 256"/>
                  <a:gd name="T20" fmla="*/ 0 w 8"/>
                  <a:gd name="T21" fmla="*/ 57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256">
                    <a:moveTo>
                      <a:pt x="0" y="57"/>
                    </a:moveTo>
                    <a:lnTo>
                      <a:pt x="0" y="248"/>
                    </a:lnTo>
                    <a:lnTo>
                      <a:pt x="0" y="256"/>
                    </a:lnTo>
                    <a:lnTo>
                      <a:pt x="8" y="256"/>
                    </a:lnTo>
                    <a:lnTo>
                      <a:pt x="8" y="248"/>
                    </a:lnTo>
                    <a:lnTo>
                      <a:pt x="8" y="57"/>
                    </a:lnTo>
                    <a:lnTo>
                      <a:pt x="8" y="43"/>
                    </a:lnTo>
                    <a:lnTo>
                      <a:pt x="8" y="8"/>
                    </a:lnTo>
                    <a:lnTo>
                      <a:pt x="0" y="0"/>
                    </a:lnTo>
                    <a:lnTo>
                      <a:pt x="0" y="43"/>
                    </a:lnTo>
                    <a:lnTo>
                      <a:pt x="0" y="57"/>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50" name="Freeform 151"/>
              <p:cNvSpPr>
                <a:spLocks/>
              </p:cNvSpPr>
              <p:nvPr/>
            </p:nvSpPr>
            <p:spPr bwMode="auto">
              <a:xfrm>
                <a:off x="20493037" y="8264526"/>
                <a:ext cx="22225" cy="584200"/>
              </a:xfrm>
              <a:custGeom>
                <a:avLst/>
                <a:gdLst>
                  <a:gd name="T0" fmla="*/ 0 w 14"/>
                  <a:gd name="T1" fmla="*/ 347 h 368"/>
                  <a:gd name="T2" fmla="*/ 0 w 14"/>
                  <a:gd name="T3" fmla="*/ 361 h 368"/>
                  <a:gd name="T4" fmla="*/ 0 w 14"/>
                  <a:gd name="T5" fmla="*/ 368 h 368"/>
                  <a:gd name="T6" fmla="*/ 14 w 14"/>
                  <a:gd name="T7" fmla="*/ 361 h 368"/>
                  <a:gd name="T8" fmla="*/ 14 w 14"/>
                  <a:gd name="T9" fmla="*/ 361 h 368"/>
                  <a:gd name="T10" fmla="*/ 14 w 14"/>
                  <a:gd name="T11" fmla="*/ 347 h 368"/>
                  <a:gd name="T12" fmla="*/ 14 w 14"/>
                  <a:gd name="T13" fmla="*/ 170 h 368"/>
                  <a:gd name="T14" fmla="*/ 14 w 14"/>
                  <a:gd name="T15" fmla="*/ 163 h 368"/>
                  <a:gd name="T16" fmla="*/ 14 w 14"/>
                  <a:gd name="T17" fmla="*/ 0 h 368"/>
                  <a:gd name="T18" fmla="*/ 0 w 14"/>
                  <a:gd name="T19" fmla="*/ 0 h 368"/>
                  <a:gd name="T20" fmla="*/ 0 w 14"/>
                  <a:gd name="T21" fmla="*/ 163 h 368"/>
                  <a:gd name="T22" fmla="*/ 0 w 14"/>
                  <a:gd name="T23" fmla="*/ 170 h 368"/>
                  <a:gd name="T24" fmla="*/ 0 w 14"/>
                  <a:gd name="T25" fmla="*/ 347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368">
                    <a:moveTo>
                      <a:pt x="0" y="347"/>
                    </a:moveTo>
                    <a:lnTo>
                      <a:pt x="0" y="361"/>
                    </a:lnTo>
                    <a:lnTo>
                      <a:pt x="0" y="368"/>
                    </a:lnTo>
                    <a:lnTo>
                      <a:pt x="14" y="361"/>
                    </a:lnTo>
                    <a:lnTo>
                      <a:pt x="14" y="361"/>
                    </a:lnTo>
                    <a:lnTo>
                      <a:pt x="14" y="347"/>
                    </a:lnTo>
                    <a:lnTo>
                      <a:pt x="14" y="170"/>
                    </a:lnTo>
                    <a:lnTo>
                      <a:pt x="14" y="163"/>
                    </a:lnTo>
                    <a:lnTo>
                      <a:pt x="14" y="0"/>
                    </a:lnTo>
                    <a:lnTo>
                      <a:pt x="0" y="0"/>
                    </a:lnTo>
                    <a:lnTo>
                      <a:pt x="0" y="163"/>
                    </a:lnTo>
                    <a:lnTo>
                      <a:pt x="0" y="170"/>
                    </a:lnTo>
                    <a:lnTo>
                      <a:pt x="0" y="347"/>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51" name="Freeform 152"/>
              <p:cNvSpPr>
                <a:spLocks/>
              </p:cNvSpPr>
              <p:nvPr/>
            </p:nvSpPr>
            <p:spPr bwMode="auto">
              <a:xfrm>
                <a:off x="20493037" y="9018588"/>
                <a:ext cx="22225" cy="741363"/>
              </a:xfrm>
              <a:custGeom>
                <a:avLst/>
                <a:gdLst>
                  <a:gd name="T0" fmla="*/ 0 w 14"/>
                  <a:gd name="T1" fmla="*/ 78 h 467"/>
                  <a:gd name="T2" fmla="*/ 0 w 14"/>
                  <a:gd name="T3" fmla="*/ 269 h 467"/>
                  <a:gd name="T4" fmla="*/ 0 w 14"/>
                  <a:gd name="T5" fmla="*/ 283 h 467"/>
                  <a:gd name="T6" fmla="*/ 0 w 14"/>
                  <a:gd name="T7" fmla="*/ 467 h 467"/>
                  <a:gd name="T8" fmla="*/ 14 w 14"/>
                  <a:gd name="T9" fmla="*/ 467 h 467"/>
                  <a:gd name="T10" fmla="*/ 14 w 14"/>
                  <a:gd name="T11" fmla="*/ 283 h 467"/>
                  <a:gd name="T12" fmla="*/ 14 w 14"/>
                  <a:gd name="T13" fmla="*/ 269 h 467"/>
                  <a:gd name="T14" fmla="*/ 14 w 14"/>
                  <a:gd name="T15" fmla="*/ 78 h 467"/>
                  <a:gd name="T16" fmla="*/ 14 w 14"/>
                  <a:gd name="T17" fmla="*/ 71 h 467"/>
                  <a:gd name="T18" fmla="*/ 14 w 14"/>
                  <a:gd name="T19" fmla="*/ 0 h 467"/>
                  <a:gd name="T20" fmla="*/ 0 w 14"/>
                  <a:gd name="T21" fmla="*/ 14 h 467"/>
                  <a:gd name="T22" fmla="*/ 0 w 14"/>
                  <a:gd name="T23" fmla="*/ 71 h 467"/>
                  <a:gd name="T24" fmla="*/ 0 w 14"/>
                  <a:gd name="T25" fmla="*/ 78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467">
                    <a:moveTo>
                      <a:pt x="0" y="78"/>
                    </a:moveTo>
                    <a:lnTo>
                      <a:pt x="0" y="269"/>
                    </a:lnTo>
                    <a:lnTo>
                      <a:pt x="0" y="283"/>
                    </a:lnTo>
                    <a:lnTo>
                      <a:pt x="0" y="467"/>
                    </a:lnTo>
                    <a:lnTo>
                      <a:pt x="14" y="467"/>
                    </a:lnTo>
                    <a:lnTo>
                      <a:pt x="14" y="283"/>
                    </a:lnTo>
                    <a:lnTo>
                      <a:pt x="14" y="269"/>
                    </a:lnTo>
                    <a:lnTo>
                      <a:pt x="14" y="78"/>
                    </a:lnTo>
                    <a:lnTo>
                      <a:pt x="14" y="71"/>
                    </a:lnTo>
                    <a:lnTo>
                      <a:pt x="14" y="0"/>
                    </a:lnTo>
                    <a:lnTo>
                      <a:pt x="0" y="14"/>
                    </a:lnTo>
                    <a:lnTo>
                      <a:pt x="0" y="71"/>
                    </a:lnTo>
                    <a:lnTo>
                      <a:pt x="0" y="78"/>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52" name="Freeform 153"/>
              <p:cNvSpPr>
                <a:spLocks/>
              </p:cNvSpPr>
              <p:nvPr/>
            </p:nvSpPr>
            <p:spPr bwMode="auto">
              <a:xfrm>
                <a:off x="21088350" y="8275638"/>
                <a:ext cx="22225" cy="539750"/>
              </a:xfrm>
              <a:custGeom>
                <a:avLst/>
                <a:gdLst>
                  <a:gd name="T0" fmla="*/ 0 w 14"/>
                  <a:gd name="T1" fmla="*/ 340 h 340"/>
                  <a:gd name="T2" fmla="*/ 14 w 14"/>
                  <a:gd name="T3" fmla="*/ 333 h 340"/>
                  <a:gd name="T4" fmla="*/ 14 w 14"/>
                  <a:gd name="T5" fmla="*/ 163 h 340"/>
                  <a:gd name="T6" fmla="*/ 14 w 14"/>
                  <a:gd name="T7" fmla="*/ 156 h 340"/>
                  <a:gd name="T8" fmla="*/ 14 w 14"/>
                  <a:gd name="T9" fmla="*/ 0 h 340"/>
                  <a:gd name="T10" fmla="*/ 0 w 14"/>
                  <a:gd name="T11" fmla="*/ 0 h 340"/>
                  <a:gd name="T12" fmla="*/ 0 w 14"/>
                  <a:gd name="T13" fmla="*/ 156 h 340"/>
                  <a:gd name="T14" fmla="*/ 0 w 14"/>
                  <a:gd name="T15" fmla="*/ 163 h 340"/>
                  <a:gd name="T16" fmla="*/ 0 w 14"/>
                  <a:gd name="T17" fmla="*/ 34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340">
                    <a:moveTo>
                      <a:pt x="0" y="340"/>
                    </a:moveTo>
                    <a:lnTo>
                      <a:pt x="14" y="333"/>
                    </a:lnTo>
                    <a:lnTo>
                      <a:pt x="14" y="163"/>
                    </a:lnTo>
                    <a:lnTo>
                      <a:pt x="14" y="156"/>
                    </a:lnTo>
                    <a:lnTo>
                      <a:pt x="14" y="0"/>
                    </a:lnTo>
                    <a:lnTo>
                      <a:pt x="0" y="0"/>
                    </a:lnTo>
                    <a:lnTo>
                      <a:pt x="0" y="156"/>
                    </a:lnTo>
                    <a:lnTo>
                      <a:pt x="0" y="163"/>
                    </a:lnTo>
                    <a:lnTo>
                      <a:pt x="0" y="340"/>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53" name="Freeform 154"/>
              <p:cNvSpPr>
                <a:spLocks/>
              </p:cNvSpPr>
              <p:nvPr/>
            </p:nvSpPr>
            <p:spPr bwMode="auto">
              <a:xfrm>
                <a:off x="21088350" y="8916988"/>
                <a:ext cx="22225" cy="866775"/>
              </a:xfrm>
              <a:custGeom>
                <a:avLst/>
                <a:gdLst>
                  <a:gd name="T0" fmla="*/ 0 w 14"/>
                  <a:gd name="T1" fmla="*/ 135 h 546"/>
                  <a:gd name="T2" fmla="*/ 0 w 14"/>
                  <a:gd name="T3" fmla="*/ 142 h 546"/>
                  <a:gd name="T4" fmla="*/ 0 w 14"/>
                  <a:gd name="T5" fmla="*/ 333 h 546"/>
                  <a:gd name="T6" fmla="*/ 0 w 14"/>
                  <a:gd name="T7" fmla="*/ 347 h 546"/>
                  <a:gd name="T8" fmla="*/ 0 w 14"/>
                  <a:gd name="T9" fmla="*/ 538 h 546"/>
                  <a:gd name="T10" fmla="*/ 0 w 14"/>
                  <a:gd name="T11" fmla="*/ 546 h 546"/>
                  <a:gd name="T12" fmla="*/ 14 w 14"/>
                  <a:gd name="T13" fmla="*/ 546 h 546"/>
                  <a:gd name="T14" fmla="*/ 14 w 14"/>
                  <a:gd name="T15" fmla="*/ 538 h 546"/>
                  <a:gd name="T16" fmla="*/ 14 w 14"/>
                  <a:gd name="T17" fmla="*/ 347 h 546"/>
                  <a:gd name="T18" fmla="*/ 14 w 14"/>
                  <a:gd name="T19" fmla="*/ 333 h 546"/>
                  <a:gd name="T20" fmla="*/ 14 w 14"/>
                  <a:gd name="T21" fmla="*/ 142 h 546"/>
                  <a:gd name="T22" fmla="*/ 14 w 14"/>
                  <a:gd name="T23" fmla="*/ 135 h 546"/>
                  <a:gd name="T24" fmla="*/ 14 w 14"/>
                  <a:gd name="T25" fmla="*/ 0 h 546"/>
                  <a:gd name="T26" fmla="*/ 0 w 14"/>
                  <a:gd name="T27" fmla="*/ 7 h 546"/>
                  <a:gd name="T28" fmla="*/ 0 w 14"/>
                  <a:gd name="T29" fmla="*/ 135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 h="546">
                    <a:moveTo>
                      <a:pt x="0" y="135"/>
                    </a:moveTo>
                    <a:lnTo>
                      <a:pt x="0" y="142"/>
                    </a:lnTo>
                    <a:lnTo>
                      <a:pt x="0" y="333"/>
                    </a:lnTo>
                    <a:lnTo>
                      <a:pt x="0" y="347"/>
                    </a:lnTo>
                    <a:lnTo>
                      <a:pt x="0" y="538"/>
                    </a:lnTo>
                    <a:lnTo>
                      <a:pt x="0" y="546"/>
                    </a:lnTo>
                    <a:lnTo>
                      <a:pt x="14" y="546"/>
                    </a:lnTo>
                    <a:lnTo>
                      <a:pt x="14" y="538"/>
                    </a:lnTo>
                    <a:lnTo>
                      <a:pt x="14" y="347"/>
                    </a:lnTo>
                    <a:lnTo>
                      <a:pt x="14" y="333"/>
                    </a:lnTo>
                    <a:lnTo>
                      <a:pt x="14" y="142"/>
                    </a:lnTo>
                    <a:lnTo>
                      <a:pt x="14" y="135"/>
                    </a:lnTo>
                    <a:lnTo>
                      <a:pt x="14" y="0"/>
                    </a:lnTo>
                    <a:lnTo>
                      <a:pt x="0" y="7"/>
                    </a:lnTo>
                    <a:lnTo>
                      <a:pt x="0" y="135"/>
                    </a:lnTo>
                    <a:close/>
                  </a:path>
                </a:pathLst>
              </a:custGeom>
              <a:solidFill>
                <a:srgbClr val="A7CE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54" name="Freeform 155"/>
              <p:cNvSpPr>
                <a:spLocks/>
              </p:cNvSpPr>
              <p:nvPr/>
            </p:nvSpPr>
            <p:spPr bwMode="auto">
              <a:xfrm>
                <a:off x="18805525" y="8366126"/>
                <a:ext cx="2970212" cy="1439863"/>
              </a:xfrm>
              <a:custGeom>
                <a:avLst/>
                <a:gdLst>
                  <a:gd name="T0" fmla="*/ 239 w 264"/>
                  <a:gd name="T1" fmla="*/ 13 h 128"/>
                  <a:gd name="T2" fmla="*/ 236 w 264"/>
                  <a:gd name="T3" fmla="*/ 15 h 128"/>
                  <a:gd name="T4" fmla="*/ 203 w 264"/>
                  <a:gd name="T5" fmla="*/ 40 h 128"/>
                  <a:gd name="T6" fmla="*/ 201 w 264"/>
                  <a:gd name="T7" fmla="*/ 42 h 128"/>
                  <a:gd name="T8" fmla="*/ 184 w 264"/>
                  <a:gd name="T9" fmla="*/ 42 h 128"/>
                  <a:gd name="T10" fmla="*/ 167 w 264"/>
                  <a:gd name="T11" fmla="*/ 23 h 128"/>
                  <a:gd name="T12" fmla="*/ 152 w 264"/>
                  <a:gd name="T13" fmla="*/ 42 h 128"/>
                  <a:gd name="T14" fmla="*/ 150 w 264"/>
                  <a:gd name="T15" fmla="*/ 43 h 128"/>
                  <a:gd name="T16" fmla="*/ 129 w 264"/>
                  <a:gd name="T17" fmla="*/ 69 h 128"/>
                  <a:gd name="T18" fmla="*/ 102 w 264"/>
                  <a:gd name="T19" fmla="*/ 75 h 128"/>
                  <a:gd name="T20" fmla="*/ 88 w 264"/>
                  <a:gd name="T21" fmla="*/ 69 h 128"/>
                  <a:gd name="T22" fmla="*/ 79 w 264"/>
                  <a:gd name="T23" fmla="*/ 65 h 128"/>
                  <a:gd name="T24" fmla="*/ 75 w 264"/>
                  <a:gd name="T25" fmla="*/ 69 h 128"/>
                  <a:gd name="T26" fmla="*/ 49 w 264"/>
                  <a:gd name="T27" fmla="*/ 89 h 128"/>
                  <a:gd name="T28" fmla="*/ 38 w 264"/>
                  <a:gd name="T29" fmla="*/ 98 h 128"/>
                  <a:gd name="T30" fmla="*/ 0 w 264"/>
                  <a:gd name="T31" fmla="*/ 128 h 128"/>
                  <a:gd name="T32" fmla="*/ 33 w 264"/>
                  <a:gd name="T33" fmla="*/ 128 h 128"/>
                  <a:gd name="T34" fmla="*/ 37 w 264"/>
                  <a:gd name="T35" fmla="*/ 125 h 128"/>
                  <a:gd name="T36" fmla="*/ 50 w 264"/>
                  <a:gd name="T37" fmla="*/ 113 h 128"/>
                  <a:gd name="T38" fmla="*/ 68 w 264"/>
                  <a:gd name="T39" fmla="*/ 96 h 128"/>
                  <a:gd name="T40" fmla="*/ 101 w 264"/>
                  <a:gd name="T41" fmla="*/ 90 h 128"/>
                  <a:gd name="T42" fmla="*/ 120 w 264"/>
                  <a:gd name="T43" fmla="*/ 96 h 128"/>
                  <a:gd name="T44" fmla="*/ 121 w 264"/>
                  <a:gd name="T45" fmla="*/ 96 h 128"/>
                  <a:gd name="T46" fmla="*/ 144 w 264"/>
                  <a:gd name="T47" fmla="*/ 68 h 128"/>
                  <a:gd name="T48" fmla="*/ 152 w 264"/>
                  <a:gd name="T49" fmla="*/ 58 h 128"/>
                  <a:gd name="T50" fmla="*/ 166 w 264"/>
                  <a:gd name="T51" fmla="*/ 40 h 128"/>
                  <a:gd name="T52" fmla="*/ 172 w 264"/>
                  <a:gd name="T53" fmla="*/ 40 h 128"/>
                  <a:gd name="T54" fmla="*/ 192 w 264"/>
                  <a:gd name="T55" fmla="*/ 60 h 128"/>
                  <a:gd name="T56" fmla="*/ 205 w 264"/>
                  <a:gd name="T57" fmla="*/ 49 h 128"/>
                  <a:gd name="T58" fmla="*/ 215 w 264"/>
                  <a:gd name="T59" fmla="*/ 40 h 128"/>
                  <a:gd name="T60" fmla="*/ 245 w 264"/>
                  <a:gd name="T61" fmla="*/ 26 h 128"/>
                  <a:gd name="T62" fmla="*/ 254 w 264"/>
                  <a:gd name="T63" fmla="*/ 14 h 128"/>
                  <a:gd name="T64" fmla="*/ 233 w 264"/>
                  <a:gd name="T6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4" h="128">
                    <a:moveTo>
                      <a:pt x="233" y="1"/>
                    </a:moveTo>
                    <a:cubicBezTo>
                      <a:pt x="233" y="1"/>
                      <a:pt x="235" y="7"/>
                      <a:pt x="239" y="13"/>
                    </a:cubicBezTo>
                    <a:cubicBezTo>
                      <a:pt x="238" y="14"/>
                      <a:pt x="238" y="14"/>
                      <a:pt x="238" y="14"/>
                    </a:cubicBezTo>
                    <a:cubicBezTo>
                      <a:pt x="236" y="15"/>
                      <a:pt x="236" y="15"/>
                      <a:pt x="236" y="15"/>
                    </a:cubicBezTo>
                    <a:cubicBezTo>
                      <a:pt x="205" y="39"/>
                      <a:pt x="205" y="39"/>
                      <a:pt x="205" y="39"/>
                    </a:cubicBezTo>
                    <a:cubicBezTo>
                      <a:pt x="203" y="40"/>
                      <a:pt x="203" y="40"/>
                      <a:pt x="203" y="40"/>
                    </a:cubicBezTo>
                    <a:cubicBezTo>
                      <a:pt x="202" y="40"/>
                      <a:pt x="202" y="40"/>
                      <a:pt x="202" y="40"/>
                    </a:cubicBezTo>
                    <a:cubicBezTo>
                      <a:pt x="201" y="42"/>
                      <a:pt x="201" y="42"/>
                      <a:pt x="201" y="42"/>
                    </a:cubicBezTo>
                    <a:cubicBezTo>
                      <a:pt x="190" y="49"/>
                      <a:pt x="190" y="49"/>
                      <a:pt x="190" y="49"/>
                    </a:cubicBezTo>
                    <a:cubicBezTo>
                      <a:pt x="184" y="42"/>
                      <a:pt x="184" y="42"/>
                      <a:pt x="184" y="42"/>
                    </a:cubicBezTo>
                    <a:cubicBezTo>
                      <a:pt x="183" y="40"/>
                      <a:pt x="183" y="40"/>
                      <a:pt x="183" y="40"/>
                    </a:cubicBezTo>
                    <a:cubicBezTo>
                      <a:pt x="167" y="23"/>
                      <a:pt x="167" y="23"/>
                      <a:pt x="167" y="23"/>
                    </a:cubicBezTo>
                    <a:cubicBezTo>
                      <a:pt x="153" y="40"/>
                      <a:pt x="153" y="40"/>
                      <a:pt x="153" y="40"/>
                    </a:cubicBezTo>
                    <a:cubicBezTo>
                      <a:pt x="152" y="42"/>
                      <a:pt x="152" y="42"/>
                      <a:pt x="152" y="42"/>
                    </a:cubicBezTo>
                    <a:cubicBezTo>
                      <a:pt x="152" y="42"/>
                      <a:pt x="152" y="42"/>
                      <a:pt x="152" y="42"/>
                    </a:cubicBezTo>
                    <a:cubicBezTo>
                      <a:pt x="150" y="43"/>
                      <a:pt x="150" y="43"/>
                      <a:pt x="150" y="43"/>
                    </a:cubicBezTo>
                    <a:cubicBezTo>
                      <a:pt x="130" y="68"/>
                      <a:pt x="130" y="68"/>
                      <a:pt x="130" y="68"/>
                    </a:cubicBezTo>
                    <a:cubicBezTo>
                      <a:pt x="129" y="69"/>
                      <a:pt x="129" y="69"/>
                      <a:pt x="129" y="69"/>
                    </a:cubicBezTo>
                    <a:cubicBezTo>
                      <a:pt x="118" y="83"/>
                      <a:pt x="118" y="83"/>
                      <a:pt x="118" y="83"/>
                    </a:cubicBezTo>
                    <a:cubicBezTo>
                      <a:pt x="102" y="75"/>
                      <a:pt x="102" y="75"/>
                      <a:pt x="102" y="75"/>
                    </a:cubicBezTo>
                    <a:cubicBezTo>
                      <a:pt x="101" y="75"/>
                      <a:pt x="101" y="75"/>
                      <a:pt x="101" y="75"/>
                    </a:cubicBezTo>
                    <a:cubicBezTo>
                      <a:pt x="88" y="69"/>
                      <a:pt x="88" y="69"/>
                      <a:pt x="88" y="69"/>
                    </a:cubicBezTo>
                    <a:cubicBezTo>
                      <a:pt x="85" y="68"/>
                      <a:pt x="85" y="68"/>
                      <a:pt x="85" y="68"/>
                    </a:cubicBezTo>
                    <a:cubicBezTo>
                      <a:pt x="79" y="65"/>
                      <a:pt x="79" y="65"/>
                      <a:pt x="79" y="65"/>
                    </a:cubicBezTo>
                    <a:cubicBezTo>
                      <a:pt x="77" y="68"/>
                      <a:pt x="77" y="68"/>
                      <a:pt x="77" y="68"/>
                    </a:cubicBezTo>
                    <a:cubicBezTo>
                      <a:pt x="75" y="69"/>
                      <a:pt x="75" y="69"/>
                      <a:pt x="75" y="69"/>
                    </a:cubicBezTo>
                    <a:cubicBezTo>
                      <a:pt x="50" y="88"/>
                      <a:pt x="50" y="88"/>
                      <a:pt x="50" y="88"/>
                    </a:cubicBezTo>
                    <a:cubicBezTo>
                      <a:pt x="49" y="89"/>
                      <a:pt x="49" y="89"/>
                      <a:pt x="49" y="89"/>
                    </a:cubicBezTo>
                    <a:cubicBezTo>
                      <a:pt x="40" y="96"/>
                      <a:pt x="40" y="96"/>
                      <a:pt x="40" y="96"/>
                    </a:cubicBezTo>
                    <a:cubicBezTo>
                      <a:pt x="38" y="98"/>
                      <a:pt x="38" y="98"/>
                      <a:pt x="38" y="98"/>
                    </a:cubicBezTo>
                    <a:cubicBezTo>
                      <a:pt x="4" y="125"/>
                      <a:pt x="4" y="125"/>
                      <a:pt x="4" y="125"/>
                    </a:cubicBezTo>
                    <a:cubicBezTo>
                      <a:pt x="0" y="128"/>
                      <a:pt x="0" y="128"/>
                      <a:pt x="0" y="128"/>
                    </a:cubicBezTo>
                    <a:cubicBezTo>
                      <a:pt x="22" y="128"/>
                      <a:pt x="22" y="128"/>
                      <a:pt x="22" y="128"/>
                    </a:cubicBezTo>
                    <a:cubicBezTo>
                      <a:pt x="33" y="128"/>
                      <a:pt x="33" y="128"/>
                      <a:pt x="33" y="128"/>
                    </a:cubicBezTo>
                    <a:cubicBezTo>
                      <a:pt x="34" y="128"/>
                      <a:pt x="34" y="128"/>
                      <a:pt x="34" y="128"/>
                    </a:cubicBezTo>
                    <a:cubicBezTo>
                      <a:pt x="37" y="125"/>
                      <a:pt x="37" y="125"/>
                      <a:pt x="37" y="125"/>
                    </a:cubicBezTo>
                    <a:cubicBezTo>
                      <a:pt x="49" y="114"/>
                      <a:pt x="49" y="114"/>
                      <a:pt x="49" y="114"/>
                    </a:cubicBezTo>
                    <a:cubicBezTo>
                      <a:pt x="50" y="113"/>
                      <a:pt x="50" y="113"/>
                      <a:pt x="50" y="113"/>
                    </a:cubicBezTo>
                    <a:cubicBezTo>
                      <a:pt x="67" y="98"/>
                      <a:pt x="67" y="98"/>
                      <a:pt x="67" y="98"/>
                    </a:cubicBezTo>
                    <a:cubicBezTo>
                      <a:pt x="68" y="96"/>
                      <a:pt x="68" y="96"/>
                      <a:pt x="68" y="96"/>
                    </a:cubicBezTo>
                    <a:cubicBezTo>
                      <a:pt x="82" y="84"/>
                      <a:pt x="82" y="84"/>
                      <a:pt x="82" y="84"/>
                    </a:cubicBezTo>
                    <a:cubicBezTo>
                      <a:pt x="101" y="90"/>
                      <a:pt x="101" y="90"/>
                      <a:pt x="101" y="90"/>
                    </a:cubicBezTo>
                    <a:cubicBezTo>
                      <a:pt x="102" y="91"/>
                      <a:pt x="102" y="91"/>
                      <a:pt x="102" y="91"/>
                    </a:cubicBezTo>
                    <a:cubicBezTo>
                      <a:pt x="120" y="96"/>
                      <a:pt x="120" y="96"/>
                      <a:pt x="120" y="96"/>
                    </a:cubicBezTo>
                    <a:cubicBezTo>
                      <a:pt x="121" y="97"/>
                      <a:pt x="121" y="97"/>
                      <a:pt x="121" y="97"/>
                    </a:cubicBezTo>
                    <a:cubicBezTo>
                      <a:pt x="121" y="96"/>
                      <a:pt x="121" y="96"/>
                      <a:pt x="121" y="96"/>
                    </a:cubicBezTo>
                    <a:cubicBezTo>
                      <a:pt x="143" y="69"/>
                      <a:pt x="143" y="69"/>
                      <a:pt x="143" y="69"/>
                    </a:cubicBezTo>
                    <a:cubicBezTo>
                      <a:pt x="144" y="68"/>
                      <a:pt x="144" y="68"/>
                      <a:pt x="144" y="68"/>
                    </a:cubicBezTo>
                    <a:cubicBezTo>
                      <a:pt x="150" y="60"/>
                      <a:pt x="150" y="60"/>
                      <a:pt x="150" y="60"/>
                    </a:cubicBezTo>
                    <a:cubicBezTo>
                      <a:pt x="152" y="58"/>
                      <a:pt x="152" y="58"/>
                      <a:pt x="152" y="58"/>
                    </a:cubicBezTo>
                    <a:cubicBezTo>
                      <a:pt x="165" y="42"/>
                      <a:pt x="165" y="42"/>
                      <a:pt x="165" y="42"/>
                    </a:cubicBezTo>
                    <a:cubicBezTo>
                      <a:pt x="166" y="40"/>
                      <a:pt x="166" y="40"/>
                      <a:pt x="166" y="40"/>
                    </a:cubicBezTo>
                    <a:cubicBezTo>
                      <a:pt x="169" y="37"/>
                      <a:pt x="169" y="37"/>
                      <a:pt x="169" y="37"/>
                    </a:cubicBezTo>
                    <a:cubicBezTo>
                      <a:pt x="172" y="40"/>
                      <a:pt x="172" y="40"/>
                      <a:pt x="172" y="40"/>
                    </a:cubicBezTo>
                    <a:cubicBezTo>
                      <a:pt x="173" y="42"/>
                      <a:pt x="173" y="42"/>
                      <a:pt x="173" y="42"/>
                    </a:cubicBezTo>
                    <a:cubicBezTo>
                      <a:pt x="192" y="60"/>
                      <a:pt x="192" y="60"/>
                      <a:pt x="192" y="60"/>
                    </a:cubicBezTo>
                    <a:cubicBezTo>
                      <a:pt x="203" y="50"/>
                      <a:pt x="203" y="50"/>
                      <a:pt x="203" y="50"/>
                    </a:cubicBezTo>
                    <a:cubicBezTo>
                      <a:pt x="205" y="49"/>
                      <a:pt x="205" y="49"/>
                      <a:pt x="205" y="49"/>
                    </a:cubicBezTo>
                    <a:cubicBezTo>
                      <a:pt x="213" y="42"/>
                      <a:pt x="213" y="42"/>
                      <a:pt x="213" y="42"/>
                    </a:cubicBezTo>
                    <a:cubicBezTo>
                      <a:pt x="215" y="40"/>
                      <a:pt x="215" y="40"/>
                      <a:pt x="215" y="40"/>
                    </a:cubicBezTo>
                    <a:cubicBezTo>
                      <a:pt x="241" y="18"/>
                      <a:pt x="241" y="18"/>
                      <a:pt x="241" y="18"/>
                    </a:cubicBezTo>
                    <a:cubicBezTo>
                      <a:pt x="243" y="22"/>
                      <a:pt x="245" y="26"/>
                      <a:pt x="245" y="26"/>
                    </a:cubicBezTo>
                    <a:cubicBezTo>
                      <a:pt x="253" y="15"/>
                      <a:pt x="253" y="15"/>
                      <a:pt x="253" y="15"/>
                    </a:cubicBezTo>
                    <a:cubicBezTo>
                      <a:pt x="254" y="14"/>
                      <a:pt x="254" y="14"/>
                      <a:pt x="254" y="14"/>
                    </a:cubicBezTo>
                    <a:cubicBezTo>
                      <a:pt x="264" y="0"/>
                      <a:pt x="264" y="0"/>
                      <a:pt x="264" y="0"/>
                    </a:cubicBezTo>
                    <a:lnTo>
                      <a:pt x="233" y="1"/>
                    </a:lnTo>
                    <a:close/>
                  </a:path>
                </a:pathLst>
              </a:custGeom>
              <a:solidFill>
                <a:srgbClr val="E97C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nvGrpSpPr>
            <p:cNvPr id="1355" name="กลุ่ม 1354"/>
            <p:cNvGrpSpPr/>
            <p:nvPr/>
          </p:nvGrpSpPr>
          <p:grpSpPr>
            <a:xfrm>
              <a:off x="9067800" y="3665143"/>
              <a:ext cx="1169537" cy="3033110"/>
              <a:chOff x="22236112" y="6846888"/>
              <a:chExt cx="2463800" cy="6389688"/>
            </a:xfrm>
          </p:grpSpPr>
          <p:sp>
            <p:nvSpPr>
              <p:cNvPr id="1356" name="Freeform 156"/>
              <p:cNvSpPr>
                <a:spLocks/>
              </p:cNvSpPr>
              <p:nvPr/>
            </p:nvSpPr>
            <p:spPr bwMode="auto">
              <a:xfrm>
                <a:off x="23114000" y="8061326"/>
                <a:ext cx="415925" cy="731838"/>
              </a:xfrm>
              <a:custGeom>
                <a:avLst/>
                <a:gdLst>
                  <a:gd name="T0" fmla="*/ 0 w 262"/>
                  <a:gd name="T1" fmla="*/ 461 h 461"/>
                  <a:gd name="T2" fmla="*/ 262 w 262"/>
                  <a:gd name="T3" fmla="*/ 461 h 461"/>
                  <a:gd name="T4" fmla="*/ 220 w 262"/>
                  <a:gd name="T5" fmla="*/ 0 h 461"/>
                  <a:gd name="T6" fmla="*/ 35 w 262"/>
                  <a:gd name="T7" fmla="*/ 0 h 461"/>
                  <a:gd name="T8" fmla="*/ 0 w 262"/>
                  <a:gd name="T9" fmla="*/ 461 h 461"/>
                </a:gdLst>
                <a:ahLst/>
                <a:cxnLst>
                  <a:cxn ang="0">
                    <a:pos x="T0" y="T1"/>
                  </a:cxn>
                  <a:cxn ang="0">
                    <a:pos x="T2" y="T3"/>
                  </a:cxn>
                  <a:cxn ang="0">
                    <a:pos x="T4" y="T5"/>
                  </a:cxn>
                  <a:cxn ang="0">
                    <a:pos x="T6" y="T7"/>
                  </a:cxn>
                  <a:cxn ang="0">
                    <a:pos x="T8" y="T9"/>
                  </a:cxn>
                </a:cxnLst>
                <a:rect l="0" t="0" r="r" b="b"/>
                <a:pathLst>
                  <a:path w="262" h="461">
                    <a:moveTo>
                      <a:pt x="0" y="461"/>
                    </a:moveTo>
                    <a:lnTo>
                      <a:pt x="262" y="461"/>
                    </a:lnTo>
                    <a:lnTo>
                      <a:pt x="220" y="0"/>
                    </a:lnTo>
                    <a:lnTo>
                      <a:pt x="35" y="0"/>
                    </a:lnTo>
                    <a:lnTo>
                      <a:pt x="0" y="461"/>
                    </a:ln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57" name="Freeform 157"/>
              <p:cNvSpPr>
                <a:spLocks/>
              </p:cNvSpPr>
              <p:nvPr/>
            </p:nvSpPr>
            <p:spPr bwMode="auto">
              <a:xfrm>
                <a:off x="23114000" y="8061326"/>
                <a:ext cx="415925" cy="731838"/>
              </a:xfrm>
              <a:custGeom>
                <a:avLst/>
                <a:gdLst>
                  <a:gd name="T0" fmla="*/ 0 w 262"/>
                  <a:gd name="T1" fmla="*/ 461 h 461"/>
                  <a:gd name="T2" fmla="*/ 262 w 262"/>
                  <a:gd name="T3" fmla="*/ 461 h 461"/>
                  <a:gd name="T4" fmla="*/ 220 w 262"/>
                  <a:gd name="T5" fmla="*/ 0 h 461"/>
                  <a:gd name="T6" fmla="*/ 35 w 262"/>
                  <a:gd name="T7" fmla="*/ 0 h 461"/>
                  <a:gd name="T8" fmla="*/ 0 w 262"/>
                  <a:gd name="T9" fmla="*/ 461 h 461"/>
                </a:gdLst>
                <a:ahLst/>
                <a:cxnLst>
                  <a:cxn ang="0">
                    <a:pos x="T0" y="T1"/>
                  </a:cxn>
                  <a:cxn ang="0">
                    <a:pos x="T2" y="T3"/>
                  </a:cxn>
                  <a:cxn ang="0">
                    <a:pos x="T4" y="T5"/>
                  </a:cxn>
                  <a:cxn ang="0">
                    <a:pos x="T6" y="T7"/>
                  </a:cxn>
                  <a:cxn ang="0">
                    <a:pos x="T8" y="T9"/>
                  </a:cxn>
                </a:cxnLst>
                <a:rect l="0" t="0" r="r" b="b"/>
                <a:pathLst>
                  <a:path w="262" h="461">
                    <a:moveTo>
                      <a:pt x="0" y="461"/>
                    </a:moveTo>
                    <a:lnTo>
                      <a:pt x="262" y="461"/>
                    </a:lnTo>
                    <a:lnTo>
                      <a:pt x="220" y="0"/>
                    </a:lnTo>
                    <a:lnTo>
                      <a:pt x="35" y="0"/>
                    </a:lnTo>
                    <a:lnTo>
                      <a:pt x="0" y="4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58" name="Freeform 158"/>
              <p:cNvSpPr>
                <a:spLocks/>
              </p:cNvSpPr>
              <p:nvPr/>
            </p:nvSpPr>
            <p:spPr bwMode="auto">
              <a:xfrm>
                <a:off x="23147337" y="8297863"/>
                <a:ext cx="0" cy="101600"/>
              </a:xfrm>
              <a:custGeom>
                <a:avLst/>
                <a:gdLst>
                  <a:gd name="T0" fmla="*/ 0 h 9"/>
                  <a:gd name="T1" fmla="*/ 9 h 9"/>
                  <a:gd name="T2" fmla="*/ 9 h 9"/>
                  <a:gd name="T3" fmla="*/ 0 h 9"/>
                </a:gdLst>
                <a:ahLst/>
                <a:cxnLst>
                  <a:cxn ang="0">
                    <a:pos x="0" y="T0"/>
                  </a:cxn>
                  <a:cxn ang="0">
                    <a:pos x="0" y="T1"/>
                  </a:cxn>
                  <a:cxn ang="0">
                    <a:pos x="0" y="T2"/>
                  </a:cxn>
                  <a:cxn ang="0">
                    <a:pos x="0" y="T3"/>
                  </a:cxn>
                </a:cxnLst>
                <a:rect l="0" t="0" r="r" b="b"/>
                <a:pathLst>
                  <a:path h="9">
                    <a:moveTo>
                      <a:pt x="0" y="0"/>
                    </a:moveTo>
                    <a:cubicBezTo>
                      <a:pt x="0" y="9"/>
                      <a:pt x="0" y="9"/>
                      <a:pt x="0" y="9"/>
                    </a:cubicBezTo>
                    <a:cubicBezTo>
                      <a:pt x="0" y="9"/>
                      <a:pt x="0" y="9"/>
                      <a:pt x="0" y="9"/>
                    </a:cubicBezTo>
                    <a:cubicBezTo>
                      <a:pt x="0" y="0"/>
                      <a:pt x="0" y="0"/>
                      <a:pt x="0" y="0"/>
                    </a:cubicBezTo>
                  </a:path>
                </a:pathLst>
              </a:custGeom>
              <a:solidFill>
                <a:srgbClr val="FAD3B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59" name="Freeform 159"/>
              <p:cNvSpPr>
                <a:spLocks/>
              </p:cNvSpPr>
              <p:nvPr/>
            </p:nvSpPr>
            <p:spPr bwMode="auto">
              <a:xfrm>
                <a:off x="23136225" y="8129588"/>
                <a:ext cx="360362" cy="371475"/>
              </a:xfrm>
              <a:custGeom>
                <a:avLst/>
                <a:gdLst>
                  <a:gd name="T0" fmla="*/ 30 w 32"/>
                  <a:gd name="T1" fmla="*/ 0 h 33"/>
                  <a:gd name="T2" fmla="*/ 3 w 32"/>
                  <a:gd name="T3" fmla="*/ 0 h 33"/>
                  <a:gd name="T4" fmla="*/ 1 w 32"/>
                  <a:gd name="T5" fmla="*/ 15 h 33"/>
                  <a:gd name="T6" fmla="*/ 1 w 32"/>
                  <a:gd name="T7" fmla="*/ 24 h 33"/>
                  <a:gd name="T8" fmla="*/ 9 w 32"/>
                  <a:gd name="T9" fmla="*/ 33 h 33"/>
                  <a:gd name="T10" fmla="*/ 11 w 32"/>
                  <a:gd name="T11" fmla="*/ 33 h 33"/>
                  <a:gd name="T12" fmla="*/ 22 w 32"/>
                  <a:gd name="T13" fmla="*/ 30 h 33"/>
                  <a:gd name="T14" fmla="*/ 32 w 32"/>
                  <a:gd name="T15" fmla="*/ 24 h 33"/>
                  <a:gd name="T16" fmla="*/ 30 w 32"/>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3">
                    <a:moveTo>
                      <a:pt x="30" y="0"/>
                    </a:moveTo>
                    <a:cubicBezTo>
                      <a:pt x="3" y="0"/>
                      <a:pt x="3" y="0"/>
                      <a:pt x="3" y="0"/>
                    </a:cubicBezTo>
                    <a:cubicBezTo>
                      <a:pt x="1" y="15"/>
                      <a:pt x="1" y="15"/>
                      <a:pt x="1" y="15"/>
                    </a:cubicBezTo>
                    <a:cubicBezTo>
                      <a:pt x="1" y="24"/>
                      <a:pt x="1" y="24"/>
                      <a:pt x="1" y="24"/>
                    </a:cubicBezTo>
                    <a:cubicBezTo>
                      <a:pt x="0" y="28"/>
                      <a:pt x="6" y="33"/>
                      <a:pt x="9" y="33"/>
                    </a:cubicBezTo>
                    <a:cubicBezTo>
                      <a:pt x="10" y="33"/>
                      <a:pt x="10" y="33"/>
                      <a:pt x="11" y="33"/>
                    </a:cubicBezTo>
                    <a:cubicBezTo>
                      <a:pt x="15" y="33"/>
                      <a:pt x="19" y="32"/>
                      <a:pt x="22" y="30"/>
                    </a:cubicBezTo>
                    <a:cubicBezTo>
                      <a:pt x="26" y="28"/>
                      <a:pt x="30" y="25"/>
                      <a:pt x="32" y="24"/>
                    </a:cubicBezTo>
                    <a:cubicBezTo>
                      <a:pt x="30" y="0"/>
                      <a:pt x="30" y="0"/>
                      <a:pt x="30" y="0"/>
                    </a:cubicBezTo>
                  </a:path>
                </a:pathLst>
              </a:custGeom>
              <a:solidFill>
                <a:srgbClr val="F2B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0" name="Freeform 160"/>
              <p:cNvSpPr>
                <a:spLocks/>
              </p:cNvSpPr>
              <p:nvPr/>
            </p:nvSpPr>
            <p:spPr bwMode="auto">
              <a:xfrm>
                <a:off x="22698075" y="12809538"/>
                <a:ext cx="641350" cy="393700"/>
              </a:xfrm>
              <a:custGeom>
                <a:avLst/>
                <a:gdLst>
                  <a:gd name="T0" fmla="*/ 56 w 57"/>
                  <a:gd name="T1" fmla="*/ 0 h 35"/>
                  <a:gd name="T2" fmla="*/ 56 w 57"/>
                  <a:gd name="T3" fmla="*/ 22 h 35"/>
                  <a:gd name="T4" fmla="*/ 0 w 57"/>
                  <a:gd name="T5" fmla="*/ 30 h 35"/>
                  <a:gd name="T6" fmla="*/ 33 w 57"/>
                  <a:gd name="T7" fmla="*/ 2 h 35"/>
                  <a:gd name="T8" fmla="*/ 56 w 57"/>
                  <a:gd name="T9" fmla="*/ 0 h 35"/>
                </a:gdLst>
                <a:ahLst/>
                <a:cxnLst>
                  <a:cxn ang="0">
                    <a:pos x="T0" y="T1"/>
                  </a:cxn>
                  <a:cxn ang="0">
                    <a:pos x="T2" y="T3"/>
                  </a:cxn>
                  <a:cxn ang="0">
                    <a:pos x="T4" y="T5"/>
                  </a:cxn>
                  <a:cxn ang="0">
                    <a:pos x="T6" y="T7"/>
                  </a:cxn>
                  <a:cxn ang="0">
                    <a:pos x="T8" y="T9"/>
                  </a:cxn>
                </a:cxnLst>
                <a:rect l="0" t="0" r="r" b="b"/>
                <a:pathLst>
                  <a:path w="57" h="35">
                    <a:moveTo>
                      <a:pt x="56" y="0"/>
                    </a:moveTo>
                    <a:cubicBezTo>
                      <a:pt x="57" y="10"/>
                      <a:pt x="56" y="19"/>
                      <a:pt x="56" y="22"/>
                    </a:cubicBezTo>
                    <a:cubicBezTo>
                      <a:pt x="45" y="28"/>
                      <a:pt x="15" y="35"/>
                      <a:pt x="0" y="30"/>
                    </a:cubicBezTo>
                    <a:cubicBezTo>
                      <a:pt x="1" y="16"/>
                      <a:pt x="28" y="25"/>
                      <a:pt x="33" y="2"/>
                    </a:cubicBezTo>
                    <a:cubicBezTo>
                      <a:pt x="40" y="0"/>
                      <a:pt x="56" y="0"/>
                      <a:pt x="56" y="0"/>
                    </a:cubicBezTo>
                    <a:close/>
                  </a:path>
                </a:pathLst>
              </a:custGeom>
              <a:solidFill>
                <a:srgbClr val="3E25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1" name="Freeform 161"/>
              <p:cNvSpPr>
                <a:spLocks/>
              </p:cNvSpPr>
              <p:nvPr/>
            </p:nvSpPr>
            <p:spPr bwMode="auto">
              <a:xfrm>
                <a:off x="23868062" y="12831763"/>
                <a:ext cx="573087" cy="404813"/>
              </a:xfrm>
              <a:custGeom>
                <a:avLst/>
                <a:gdLst>
                  <a:gd name="T0" fmla="*/ 0 w 51"/>
                  <a:gd name="T1" fmla="*/ 2 h 36"/>
                  <a:gd name="T2" fmla="*/ 6 w 51"/>
                  <a:gd name="T3" fmla="*/ 21 h 36"/>
                  <a:gd name="T4" fmla="*/ 47 w 51"/>
                  <a:gd name="T5" fmla="*/ 34 h 36"/>
                  <a:gd name="T6" fmla="*/ 22 w 51"/>
                  <a:gd name="T7" fmla="*/ 0 h 36"/>
                  <a:gd name="T8" fmla="*/ 0 w 51"/>
                  <a:gd name="T9" fmla="*/ 2 h 36"/>
                </a:gdLst>
                <a:ahLst/>
                <a:cxnLst>
                  <a:cxn ang="0">
                    <a:pos x="T0" y="T1"/>
                  </a:cxn>
                  <a:cxn ang="0">
                    <a:pos x="T2" y="T3"/>
                  </a:cxn>
                  <a:cxn ang="0">
                    <a:pos x="T4" y="T5"/>
                  </a:cxn>
                  <a:cxn ang="0">
                    <a:pos x="T6" y="T7"/>
                  </a:cxn>
                  <a:cxn ang="0">
                    <a:pos x="T8" y="T9"/>
                  </a:cxn>
                </a:cxnLst>
                <a:rect l="0" t="0" r="r" b="b"/>
                <a:pathLst>
                  <a:path w="51" h="36">
                    <a:moveTo>
                      <a:pt x="0" y="2"/>
                    </a:moveTo>
                    <a:cubicBezTo>
                      <a:pt x="3" y="13"/>
                      <a:pt x="6" y="21"/>
                      <a:pt x="6" y="21"/>
                    </a:cubicBezTo>
                    <a:cubicBezTo>
                      <a:pt x="17" y="30"/>
                      <a:pt x="40" y="36"/>
                      <a:pt x="47" y="34"/>
                    </a:cubicBezTo>
                    <a:cubicBezTo>
                      <a:pt x="51" y="15"/>
                      <a:pt x="25" y="19"/>
                      <a:pt x="22" y="0"/>
                    </a:cubicBezTo>
                    <a:cubicBezTo>
                      <a:pt x="19" y="1"/>
                      <a:pt x="0" y="2"/>
                      <a:pt x="0" y="2"/>
                    </a:cubicBezTo>
                    <a:close/>
                  </a:path>
                </a:pathLst>
              </a:custGeom>
              <a:solidFill>
                <a:srgbClr val="3E25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2" name="Freeform 162"/>
              <p:cNvSpPr>
                <a:spLocks/>
              </p:cNvSpPr>
              <p:nvPr/>
            </p:nvSpPr>
            <p:spPr bwMode="auto">
              <a:xfrm>
                <a:off x="22844125" y="10412413"/>
                <a:ext cx="1282700" cy="2509838"/>
              </a:xfrm>
              <a:custGeom>
                <a:avLst/>
                <a:gdLst>
                  <a:gd name="T0" fmla="*/ 0 w 114"/>
                  <a:gd name="T1" fmla="*/ 12 h 223"/>
                  <a:gd name="T2" fmla="*/ 20 w 114"/>
                  <a:gd name="T3" fmla="*/ 215 h 223"/>
                  <a:gd name="T4" fmla="*/ 43 w 114"/>
                  <a:gd name="T5" fmla="*/ 215 h 223"/>
                  <a:gd name="T6" fmla="*/ 36 w 114"/>
                  <a:gd name="T7" fmla="*/ 36 h 223"/>
                  <a:gd name="T8" fmla="*/ 54 w 114"/>
                  <a:gd name="T9" fmla="*/ 36 h 223"/>
                  <a:gd name="T10" fmla="*/ 91 w 114"/>
                  <a:gd name="T11" fmla="*/ 217 h 223"/>
                  <a:gd name="T12" fmla="*/ 114 w 114"/>
                  <a:gd name="T13" fmla="*/ 218 h 223"/>
                  <a:gd name="T14" fmla="*/ 88 w 114"/>
                  <a:gd name="T15" fmla="*/ 10 h 223"/>
                  <a:gd name="T16" fmla="*/ 0 w 114"/>
                  <a:gd name="T17" fmla="*/ 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23">
                    <a:moveTo>
                      <a:pt x="0" y="12"/>
                    </a:moveTo>
                    <a:cubicBezTo>
                      <a:pt x="1" y="37"/>
                      <a:pt x="16" y="165"/>
                      <a:pt x="20" y="215"/>
                    </a:cubicBezTo>
                    <a:cubicBezTo>
                      <a:pt x="29" y="220"/>
                      <a:pt x="43" y="215"/>
                      <a:pt x="43" y="215"/>
                    </a:cubicBezTo>
                    <a:cubicBezTo>
                      <a:pt x="41" y="181"/>
                      <a:pt x="33" y="50"/>
                      <a:pt x="36" y="36"/>
                    </a:cubicBezTo>
                    <a:cubicBezTo>
                      <a:pt x="43" y="33"/>
                      <a:pt x="54" y="36"/>
                      <a:pt x="54" y="36"/>
                    </a:cubicBezTo>
                    <a:cubicBezTo>
                      <a:pt x="59" y="46"/>
                      <a:pt x="87" y="205"/>
                      <a:pt x="91" y="217"/>
                    </a:cubicBezTo>
                    <a:cubicBezTo>
                      <a:pt x="104" y="223"/>
                      <a:pt x="114" y="218"/>
                      <a:pt x="114" y="218"/>
                    </a:cubicBezTo>
                    <a:cubicBezTo>
                      <a:pt x="106" y="188"/>
                      <a:pt x="89" y="20"/>
                      <a:pt x="88" y="10"/>
                    </a:cubicBezTo>
                    <a:cubicBezTo>
                      <a:pt x="75" y="0"/>
                      <a:pt x="4" y="10"/>
                      <a:pt x="0" y="12"/>
                    </a:cubicBezTo>
                    <a:close/>
                  </a:path>
                </a:pathLst>
              </a:custGeom>
              <a:solidFill>
                <a:srgbClr val="35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3" name="Freeform 163"/>
              <p:cNvSpPr>
                <a:spLocks/>
              </p:cNvSpPr>
              <p:nvPr/>
            </p:nvSpPr>
            <p:spPr bwMode="auto">
              <a:xfrm>
                <a:off x="22640925" y="8567738"/>
                <a:ext cx="1362075" cy="2058988"/>
              </a:xfrm>
              <a:custGeom>
                <a:avLst/>
                <a:gdLst>
                  <a:gd name="T0" fmla="*/ 100 w 121"/>
                  <a:gd name="T1" fmla="*/ 12 h 183"/>
                  <a:gd name="T2" fmla="*/ 100 w 121"/>
                  <a:gd name="T3" fmla="*/ 11 h 183"/>
                  <a:gd name="T4" fmla="*/ 89 w 121"/>
                  <a:gd name="T5" fmla="*/ 1 h 183"/>
                  <a:gd name="T6" fmla="*/ 60 w 121"/>
                  <a:gd name="T7" fmla="*/ 14 h 183"/>
                  <a:gd name="T8" fmla="*/ 33 w 121"/>
                  <a:gd name="T9" fmla="*/ 0 h 183"/>
                  <a:gd name="T10" fmla="*/ 20 w 121"/>
                  <a:gd name="T11" fmla="*/ 6 h 183"/>
                  <a:gd name="T12" fmla="*/ 20 w 121"/>
                  <a:gd name="T13" fmla="*/ 7 h 183"/>
                  <a:gd name="T14" fmla="*/ 8 w 121"/>
                  <a:gd name="T15" fmla="*/ 16 h 183"/>
                  <a:gd name="T16" fmla="*/ 9 w 121"/>
                  <a:gd name="T17" fmla="*/ 59 h 183"/>
                  <a:gd name="T18" fmla="*/ 15 w 121"/>
                  <a:gd name="T19" fmla="*/ 101 h 183"/>
                  <a:gd name="T20" fmla="*/ 12 w 121"/>
                  <a:gd name="T21" fmla="*/ 161 h 183"/>
                  <a:gd name="T22" fmla="*/ 15 w 121"/>
                  <a:gd name="T23" fmla="*/ 179 h 183"/>
                  <a:gd name="T24" fmla="*/ 39 w 121"/>
                  <a:gd name="T25" fmla="*/ 181 h 183"/>
                  <a:gd name="T26" fmla="*/ 64 w 121"/>
                  <a:gd name="T27" fmla="*/ 181 h 183"/>
                  <a:gd name="T28" fmla="*/ 111 w 121"/>
                  <a:gd name="T29" fmla="*/ 176 h 183"/>
                  <a:gd name="T30" fmla="*/ 116 w 121"/>
                  <a:gd name="T31" fmla="*/ 156 h 183"/>
                  <a:gd name="T32" fmla="*/ 115 w 121"/>
                  <a:gd name="T33" fmla="*/ 115 h 183"/>
                  <a:gd name="T34" fmla="*/ 117 w 121"/>
                  <a:gd name="T35" fmla="*/ 74 h 183"/>
                  <a:gd name="T36" fmla="*/ 112 w 121"/>
                  <a:gd name="T37" fmla="*/ 25 h 183"/>
                  <a:gd name="T38" fmla="*/ 100 w 121"/>
                  <a:gd name="T39" fmla="*/ 1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 h="183">
                    <a:moveTo>
                      <a:pt x="100" y="12"/>
                    </a:moveTo>
                    <a:cubicBezTo>
                      <a:pt x="100" y="11"/>
                      <a:pt x="100" y="11"/>
                      <a:pt x="100" y="11"/>
                    </a:cubicBezTo>
                    <a:cubicBezTo>
                      <a:pt x="100" y="10"/>
                      <a:pt x="89" y="1"/>
                      <a:pt x="89" y="1"/>
                    </a:cubicBezTo>
                    <a:cubicBezTo>
                      <a:pt x="89" y="1"/>
                      <a:pt x="66" y="13"/>
                      <a:pt x="60" y="14"/>
                    </a:cubicBezTo>
                    <a:cubicBezTo>
                      <a:pt x="53" y="14"/>
                      <a:pt x="33" y="0"/>
                      <a:pt x="33" y="0"/>
                    </a:cubicBezTo>
                    <a:cubicBezTo>
                      <a:pt x="29" y="3"/>
                      <a:pt x="20" y="6"/>
                      <a:pt x="20" y="6"/>
                    </a:cubicBezTo>
                    <a:cubicBezTo>
                      <a:pt x="20" y="7"/>
                      <a:pt x="20" y="7"/>
                      <a:pt x="20" y="7"/>
                    </a:cubicBezTo>
                    <a:cubicBezTo>
                      <a:pt x="14" y="9"/>
                      <a:pt x="11" y="12"/>
                      <a:pt x="8" y="16"/>
                    </a:cubicBezTo>
                    <a:cubicBezTo>
                      <a:pt x="0" y="27"/>
                      <a:pt x="7" y="52"/>
                      <a:pt x="9" y="59"/>
                    </a:cubicBezTo>
                    <a:cubicBezTo>
                      <a:pt x="12" y="67"/>
                      <a:pt x="14" y="93"/>
                      <a:pt x="15" y="101"/>
                    </a:cubicBezTo>
                    <a:cubicBezTo>
                      <a:pt x="15" y="104"/>
                      <a:pt x="13" y="138"/>
                      <a:pt x="12" y="161"/>
                    </a:cubicBezTo>
                    <a:cubicBezTo>
                      <a:pt x="12" y="165"/>
                      <a:pt x="12" y="176"/>
                      <a:pt x="15" y="179"/>
                    </a:cubicBezTo>
                    <a:cubicBezTo>
                      <a:pt x="20" y="183"/>
                      <a:pt x="33" y="180"/>
                      <a:pt x="39" y="181"/>
                    </a:cubicBezTo>
                    <a:cubicBezTo>
                      <a:pt x="47" y="181"/>
                      <a:pt x="56" y="181"/>
                      <a:pt x="64" y="181"/>
                    </a:cubicBezTo>
                    <a:cubicBezTo>
                      <a:pt x="80" y="181"/>
                      <a:pt x="96" y="181"/>
                      <a:pt x="111" y="176"/>
                    </a:cubicBezTo>
                    <a:cubicBezTo>
                      <a:pt x="117" y="175"/>
                      <a:pt x="116" y="160"/>
                      <a:pt x="116" y="156"/>
                    </a:cubicBezTo>
                    <a:cubicBezTo>
                      <a:pt x="116" y="143"/>
                      <a:pt x="115" y="129"/>
                      <a:pt x="115" y="115"/>
                    </a:cubicBezTo>
                    <a:cubicBezTo>
                      <a:pt x="116" y="101"/>
                      <a:pt x="117" y="88"/>
                      <a:pt x="117" y="74"/>
                    </a:cubicBezTo>
                    <a:cubicBezTo>
                      <a:pt x="117" y="59"/>
                      <a:pt x="121" y="39"/>
                      <a:pt x="112" y="25"/>
                    </a:cubicBezTo>
                    <a:cubicBezTo>
                      <a:pt x="107" y="19"/>
                      <a:pt x="103" y="14"/>
                      <a:pt x="100" y="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4" name="Freeform 164"/>
              <p:cNvSpPr>
                <a:spLocks/>
              </p:cNvSpPr>
              <p:nvPr/>
            </p:nvSpPr>
            <p:spPr bwMode="auto">
              <a:xfrm>
                <a:off x="23169562" y="8928101"/>
                <a:ext cx="338137" cy="1643063"/>
              </a:xfrm>
              <a:custGeom>
                <a:avLst/>
                <a:gdLst>
                  <a:gd name="T0" fmla="*/ 10 w 30"/>
                  <a:gd name="T1" fmla="*/ 0 h 146"/>
                  <a:gd name="T2" fmla="*/ 1 w 30"/>
                  <a:gd name="T3" fmla="*/ 127 h 146"/>
                  <a:gd name="T4" fmla="*/ 17 w 30"/>
                  <a:gd name="T5" fmla="*/ 145 h 146"/>
                  <a:gd name="T6" fmla="*/ 30 w 30"/>
                  <a:gd name="T7" fmla="*/ 127 h 146"/>
                  <a:gd name="T8" fmla="*/ 17 w 30"/>
                  <a:gd name="T9" fmla="*/ 0 h 146"/>
                  <a:gd name="T10" fmla="*/ 10 w 30"/>
                  <a:gd name="T11" fmla="*/ 0 h 146"/>
                </a:gdLst>
                <a:ahLst/>
                <a:cxnLst>
                  <a:cxn ang="0">
                    <a:pos x="T0" y="T1"/>
                  </a:cxn>
                  <a:cxn ang="0">
                    <a:pos x="T2" y="T3"/>
                  </a:cxn>
                  <a:cxn ang="0">
                    <a:pos x="T4" y="T5"/>
                  </a:cxn>
                  <a:cxn ang="0">
                    <a:pos x="T6" y="T7"/>
                  </a:cxn>
                  <a:cxn ang="0">
                    <a:pos x="T8" y="T9"/>
                  </a:cxn>
                  <a:cxn ang="0">
                    <a:pos x="T10" y="T11"/>
                  </a:cxn>
                </a:cxnLst>
                <a:rect l="0" t="0" r="r" b="b"/>
                <a:pathLst>
                  <a:path w="30" h="146">
                    <a:moveTo>
                      <a:pt x="10" y="0"/>
                    </a:moveTo>
                    <a:cubicBezTo>
                      <a:pt x="9" y="15"/>
                      <a:pt x="0" y="124"/>
                      <a:pt x="1" y="127"/>
                    </a:cubicBezTo>
                    <a:cubicBezTo>
                      <a:pt x="2" y="129"/>
                      <a:pt x="17" y="146"/>
                      <a:pt x="17" y="145"/>
                    </a:cubicBezTo>
                    <a:cubicBezTo>
                      <a:pt x="18" y="144"/>
                      <a:pt x="30" y="130"/>
                      <a:pt x="30" y="127"/>
                    </a:cubicBezTo>
                    <a:cubicBezTo>
                      <a:pt x="30" y="124"/>
                      <a:pt x="17" y="0"/>
                      <a:pt x="17" y="0"/>
                    </a:cubicBezTo>
                    <a:lnTo>
                      <a:pt x="10" y="0"/>
                    </a:lnTo>
                    <a:close/>
                  </a:path>
                </a:pathLst>
              </a:custGeom>
              <a:solidFill>
                <a:srgbClr val="3F6E9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5" name="Freeform 165"/>
              <p:cNvSpPr>
                <a:spLocks/>
              </p:cNvSpPr>
              <p:nvPr/>
            </p:nvSpPr>
            <p:spPr bwMode="auto">
              <a:xfrm>
                <a:off x="23180675" y="8724901"/>
                <a:ext cx="271462" cy="258763"/>
              </a:xfrm>
              <a:custGeom>
                <a:avLst/>
                <a:gdLst>
                  <a:gd name="T0" fmla="*/ 0 w 24"/>
                  <a:gd name="T1" fmla="*/ 10 h 23"/>
                  <a:gd name="T2" fmla="*/ 8 w 24"/>
                  <a:gd name="T3" fmla="*/ 23 h 23"/>
                  <a:gd name="T4" fmla="*/ 16 w 24"/>
                  <a:gd name="T5" fmla="*/ 23 h 23"/>
                  <a:gd name="T6" fmla="*/ 24 w 24"/>
                  <a:gd name="T7" fmla="*/ 11 h 23"/>
                  <a:gd name="T8" fmla="*/ 12 w 24"/>
                  <a:gd name="T9" fmla="*/ 0 h 23"/>
                  <a:gd name="T10" fmla="*/ 0 w 24"/>
                  <a:gd name="T11" fmla="*/ 10 h 23"/>
                </a:gdLst>
                <a:ahLst/>
                <a:cxnLst>
                  <a:cxn ang="0">
                    <a:pos x="T0" y="T1"/>
                  </a:cxn>
                  <a:cxn ang="0">
                    <a:pos x="T2" y="T3"/>
                  </a:cxn>
                  <a:cxn ang="0">
                    <a:pos x="T4" y="T5"/>
                  </a:cxn>
                  <a:cxn ang="0">
                    <a:pos x="T6" y="T7"/>
                  </a:cxn>
                  <a:cxn ang="0">
                    <a:pos x="T8" y="T9"/>
                  </a:cxn>
                  <a:cxn ang="0">
                    <a:pos x="T10" y="T11"/>
                  </a:cxn>
                </a:cxnLst>
                <a:rect l="0" t="0" r="r" b="b"/>
                <a:pathLst>
                  <a:path w="24" h="23">
                    <a:moveTo>
                      <a:pt x="0" y="10"/>
                    </a:moveTo>
                    <a:cubicBezTo>
                      <a:pt x="3" y="13"/>
                      <a:pt x="6" y="22"/>
                      <a:pt x="8" y="23"/>
                    </a:cubicBezTo>
                    <a:cubicBezTo>
                      <a:pt x="10" y="23"/>
                      <a:pt x="15" y="23"/>
                      <a:pt x="16" y="23"/>
                    </a:cubicBezTo>
                    <a:cubicBezTo>
                      <a:pt x="17" y="22"/>
                      <a:pt x="24" y="11"/>
                      <a:pt x="24" y="11"/>
                    </a:cubicBezTo>
                    <a:cubicBezTo>
                      <a:pt x="12" y="0"/>
                      <a:pt x="12" y="0"/>
                      <a:pt x="12" y="0"/>
                    </a:cubicBezTo>
                    <a:cubicBezTo>
                      <a:pt x="12" y="0"/>
                      <a:pt x="2" y="8"/>
                      <a:pt x="0" y="10"/>
                    </a:cubicBezTo>
                    <a:close/>
                  </a:path>
                </a:pathLst>
              </a:custGeom>
              <a:solidFill>
                <a:srgbClr val="2A5A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6" name="Freeform 166"/>
              <p:cNvSpPr>
                <a:spLocks/>
              </p:cNvSpPr>
              <p:nvPr/>
            </p:nvSpPr>
            <p:spPr bwMode="auto">
              <a:xfrm>
                <a:off x="22629812" y="8589963"/>
                <a:ext cx="1384300" cy="2081213"/>
              </a:xfrm>
              <a:custGeom>
                <a:avLst/>
                <a:gdLst>
                  <a:gd name="T0" fmla="*/ 120 w 123"/>
                  <a:gd name="T1" fmla="*/ 74 h 185"/>
                  <a:gd name="T2" fmla="*/ 114 w 123"/>
                  <a:gd name="T3" fmla="*/ 24 h 185"/>
                  <a:gd name="T4" fmla="*/ 102 w 123"/>
                  <a:gd name="T5" fmla="*/ 10 h 185"/>
                  <a:gd name="T6" fmla="*/ 102 w 123"/>
                  <a:gd name="T7" fmla="*/ 10 h 185"/>
                  <a:gd name="T8" fmla="*/ 93 w 123"/>
                  <a:gd name="T9" fmla="*/ 1 h 185"/>
                  <a:gd name="T10" fmla="*/ 88 w 123"/>
                  <a:gd name="T11" fmla="*/ 56 h 185"/>
                  <a:gd name="T12" fmla="*/ 81 w 123"/>
                  <a:gd name="T13" fmla="*/ 98 h 185"/>
                  <a:gd name="T14" fmla="*/ 63 w 123"/>
                  <a:gd name="T15" fmla="*/ 143 h 185"/>
                  <a:gd name="T16" fmla="*/ 49 w 123"/>
                  <a:gd name="T17" fmla="*/ 116 h 185"/>
                  <a:gd name="T18" fmla="*/ 36 w 123"/>
                  <a:gd name="T19" fmla="*/ 65 h 185"/>
                  <a:gd name="T20" fmla="*/ 29 w 123"/>
                  <a:gd name="T21" fmla="*/ 0 h 185"/>
                  <a:gd name="T22" fmla="*/ 20 w 123"/>
                  <a:gd name="T23" fmla="*/ 5 h 185"/>
                  <a:gd name="T24" fmla="*/ 20 w 123"/>
                  <a:gd name="T25" fmla="*/ 5 h 185"/>
                  <a:gd name="T26" fmla="*/ 8 w 123"/>
                  <a:gd name="T27" fmla="*/ 14 h 185"/>
                  <a:gd name="T28" fmla="*/ 9 w 123"/>
                  <a:gd name="T29" fmla="*/ 59 h 185"/>
                  <a:gd name="T30" fmla="*/ 14 w 123"/>
                  <a:gd name="T31" fmla="*/ 101 h 185"/>
                  <a:gd name="T32" fmla="*/ 12 w 123"/>
                  <a:gd name="T33" fmla="*/ 163 h 185"/>
                  <a:gd name="T34" fmla="*/ 15 w 123"/>
                  <a:gd name="T35" fmla="*/ 182 h 185"/>
                  <a:gd name="T36" fmla="*/ 39 w 123"/>
                  <a:gd name="T37" fmla="*/ 183 h 185"/>
                  <a:gd name="T38" fmla="*/ 65 w 123"/>
                  <a:gd name="T39" fmla="*/ 184 h 185"/>
                  <a:gd name="T40" fmla="*/ 114 w 123"/>
                  <a:gd name="T41" fmla="*/ 179 h 185"/>
                  <a:gd name="T42" fmla="*/ 118 w 123"/>
                  <a:gd name="T43" fmla="*/ 158 h 185"/>
                  <a:gd name="T44" fmla="*/ 118 w 123"/>
                  <a:gd name="T45" fmla="*/ 116 h 185"/>
                  <a:gd name="T46" fmla="*/ 120 w 123"/>
                  <a:gd name="T47" fmla="*/ 7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3" h="185">
                    <a:moveTo>
                      <a:pt x="120" y="74"/>
                    </a:moveTo>
                    <a:cubicBezTo>
                      <a:pt x="120" y="58"/>
                      <a:pt x="123" y="38"/>
                      <a:pt x="114" y="24"/>
                    </a:cubicBezTo>
                    <a:cubicBezTo>
                      <a:pt x="109" y="17"/>
                      <a:pt x="105" y="12"/>
                      <a:pt x="102" y="10"/>
                    </a:cubicBezTo>
                    <a:cubicBezTo>
                      <a:pt x="102" y="10"/>
                      <a:pt x="102" y="10"/>
                      <a:pt x="102" y="10"/>
                    </a:cubicBezTo>
                    <a:cubicBezTo>
                      <a:pt x="102" y="9"/>
                      <a:pt x="96" y="4"/>
                      <a:pt x="93" y="1"/>
                    </a:cubicBezTo>
                    <a:cubicBezTo>
                      <a:pt x="92" y="14"/>
                      <a:pt x="91" y="34"/>
                      <a:pt x="88" y="56"/>
                    </a:cubicBezTo>
                    <a:cubicBezTo>
                      <a:pt x="87" y="70"/>
                      <a:pt x="84" y="84"/>
                      <a:pt x="81" y="98"/>
                    </a:cubicBezTo>
                    <a:cubicBezTo>
                      <a:pt x="80" y="105"/>
                      <a:pt x="76" y="147"/>
                      <a:pt x="63" y="143"/>
                    </a:cubicBezTo>
                    <a:cubicBezTo>
                      <a:pt x="56" y="140"/>
                      <a:pt x="51" y="123"/>
                      <a:pt x="49" y="116"/>
                    </a:cubicBezTo>
                    <a:cubicBezTo>
                      <a:pt x="43" y="99"/>
                      <a:pt x="39" y="82"/>
                      <a:pt x="36" y="65"/>
                    </a:cubicBezTo>
                    <a:cubicBezTo>
                      <a:pt x="32" y="38"/>
                      <a:pt x="30" y="12"/>
                      <a:pt x="29" y="0"/>
                    </a:cubicBezTo>
                    <a:cubicBezTo>
                      <a:pt x="25" y="3"/>
                      <a:pt x="20" y="5"/>
                      <a:pt x="20" y="5"/>
                    </a:cubicBezTo>
                    <a:cubicBezTo>
                      <a:pt x="20" y="5"/>
                      <a:pt x="20" y="5"/>
                      <a:pt x="20" y="5"/>
                    </a:cubicBezTo>
                    <a:cubicBezTo>
                      <a:pt x="14" y="7"/>
                      <a:pt x="10" y="10"/>
                      <a:pt x="8" y="14"/>
                    </a:cubicBezTo>
                    <a:cubicBezTo>
                      <a:pt x="0" y="25"/>
                      <a:pt x="6" y="51"/>
                      <a:pt x="9" y="59"/>
                    </a:cubicBezTo>
                    <a:cubicBezTo>
                      <a:pt x="12" y="67"/>
                      <a:pt x="13" y="93"/>
                      <a:pt x="14" y="101"/>
                    </a:cubicBezTo>
                    <a:cubicBezTo>
                      <a:pt x="15" y="105"/>
                      <a:pt x="12" y="140"/>
                      <a:pt x="12" y="163"/>
                    </a:cubicBezTo>
                    <a:cubicBezTo>
                      <a:pt x="12" y="167"/>
                      <a:pt x="12" y="179"/>
                      <a:pt x="15" y="182"/>
                    </a:cubicBezTo>
                    <a:cubicBezTo>
                      <a:pt x="19" y="185"/>
                      <a:pt x="33" y="183"/>
                      <a:pt x="39" y="183"/>
                    </a:cubicBezTo>
                    <a:cubicBezTo>
                      <a:pt x="48" y="184"/>
                      <a:pt x="57" y="184"/>
                      <a:pt x="65" y="184"/>
                    </a:cubicBezTo>
                    <a:cubicBezTo>
                      <a:pt x="81" y="183"/>
                      <a:pt x="98" y="184"/>
                      <a:pt x="114" y="179"/>
                    </a:cubicBezTo>
                    <a:cubicBezTo>
                      <a:pt x="119" y="177"/>
                      <a:pt x="118" y="162"/>
                      <a:pt x="118" y="158"/>
                    </a:cubicBezTo>
                    <a:cubicBezTo>
                      <a:pt x="118" y="145"/>
                      <a:pt x="117" y="130"/>
                      <a:pt x="118" y="116"/>
                    </a:cubicBezTo>
                    <a:cubicBezTo>
                      <a:pt x="119" y="102"/>
                      <a:pt x="120" y="88"/>
                      <a:pt x="120" y="74"/>
                    </a:cubicBezTo>
                    <a:close/>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7" name="Freeform 167"/>
              <p:cNvSpPr>
                <a:spLocks/>
              </p:cNvSpPr>
              <p:nvPr/>
            </p:nvSpPr>
            <p:spPr bwMode="auto">
              <a:xfrm>
                <a:off x="22979062" y="8489951"/>
                <a:ext cx="685800" cy="471488"/>
              </a:xfrm>
              <a:custGeom>
                <a:avLst/>
                <a:gdLst>
                  <a:gd name="T0" fmla="*/ 13 w 61"/>
                  <a:gd name="T1" fmla="*/ 0 h 42"/>
                  <a:gd name="T2" fmla="*/ 0 w 61"/>
                  <a:gd name="T3" fmla="*/ 8 h 42"/>
                  <a:gd name="T4" fmla="*/ 16 w 61"/>
                  <a:gd name="T5" fmla="*/ 42 h 42"/>
                  <a:gd name="T6" fmla="*/ 30 w 61"/>
                  <a:gd name="T7" fmla="*/ 24 h 42"/>
                  <a:gd name="T8" fmla="*/ 45 w 61"/>
                  <a:gd name="T9" fmla="*/ 39 h 42"/>
                  <a:gd name="T10" fmla="*/ 61 w 61"/>
                  <a:gd name="T11" fmla="*/ 9 h 42"/>
                  <a:gd name="T12" fmla="*/ 48 w 61"/>
                  <a:gd name="T13" fmla="*/ 0 h 42"/>
                  <a:gd name="T14" fmla="*/ 30 w 61"/>
                  <a:gd name="T15" fmla="*/ 21 h 42"/>
                  <a:gd name="T16" fmla="*/ 13 w 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42">
                    <a:moveTo>
                      <a:pt x="13" y="0"/>
                    </a:moveTo>
                    <a:cubicBezTo>
                      <a:pt x="9" y="2"/>
                      <a:pt x="0" y="7"/>
                      <a:pt x="0" y="8"/>
                    </a:cubicBezTo>
                    <a:cubicBezTo>
                      <a:pt x="0" y="9"/>
                      <a:pt x="10" y="38"/>
                      <a:pt x="16" y="42"/>
                    </a:cubicBezTo>
                    <a:cubicBezTo>
                      <a:pt x="25" y="32"/>
                      <a:pt x="30" y="24"/>
                      <a:pt x="30" y="24"/>
                    </a:cubicBezTo>
                    <a:cubicBezTo>
                      <a:pt x="45" y="39"/>
                      <a:pt x="45" y="39"/>
                      <a:pt x="45" y="39"/>
                    </a:cubicBezTo>
                    <a:cubicBezTo>
                      <a:pt x="60" y="25"/>
                      <a:pt x="61" y="10"/>
                      <a:pt x="61" y="9"/>
                    </a:cubicBezTo>
                    <a:cubicBezTo>
                      <a:pt x="61" y="9"/>
                      <a:pt x="50" y="2"/>
                      <a:pt x="48" y="0"/>
                    </a:cubicBezTo>
                    <a:cubicBezTo>
                      <a:pt x="42" y="11"/>
                      <a:pt x="30" y="21"/>
                      <a:pt x="30" y="21"/>
                    </a:cubicBezTo>
                    <a:cubicBezTo>
                      <a:pt x="30" y="21"/>
                      <a:pt x="14" y="6"/>
                      <a:pt x="13" y="0"/>
                    </a:cubicBezTo>
                    <a:close/>
                  </a:path>
                </a:pathLst>
              </a:custGeom>
              <a:solidFill>
                <a:srgbClr val="E8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8" name="Freeform 168"/>
              <p:cNvSpPr>
                <a:spLocks/>
              </p:cNvSpPr>
              <p:nvPr/>
            </p:nvSpPr>
            <p:spPr bwMode="auto">
              <a:xfrm>
                <a:off x="22236112" y="10379076"/>
                <a:ext cx="349250" cy="674688"/>
              </a:xfrm>
              <a:custGeom>
                <a:avLst/>
                <a:gdLst>
                  <a:gd name="T0" fmla="*/ 7 w 31"/>
                  <a:gd name="T1" fmla="*/ 1 h 60"/>
                  <a:gd name="T2" fmla="*/ 4 w 31"/>
                  <a:gd name="T3" fmla="*/ 21 h 60"/>
                  <a:gd name="T4" fmla="*/ 1 w 31"/>
                  <a:gd name="T5" fmla="*/ 42 h 60"/>
                  <a:gd name="T6" fmla="*/ 8 w 31"/>
                  <a:gd name="T7" fmla="*/ 55 h 60"/>
                  <a:gd name="T8" fmla="*/ 25 w 31"/>
                  <a:gd name="T9" fmla="*/ 55 h 60"/>
                  <a:gd name="T10" fmla="*/ 21 w 31"/>
                  <a:gd name="T11" fmla="*/ 25 h 60"/>
                  <a:gd name="T12" fmla="*/ 27 w 31"/>
                  <a:gd name="T13" fmla="*/ 39 h 60"/>
                  <a:gd name="T14" fmla="*/ 31 w 31"/>
                  <a:gd name="T15" fmla="*/ 38 h 60"/>
                  <a:gd name="T16" fmla="*/ 28 w 31"/>
                  <a:gd name="T17" fmla="*/ 19 h 60"/>
                  <a:gd name="T18" fmla="*/ 22 w 31"/>
                  <a:gd name="T19" fmla="*/ 12 h 60"/>
                  <a:gd name="T20" fmla="*/ 22 w 31"/>
                  <a:gd name="T21" fmla="*/ 0 h 60"/>
                  <a:gd name="T22" fmla="*/ 7 w 31"/>
                  <a:gd name="T23"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60">
                    <a:moveTo>
                      <a:pt x="7" y="1"/>
                    </a:moveTo>
                    <a:cubicBezTo>
                      <a:pt x="8" y="7"/>
                      <a:pt x="6" y="16"/>
                      <a:pt x="4" y="21"/>
                    </a:cubicBezTo>
                    <a:cubicBezTo>
                      <a:pt x="4" y="24"/>
                      <a:pt x="2" y="33"/>
                      <a:pt x="1" y="42"/>
                    </a:cubicBezTo>
                    <a:cubicBezTo>
                      <a:pt x="0" y="51"/>
                      <a:pt x="4" y="54"/>
                      <a:pt x="8" y="55"/>
                    </a:cubicBezTo>
                    <a:cubicBezTo>
                      <a:pt x="12" y="57"/>
                      <a:pt x="19" y="60"/>
                      <a:pt x="25" y="55"/>
                    </a:cubicBezTo>
                    <a:cubicBezTo>
                      <a:pt x="25" y="53"/>
                      <a:pt x="18" y="25"/>
                      <a:pt x="21" y="25"/>
                    </a:cubicBezTo>
                    <a:cubicBezTo>
                      <a:pt x="23" y="26"/>
                      <a:pt x="25" y="38"/>
                      <a:pt x="27" y="39"/>
                    </a:cubicBezTo>
                    <a:cubicBezTo>
                      <a:pt x="30" y="41"/>
                      <a:pt x="31" y="39"/>
                      <a:pt x="31" y="38"/>
                    </a:cubicBezTo>
                    <a:cubicBezTo>
                      <a:pt x="30" y="33"/>
                      <a:pt x="28" y="24"/>
                      <a:pt x="28" y="19"/>
                    </a:cubicBezTo>
                    <a:cubicBezTo>
                      <a:pt x="27" y="14"/>
                      <a:pt x="23" y="16"/>
                      <a:pt x="22" y="12"/>
                    </a:cubicBezTo>
                    <a:cubicBezTo>
                      <a:pt x="22" y="8"/>
                      <a:pt x="22" y="0"/>
                      <a:pt x="22" y="0"/>
                    </a:cubicBezTo>
                    <a:cubicBezTo>
                      <a:pt x="7" y="1"/>
                      <a:pt x="7" y="1"/>
                      <a:pt x="7" y="1"/>
                    </a:cubicBezTo>
                  </a:path>
                </a:pathLst>
              </a:custGeom>
              <a:solidFill>
                <a:srgbClr val="FD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9" name="Freeform 169"/>
              <p:cNvSpPr>
                <a:spLocks noEditPoints="1"/>
              </p:cNvSpPr>
              <p:nvPr/>
            </p:nvSpPr>
            <p:spPr bwMode="auto">
              <a:xfrm>
                <a:off x="22315487" y="10379076"/>
                <a:ext cx="168275" cy="101600"/>
              </a:xfrm>
              <a:custGeom>
                <a:avLst/>
                <a:gdLst>
                  <a:gd name="T0" fmla="*/ 0 w 15"/>
                  <a:gd name="T1" fmla="*/ 1 h 9"/>
                  <a:gd name="T2" fmla="*/ 0 w 15"/>
                  <a:gd name="T3" fmla="*/ 9 h 9"/>
                  <a:gd name="T4" fmla="*/ 0 w 15"/>
                  <a:gd name="T5" fmla="*/ 9 h 9"/>
                  <a:gd name="T6" fmla="*/ 0 w 15"/>
                  <a:gd name="T7" fmla="*/ 1 h 9"/>
                  <a:gd name="T8" fmla="*/ 15 w 15"/>
                  <a:gd name="T9" fmla="*/ 0 h 9"/>
                  <a:gd name="T10" fmla="*/ 0 w 15"/>
                  <a:gd name="T11" fmla="*/ 1 h 9"/>
                  <a:gd name="T12" fmla="*/ 0 w 15"/>
                  <a:gd name="T13" fmla="*/ 1 h 9"/>
                  <a:gd name="T14" fmla="*/ 15 w 15"/>
                  <a:gd name="T15" fmla="*/ 0 h 9"/>
                  <a:gd name="T16" fmla="*/ 15 w 15"/>
                  <a:gd name="T17" fmla="*/ 9 h 9"/>
                  <a:gd name="T18" fmla="*/ 15 w 15"/>
                  <a:gd name="T19" fmla="*/ 9 h 9"/>
                  <a:gd name="T20" fmla="*/ 15 w 15"/>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 h="9">
                    <a:moveTo>
                      <a:pt x="0" y="1"/>
                    </a:moveTo>
                    <a:cubicBezTo>
                      <a:pt x="0" y="4"/>
                      <a:pt x="0" y="7"/>
                      <a:pt x="0" y="9"/>
                    </a:cubicBezTo>
                    <a:cubicBezTo>
                      <a:pt x="0" y="9"/>
                      <a:pt x="0" y="9"/>
                      <a:pt x="0" y="9"/>
                    </a:cubicBezTo>
                    <a:cubicBezTo>
                      <a:pt x="0" y="7"/>
                      <a:pt x="0" y="4"/>
                      <a:pt x="0" y="1"/>
                    </a:cubicBezTo>
                    <a:moveTo>
                      <a:pt x="15" y="0"/>
                    </a:moveTo>
                    <a:cubicBezTo>
                      <a:pt x="0" y="1"/>
                      <a:pt x="0" y="1"/>
                      <a:pt x="0" y="1"/>
                    </a:cubicBezTo>
                    <a:cubicBezTo>
                      <a:pt x="0" y="1"/>
                      <a:pt x="0" y="1"/>
                      <a:pt x="0" y="1"/>
                    </a:cubicBezTo>
                    <a:cubicBezTo>
                      <a:pt x="15" y="0"/>
                      <a:pt x="15" y="0"/>
                      <a:pt x="15" y="0"/>
                    </a:cubicBezTo>
                    <a:cubicBezTo>
                      <a:pt x="15" y="0"/>
                      <a:pt x="15" y="5"/>
                      <a:pt x="15" y="9"/>
                    </a:cubicBezTo>
                    <a:cubicBezTo>
                      <a:pt x="15" y="9"/>
                      <a:pt x="15" y="9"/>
                      <a:pt x="15" y="9"/>
                    </a:cubicBezTo>
                    <a:cubicBezTo>
                      <a:pt x="15" y="5"/>
                      <a:pt x="15" y="0"/>
                      <a:pt x="15" y="0"/>
                    </a:cubicBezTo>
                  </a:path>
                </a:pathLst>
              </a:custGeom>
              <a:solidFill>
                <a:srgbClr val="D4C3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0" name="Freeform 170"/>
              <p:cNvSpPr>
                <a:spLocks/>
              </p:cNvSpPr>
              <p:nvPr/>
            </p:nvSpPr>
            <p:spPr bwMode="auto">
              <a:xfrm>
                <a:off x="22315487" y="10379076"/>
                <a:ext cx="168275" cy="101600"/>
              </a:xfrm>
              <a:custGeom>
                <a:avLst/>
                <a:gdLst>
                  <a:gd name="T0" fmla="*/ 15 w 15"/>
                  <a:gd name="T1" fmla="*/ 0 h 9"/>
                  <a:gd name="T2" fmla="*/ 0 w 15"/>
                  <a:gd name="T3" fmla="*/ 1 h 9"/>
                  <a:gd name="T4" fmla="*/ 0 w 15"/>
                  <a:gd name="T5" fmla="*/ 1 h 9"/>
                  <a:gd name="T6" fmla="*/ 0 w 15"/>
                  <a:gd name="T7" fmla="*/ 9 h 9"/>
                  <a:gd name="T8" fmla="*/ 10 w 15"/>
                  <a:gd name="T9" fmla="*/ 9 h 9"/>
                  <a:gd name="T10" fmla="*/ 15 w 15"/>
                  <a:gd name="T11" fmla="*/ 9 h 9"/>
                  <a:gd name="T12" fmla="*/ 15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15" y="0"/>
                    </a:moveTo>
                    <a:cubicBezTo>
                      <a:pt x="0" y="1"/>
                      <a:pt x="0" y="1"/>
                      <a:pt x="0" y="1"/>
                    </a:cubicBezTo>
                    <a:cubicBezTo>
                      <a:pt x="0" y="1"/>
                      <a:pt x="0" y="1"/>
                      <a:pt x="0" y="1"/>
                    </a:cubicBezTo>
                    <a:cubicBezTo>
                      <a:pt x="0" y="4"/>
                      <a:pt x="0" y="7"/>
                      <a:pt x="0" y="9"/>
                    </a:cubicBezTo>
                    <a:cubicBezTo>
                      <a:pt x="3" y="9"/>
                      <a:pt x="7" y="9"/>
                      <a:pt x="10" y="9"/>
                    </a:cubicBezTo>
                    <a:cubicBezTo>
                      <a:pt x="12" y="9"/>
                      <a:pt x="13" y="9"/>
                      <a:pt x="15" y="9"/>
                    </a:cubicBezTo>
                    <a:cubicBezTo>
                      <a:pt x="15" y="5"/>
                      <a:pt x="15" y="0"/>
                      <a:pt x="15" y="0"/>
                    </a:cubicBezTo>
                  </a:path>
                </a:pathLst>
              </a:custGeom>
              <a:solidFill>
                <a:srgbClr val="D5B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1" name="Freeform 171"/>
              <p:cNvSpPr>
                <a:spLocks/>
              </p:cNvSpPr>
              <p:nvPr/>
            </p:nvSpPr>
            <p:spPr bwMode="auto">
              <a:xfrm>
                <a:off x="22247225" y="8736013"/>
                <a:ext cx="585787" cy="1689100"/>
              </a:xfrm>
              <a:custGeom>
                <a:avLst/>
                <a:gdLst>
                  <a:gd name="T0" fmla="*/ 52 w 52"/>
                  <a:gd name="T1" fmla="*/ 49 h 150"/>
                  <a:gd name="T2" fmla="*/ 43 w 52"/>
                  <a:gd name="T3" fmla="*/ 0 h 150"/>
                  <a:gd name="T4" fmla="*/ 3 w 52"/>
                  <a:gd name="T5" fmla="*/ 150 h 150"/>
                  <a:gd name="T6" fmla="*/ 26 w 52"/>
                  <a:gd name="T7" fmla="*/ 149 h 150"/>
                  <a:gd name="T8" fmla="*/ 35 w 52"/>
                  <a:gd name="T9" fmla="*/ 91 h 150"/>
                  <a:gd name="T10" fmla="*/ 52 w 52"/>
                  <a:gd name="T11" fmla="*/ 49 h 150"/>
                </a:gdLst>
                <a:ahLst/>
                <a:cxnLst>
                  <a:cxn ang="0">
                    <a:pos x="T0" y="T1"/>
                  </a:cxn>
                  <a:cxn ang="0">
                    <a:pos x="T2" y="T3"/>
                  </a:cxn>
                  <a:cxn ang="0">
                    <a:pos x="T4" y="T5"/>
                  </a:cxn>
                  <a:cxn ang="0">
                    <a:pos x="T6" y="T7"/>
                  </a:cxn>
                  <a:cxn ang="0">
                    <a:pos x="T8" y="T9"/>
                  </a:cxn>
                  <a:cxn ang="0">
                    <a:pos x="T10" y="T11"/>
                  </a:cxn>
                </a:cxnLst>
                <a:rect l="0" t="0" r="r" b="b"/>
                <a:pathLst>
                  <a:path w="52" h="150">
                    <a:moveTo>
                      <a:pt x="52" y="49"/>
                    </a:moveTo>
                    <a:cubicBezTo>
                      <a:pt x="43" y="0"/>
                      <a:pt x="43" y="0"/>
                      <a:pt x="43" y="0"/>
                    </a:cubicBezTo>
                    <a:cubicBezTo>
                      <a:pt x="33" y="15"/>
                      <a:pt x="0" y="92"/>
                      <a:pt x="3" y="150"/>
                    </a:cubicBezTo>
                    <a:cubicBezTo>
                      <a:pt x="15" y="147"/>
                      <a:pt x="26" y="149"/>
                      <a:pt x="26" y="149"/>
                    </a:cubicBezTo>
                    <a:cubicBezTo>
                      <a:pt x="26" y="138"/>
                      <a:pt x="30" y="113"/>
                      <a:pt x="35" y="91"/>
                    </a:cubicBezTo>
                    <a:cubicBezTo>
                      <a:pt x="37" y="81"/>
                      <a:pt x="50" y="56"/>
                      <a:pt x="52" y="49"/>
                    </a:cubicBezTo>
                    <a:close/>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2" name="Freeform 172"/>
              <p:cNvSpPr>
                <a:spLocks/>
              </p:cNvSpPr>
              <p:nvPr/>
            </p:nvSpPr>
            <p:spPr bwMode="auto">
              <a:xfrm>
                <a:off x="22404387" y="10750551"/>
                <a:ext cx="46037" cy="280988"/>
              </a:xfrm>
              <a:custGeom>
                <a:avLst/>
                <a:gdLst>
                  <a:gd name="T0" fmla="*/ 4 w 4"/>
                  <a:gd name="T1" fmla="*/ 25 h 25"/>
                  <a:gd name="T2" fmla="*/ 3 w 4"/>
                  <a:gd name="T3" fmla="*/ 24 h 25"/>
                  <a:gd name="T4" fmla="*/ 2 w 4"/>
                  <a:gd name="T5" fmla="*/ 22 h 25"/>
                  <a:gd name="T6" fmla="*/ 1 w 4"/>
                  <a:gd name="T7" fmla="*/ 13 h 25"/>
                  <a:gd name="T8" fmla="*/ 1 w 4"/>
                  <a:gd name="T9" fmla="*/ 0 h 25"/>
                  <a:gd name="T10" fmla="*/ 2 w 4"/>
                  <a:gd name="T11" fmla="*/ 13 h 25"/>
                  <a:gd name="T12" fmla="*/ 4 w 4"/>
                  <a:gd name="T13" fmla="*/ 22 h 25"/>
                  <a:gd name="T14" fmla="*/ 4 w 4"/>
                  <a:gd name="T15" fmla="*/ 24 h 25"/>
                  <a:gd name="T16" fmla="*/ 4 w 4"/>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5">
                    <a:moveTo>
                      <a:pt x="4" y="25"/>
                    </a:moveTo>
                    <a:cubicBezTo>
                      <a:pt x="4" y="25"/>
                      <a:pt x="4" y="25"/>
                      <a:pt x="3" y="24"/>
                    </a:cubicBezTo>
                    <a:cubicBezTo>
                      <a:pt x="3" y="24"/>
                      <a:pt x="3" y="23"/>
                      <a:pt x="2" y="22"/>
                    </a:cubicBezTo>
                    <a:cubicBezTo>
                      <a:pt x="2" y="20"/>
                      <a:pt x="1" y="17"/>
                      <a:pt x="1" y="13"/>
                    </a:cubicBezTo>
                    <a:cubicBezTo>
                      <a:pt x="0" y="6"/>
                      <a:pt x="0" y="0"/>
                      <a:pt x="1" y="0"/>
                    </a:cubicBezTo>
                    <a:cubicBezTo>
                      <a:pt x="1" y="0"/>
                      <a:pt x="1" y="6"/>
                      <a:pt x="2" y="13"/>
                    </a:cubicBezTo>
                    <a:cubicBezTo>
                      <a:pt x="3" y="16"/>
                      <a:pt x="3" y="19"/>
                      <a:pt x="4" y="22"/>
                    </a:cubicBezTo>
                    <a:cubicBezTo>
                      <a:pt x="4" y="23"/>
                      <a:pt x="4" y="24"/>
                      <a:pt x="4" y="24"/>
                    </a:cubicBezTo>
                    <a:cubicBezTo>
                      <a:pt x="4" y="25"/>
                      <a:pt x="4" y="25"/>
                      <a:pt x="4" y="25"/>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3" name="Freeform 173"/>
              <p:cNvSpPr>
                <a:spLocks/>
              </p:cNvSpPr>
              <p:nvPr/>
            </p:nvSpPr>
            <p:spPr bwMode="auto">
              <a:xfrm>
                <a:off x="22348825" y="10761663"/>
                <a:ext cx="33337" cy="269875"/>
              </a:xfrm>
              <a:custGeom>
                <a:avLst/>
                <a:gdLst>
                  <a:gd name="T0" fmla="*/ 3 w 3"/>
                  <a:gd name="T1" fmla="*/ 23 h 24"/>
                  <a:gd name="T2" fmla="*/ 1 w 3"/>
                  <a:gd name="T3" fmla="*/ 20 h 24"/>
                  <a:gd name="T4" fmla="*/ 0 w 3"/>
                  <a:gd name="T5" fmla="*/ 12 h 24"/>
                  <a:gd name="T6" fmla="*/ 0 w 3"/>
                  <a:gd name="T7" fmla="*/ 3 h 24"/>
                  <a:gd name="T8" fmla="*/ 1 w 3"/>
                  <a:gd name="T9" fmla="*/ 0 h 24"/>
                  <a:gd name="T10" fmla="*/ 1 w 3"/>
                  <a:gd name="T11" fmla="*/ 3 h 24"/>
                  <a:gd name="T12" fmla="*/ 2 w 3"/>
                  <a:gd name="T13" fmla="*/ 12 h 24"/>
                  <a:gd name="T14" fmla="*/ 2 w 3"/>
                  <a:gd name="T15" fmla="*/ 20 h 24"/>
                  <a:gd name="T16" fmla="*/ 3 w 3"/>
                  <a:gd name="T17"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4">
                    <a:moveTo>
                      <a:pt x="3" y="23"/>
                    </a:moveTo>
                    <a:cubicBezTo>
                      <a:pt x="3" y="24"/>
                      <a:pt x="2" y="22"/>
                      <a:pt x="1" y="20"/>
                    </a:cubicBezTo>
                    <a:cubicBezTo>
                      <a:pt x="1" y="18"/>
                      <a:pt x="0" y="15"/>
                      <a:pt x="0" y="12"/>
                    </a:cubicBezTo>
                    <a:cubicBezTo>
                      <a:pt x="0" y="9"/>
                      <a:pt x="0" y="5"/>
                      <a:pt x="0" y="3"/>
                    </a:cubicBezTo>
                    <a:cubicBezTo>
                      <a:pt x="0" y="1"/>
                      <a:pt x="1" y="0"/>
                      <a:pt x="1" y="0"/>
                    </a:cubicBezTo>
                    <a:cubicBezTo>
                      <a:pt x="1" y="0"/>
                      <a:pt x="1" y="1"/>
                      <a:pt x="1" y="3"/>
                    </a:cubicBezTo>
                    <a:cubicBezTo>
                      <a:pt x="1" y="5"/>
                      <a:pt x="1" y="8"/>
                      <a:pt x="2" y="12"/>
                    </a:cubicBezTo>
                    <a:cubicBezTo>
                      <a:pt x="2" y="15"/>
                      <a:pt x="2" y="18"/>
                      <a:pt x="2" y="20"/>
                    </a:cubicBezTo>
                    <a:cubicBezTo>
                      <a:pt x="3" y="22"/>
                      <a:pt x="3" y="23"/>
                      <a:pt x="3" y="23"/>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4" name="Freeform 174"/>
              <p:cNvSpPr>
                <a:spLocks/>
              </p:cNvSpPr>
              <p:nvPr/>
            </p:nvSpPr>
            <p:spPr bwMode="auto">
              <a:xfrm>
                <a:off x="22293262" y="10761663"/>
                <a:ext cx="22225" cy="236538"/>
              </a:xfrm>
              <a:custGeom>
                <a:avLst/>
                <a:gdLst>
                  <a:gd name="T0" fmla="*/ 2 w 2"/>
                  <a:gd name="T1" fmla="*/ 21 h 21"/>
                  <a:gd name="T2" fmla="*/ 0 w 2"/>
                  <a:gd name="T3" fmla="*/ 18 h 21"/>
                  <a:gd name="T4" fmla="*/ 0 w 2"/>
                  <a:gd name="T5" fmla="*/ 10 h 21"/>
                  <a:gd name="T6" fmla="*/ 1 w 2"/>
                  <a:gd name="T7" fmla="*/ 3 h 21"/>
                  <a:gd name="T8" fmla="*/ 2 w 2"/>
                  <a:gd name="T9" fmla="*/ 0 h 21"/>
                  <a:gd name="T10" fmla="*/ 2 w 2"/>
                  <a:gd name="T11" fmla="*/ 3 h 21"/>
                  <a:gd name="T12" fmla="*/ 2 w 2"/>
                  <a:gd name="T13" fmla="*/ 10 h 21"/>
                  <a:gd name="T14" fmla="*/ 2 w 2"/>
                  <a:gd name="T15" fmla="*/ 18 h 21"/>
                  <a:gd name="T16" fmla="*/ 2 w 2"/>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1">
                    <a:moveTo>
                      <a:pt x="2" y="21"/>
                    </a:moveTo>
                    <a:cubicBezTo>
                      <a:pt x="2" y="21"/>
                      <a:pt x="1" y="20"/>
                      <a:pt x="0" y="18"/>
                    </a:cubicBezTo>
                    <a:cubicBezTo>
                      <a:pt x="0" y="16"/>
                      <a:pt x="0" y="13"/>
                      <a:pt x="0" y="10"/>
                    </a:cubicBezTo>
                    <a:cubicBezTo>
                      <a:pt x="0" y="7"/>
                      <a:pt x="0" y="5"/>
                      <a:pt x="1" y="3"/>
                    </a:cubicBezTo>
                    <a:cubicBezTo>
                      <a:pt x="1" y="1"/>
                      <a:pt x="1" y="0"/>
                      <a:pt x="2" y="0"/>
                    </a:cubicBezTo>
                    <a:cubicBezTo>
                      <a:pt x="2" y="0"/>
                      <a:pt x="2" y="1"/>
                      <a:pt x="2" y="3"/>
                    </a:cubicBezTo>
                    <a:cubicBezTo>
                      <a:pt x="2" y="5"/>
                      <a:pt x="2" y="8"/>
                      <a:pt x="2" y="10"/>
                    </a:cubicBezTo>
                    <a:cubicBezTo>
                      <a:pt x="1" y="13"/>
                      <a:pt x="1" y="16"/>
                      <a:pt x="2" y="18"/>
                    </a:cubicBezTo>
                    <a:cubicBezTo>
                      <a:pt x="2" y="20"/>
                      <a:pt x="2" y="21"/>
                      <a:pt x="2" y="21"/>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5" name="Freeform 175"/>
              <p:cNvSpPr>
                <a:spLocks/>
              </p:cNvSpPr>
              <p:nvPr/>
            </p:nvSpPr>
            <p:spPr bwMode="auto">
              <a:xfrm>
                <a:off x="22799675" y="7510463"/>
                <a:ext cx="201612" cy="461963"/>
              </a:xfrm>
              <a:custGeom>
                <a:avLst/>
                <a:gdLst>
                  <a:gd name="T0" fmla="*/ 14 w 18"/>
                  <a:gd name="T1" fmla="*/ 11 h 41"/>
                  <a:gd name="T2" fmla="*/ 1 w 18"/>
                  <a:gd name="T3" fmla="*/ 17 h 41"/>
                  <a:gd name="T4" fmla="*/ 18 w 18"/>
                  <a:gd name="T5" fmla="*/ 24 h 41"/>
                  <a:gd name="T6" fmla="*/ 14 w 18"/>
                  <a:gd name="T7" fmla="*/ 11 h 41"/>
                </a:gdLst>
                <a:ahLst/>
                <a:cxnLst>
                  <a:cxn ang="0">
                    <a:pos x="T0" y="T1"/>
                  </a:cxn>
                  <a:cxn ang="0">
                    <a:pos x="T2" y="T3"/>
                  </a:cxn>
                  <a:cxn ang="0">
                    <a:pos x="T4" y="T5"/>
                  </a:cxn>
                  <a:cxn ang="0">
                    <a:pos x="T6" y="T7"/>
                  </a:cxn>
                </a:cxnLst>
                <a:rect l="0" t="0" r="r" b="b"/>
                <a:pathLst>
                  <a:path w="18" h="41">
                    <a:moveTo>
                      <a:pt x="14" y="11"/>
                    </a:moveTo>
                    <a:cubicBezTo>
                      <a:pt x="10" y="0"/>
                      <a:pt x="0" y="4"/>
                      <a:pt x="1" y="17"/>
                    </a:cubicBezTo>
                    <a:cubicBezTo>
                      <a:pt x="2" y="31"/>
                      <a:pt x="10" y="41"/>
                      <a:pt x="18" y="24"/>
                    </a:cubicBezTo>
                    <a:cubicBezTo>
                      <a:pt x="15" y="14"/>
                      <a:pt x="14" y="11"/>
                      <a:pt x="14" y="11"/>
                    </a:cubicBez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6" name="Freeform 176"/>
              <p:cNvSpPr>
                <a:spLocks/>
              </p:cNvSpPr>
              <p:nvPr/>
            </p:nvSpPr>
            <p:spPr bwMode="auto">
              <a:xfrm>
                <a:off x="22833012" y="7127876"/>
                <a:ext cx="112712" cy="630238"/>
              </a:xfrm>
              <a:custGeom>
                <a:avLst/>
                <a:gdLst>
                  <a:gd name="T0" fmla="*/ 3 w 10"/>
                  <a:gd name="T1" fmla="*/ 0 h 56"/>
                  <a:gd name="T2" fmla="*/ 9 w 10"/>
                  <a:gd name="T3" fmla="*/ 1 h 56"/>
                  <a:gd name="T4" fmla="*/ 10 w 10"/>
                  <a:gd name="T5" fmla="*/ 6 h 56"/>
                  <a:gd name="T6" fmla="*/ 8 w 10"/>
                  <a:gd name="T7" fmla="*/ 56 h 56"/>
                  <a:gd name="T8" fmla="*/ 4 w 10"/>
                  <a:gd name="T9" fmla="*/ 55 h 56"/>
                  <a:gd name="T10" fmla="*/ 4 w 10"/>
                  <a:gd name="T11" fmla="*/ 49 h 56"/>
                  <a:gd name="T12" fmla="*/ 3 w 10"/>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10" h="56">
                    <a:moveTo>
                      <a:pt x="3" y="0"/>
                    </a:moveTo>
                    <a:cubicBezTo>
                      <a:pt x="9" y="1"/>
                      <a:pt x="9" y="1"/>
                      <a:pt x="9" y="1"/>
                    </a:cubicBezTo>
                    <a:cubicBezTo>
                      <a:pt x="10" y="6"/>
                      <a:pt x="10" y="6"/>
                      <a:pt x="10" y="6"/>
                    </a:cubicBezTo>
                    <a:cubicBezTo>
                      <a:pt x="6" y="21"/>
                      <a:pt x="8" y="56"/>
                      <a:pt x="8" y="56"/>
                    </a:cubicBezTo>
                    <a:cubicBezTo>
                      <a:pt x="8" y="56"/>
                      <a:pt x="5" y="56"/>
                      <a:pt x="4" y="55"/>
                    </a:cubicBezTo>
                    <a:cubicBezTo>
                      <a:pt x="4" y="54"/>
                      <a:pt x="4" y="52"/>
                      <a:pt x="4" y="49"/>
                    </a:cubicBezTo>
                    <a:cubicBezTo>
                      <a:pt x="0" y="31"/>
                      <a:pt x="3" y="0"/>
                      <a:pt x="3" y="0"/>
                    </a:cubicBezTo>
                    <a:close/>
                  </a:path>
                </a:pathLst>
              </a:custGeom>
              <a:solidFill>
                <a:srgbClr val="502E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7" name="Freeform 177"/>
              <p:cNvSpPr>
                <a:spLocks/>
              </p:cNvSpPr>
              <p:nvPr/>
            </p:nvSpPr>
            <p:spPr bwMode="auto">
              <a:xfrm>
                <a:off x="22877462" y="6924676"/>
                <a:ext cx="933450" cy="1552575"/>
              </a:xfrm>
              <a:custGeom>
                <a:avLst/>
                <a:gdLst>
                  <a:gd name="T0" fmla="*/ 6 w 83"/>
                  <a:gd name="T1" fmla="*/ 22 h 138"/>
                  <a:gd name="T2" fmla="*/ 2 w 83"/>
                  <a:gd name="T3" fmla="*/ 113 h 138"/>
                  <a:gd name="T4" fmla="*/ 72 w 83"/>
                  <a:gd name="T5" fmla="*/ 118 h 138"/>
                  <a:gd name="T6" fmla="*/ 77 w 83"/>
                  <a:gd name="T7" fmla="*/ 25 h 138"/>
                  <a:gd name="T8" fmla="*/ 6 w 83"/>
                  <a:gd name="T9" fmla="*/ 22 h 138"/>
                </a:gdLst>
                <a:ahLst/>
                <a:cxnLst>
                  <a:cxn ang="0">
                    <a:pos x="T0" y="T1"/>
                  </a:cxn>
                  <a:cxn ang="0">
                    <a:pos x="T2" y="T3"/>
                  </a:cxn>
                  <a:cxn ang="0">
                    <a:pos x="T4" y="T5"/>
                  </a:cxn>
                  <a:cxn ang="0">
                    <a:pos x="T6" y="T7"/>
                  </a:cxn>
                  <a:cxn ang="0">
                    <a:pos x="T8" y="T9"/>
                  </a:cxn>
                </a:cxnLst>
                <a:rect l="0" t="0" r="r" b="b"/>
                <a:pathLst>
                  <a:path w="83" h="138">
                    <a:moveTo>
                      <a:pt x="6" y="22"/>
                    </a:moveTo>
                    <a:cubicBezTo>
                      <a:pt x="0" y="40"/>
                      <a:pt x="5" y="62"/>
                      <a:pt x="2" y="113"/>
                    </a:cubicBezTo>
                    <a:cubicBezTo>
                      <a:pt x="1" y="121"/>
                      <a:pt x="41" y="138"/>
                      <a:pt x="72" y="118"/>
                    </a:cubicBezTo>
                    <a:cubicBezTo>
                      <a:pt x="75" y="113"/>
                      <a:pt x="83" y="34"/>
                      <a:pt x="77" y="25"/>
                    </a:cubicBezTo>
                    <a:cubicBezTo>
                      <a:pt x="70" y="16"/>
                      <a:pt x="26" y="0"/>
                      <a:pt x="6" y="22"/>
                    </a:cubicBez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8" name="Freeform 178"/>
              <p:cNvSpPr>
                <a:spLocks/>
              </p:cNvSpPr>
              <p:nvPr/>
            </p:nvSpPr>
            <p:spPr bwMode="auto">
              <a:xfrm>
                <a:off x="23722012" y="7521576"/>
                <a:ext cx="212725" cy="495300"/>
              </a:xfrm>
              <a:custGeom>
                <a:avLst/>
                <a:gdLst>
                  <a:gd name="T0" fmla="*/ 4 w 19"/>
                  <a:gd name="T1" fmla="*/ 11 h 44"/>
                  <a:gd name="T2" fmla="*/ 18 w 19"/>
                  <a:gd name="T3" fmla="*/ 18 h 44"/>
                  <a:gd name="T4" fmla="*/ 0 w 19"/>
                  <a:gd name="T5" fmla="*/ 29 h 44"/>
                  <a:gd name="T6" fmla="*/ 4 w 19"/>
                  <a:gd name="T7" fmla="*/ 11 h 44"/>
                </a:gdLst>
                <a:ahLst/>
                <a:cxnLst>
                  <a:cxn ang="0">
                    <a:pos x="T0" y="T1"/>
                  </a:cxn>
                  <a:cxn ang="0">
                    <a:pos x="T2" y="T3"/>
                  </a:cxn>
                  <a:cxn ang="0">
                    <a:pos x="T4" y="T5"/>
                  </a:cxn>
                  <a:cxn ang="0">
                    <a:pos x="T6" y="T7"/>
                  </a:cxn>
                </a:cxnLst>
                <a:rect l="0" t="0" r="r" b="b"/>
                <a:pathLst>
                  <a:path w="19" h="44">
                    <a:moveTo>
                      <a:pt x="4" y="11"/>
                    </a:moveTo>
                    <a:cubicBezTo>
                      <a:pt x="9" y="0"/>
                      <a:pt x="19" y="4"/>
                      <a:pt x="18" y="18"/>
                    </a:cubicBezTo>
                    <a:cubicBezTo>
                      <a:pt x="17" y="31"/>
                      <a:pt x="4" y="44"/>
                      <a:pt x="0" y="29"/>
                    </a:cubicBezTo>
                    <a:cubicBezTo>
                      <a:pt x="3" y="19"/>
                      <a:pt x="4" y="11"/>
                      <a:pt x="4" y="11"/>
                    </a:cubicBez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9" name="Freeform 179"/>
              <p:cNvSpPr>
                <a:spLocks/>
              </p:cNvSpPr>
              <p:nvPr/>
            </p:nvSpPr>
            <p:spPr bwMode="auto">
              <a:xfrm>
                <a:off x="23383875" y="7318376"/>
                <a:ext cx="269875" cy="236538"/>
              </a:xfrm>
              <a:custGeom>
                <a:avLst/>
                <a:gdLst>
                  <a:gd name="T0" fmla="*/ 21 w 24"/>
                  <a:gd name="T1" fmla="*/ 21 h 21"/>
                  <a:gd name="T2" fmla="*/ 3 w 24"/>
                  <a:gd name="T3" fmla="*/ 9 h 21"/>
                  <a:gd name="T4" fmla="*/ 3 w 24"/>
                  <a:gd name="T5" fmla="*/ 15 h 21"/>
                  <a:gd name="T6" fmla="*/ 21 w 24"/>
                  <a:gd name="T7" fmla="*/ 21 h 21"/>
                </a:gdLst>
                <a:ahLst/>
                <a:cxnLst>
                  <a:cxn ang="0">
                    <a:pos x="T0" y="T1"/>
                  </a:cxn>
                  <a:cxn ang="0">
                    <a:pos x="T2" y="T3"/>
                  </a:cxn>
                  <a:cxn ang="0">
                    <a:pos x="T4" y="T5"/>
                  </a:cxn>
                  <a:cxn ang="0">
                    <a:pos x="T6" y="T7"/>
                  </a:cxn>
                </a:cxnLst>
                <a:rect l="0" t="0" r="r" b="b"/>
                <a:pathLst>
                  <a:path w="24" h="21">
                    <a:moveTo>
                      <a:pt x="21" y="21"/>
                    </a:moveTo>
                    <a:cubicBezTo>
                      <a:pt x="24" y="12"/>
                      <a:pt x="10" y="0"/>
                      <a:pt x="3" y="9"/>
                    </a:cubicBezTo>
                    <a:cubicBezTo>
                      <a:pt x="1" y="14"/>
                      <a:pt x="0" y="16"/>
                      <a:pt x="3" y="15"/>
                    </a:cubicBezTo>
                    <a:cubicBezTo>
                      <a:pt x="5" y="15"/>
                      <a:pt x="11" y="14"/>
                      <a:pt x="21" y="21"/>
                    </a:cubicBezTo>
                    <a:close/>
                  </a:path>
                </a:pathLst>
              </a:custGeom>
              <a:solidFill>
                <a:srgbClr val="502E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80" name="Freeform 180"/>
              <p:cNvSpPr>
                <a:spLocks/>
              </p:cNvSpPr>
              <p:nvPr/>
            </p:nvSpPr>
            <p:spPr bwMode="auto">
              <a:xfrm>
                <a:off x="22934612" y="7285038"/>
                <a:ext cx="269875" cy="247650"/>
              </a:xfrm>
              <a:custGeom>
                <a:avLst/>
                <a:gdLst>
                  <a:gd name="T0" fmla="*/ 3 w 24"/>
                  <a:gd name="T1" fmla="*/ 22 h 22"/>
                  <a:gd name="T2" fmla="*/ 21 w 24"/>
                  <a:gd name="T3" fmla="*/ 10 h 22"/>
                  <a:gd name="T4" fmla="*/ 21 w 24"/>
                  <a:gd name="T5" fmla="*/ 17 h 22"/>
                  <a:gd name="T6" fmla="*/ 3 w 24"/>
                  <a:gd name="T7" fmla="*/ 22 h 22"/>
                </a:gdLst>
                <a:ahLst/>
                <a:cxnLst>
                  <a:cxn ang="0">
                    <a:pos x="T0" y="T1"/>
                  </a:cxn>
                  <a:cxn ang="0">
                    <a:pos x="T2" y="T3"/>
                  </a:cxn>
                  <a:cxn ang="0">
                    <a:pos x="T4" y="T5"/>
                  </a:cxn>
                  <a:cxn ang="0">
                    <a:pos x="T6" y="T7"/>
                  </a:cxn>
                </a:cxnLst>
                <a:rect l="0" t="0" r="r" b="b"/>
                <a:pathLst>
                  <a:path w="24" h="22">
                    <a:moveTo>
                      <a:pt x="3" y="22"/>
                    </a:moveTo>
                    <a:cubicBezTo>
                      <a:pt x="0" y="12"/>
                      <a:pt x="15" y="0"/>
                      <a:pt x="21" y="10"/>
                    </a:cubicBezTo>
                    <a:cubicBezTo>
                      <a:pt x="23" y="16"/>
                      <a:pt x="24" y="18"/>
                      <a:pt x="21" y="17"/>
                    </a:cubicBezTo>
                    <a:cubicBezTo>
                      <a:pt x="19" y="16"/>
                      <a:pt x="13" y="15"/>
                      <a:pt x="3" y="22"/>
                    </a:cubicBezTo>
                    <a:close/>
                  </a:path>
                </a:pathLst>
              </a:custGeom>
              <a:solidFill>
                <a:srgbClr val="502E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81" name="Oval 181"/>
              <p:cNvSpPr>
                <a:spLocks noChangeArrowheads="1"/>
              </p:cNvSpPr>
              <p:nvPr/>
            </p:nvSpPr>
            <p:spPr bwMode="auto">
              <a:xfrm>
                <a:off x="23439437" y="7612063"/>
                <a:ext cx="90487" cy="146050"/>
              </a:xfrm>
              <a:prstGeom prst="ellipse">
                <a:avLst/>
              </a:pr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82" name="Oval 182"/>
              <p:cNvSpPr>
                <a:spLocks noChangeArrowheads="1"/>
              </p:cNvSpPr>
              <p:nvPr/>
            </p:nvSpPr>
            <p:spPr bwMode="auto">
              <a:xfrm>
                <a:off x="23058437" y="7589838"/>
                <a:ext cx="88900" cy="157163"/>
              </a:xfrm>
              <a:prstGeom prst="ellipse">
                <a:avLst/>
              </a:pr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83" name="Freeform 183"/>
              <p:cNvSpPr>
                <a:spLocks/>
              </p:cNvSpPr>
              <p:nvPr/>
            </p:nvSpPr>
            <p:spPr bwMode="auto">
              <a:xfrm>
                <a:off x="23102887" y="8016876"/>
                <a:ext cx="404812" cy="280988"/>
              </a:xfrm>
              <a:custGeom>
                <a:avLst/>
                <a:gdLst>
                  <a:gd name="T0" fmla="*/ 36 w 36"/>
                  <a:gd name="T1" fmla="*/ 0 h 25"/>
                  <a:gd name="T2" fmla="*/ 0 w 36"/>
                  <a:gd name="T3" fmla="*/ 0 h 25"/>
                  <a:gd name="T4" fmla="*/ 36 w 36"/>
                  <a:gd name="T5" fmla="*/ 0 h 25"/>
                </a:gdLst>
                <a:ahLst/>
                <a:cxnLst>
                  <a:cxn ang="0">
                    <a:pos x="T0" y="T1"/>
                  </a:cxn>
                  <a:cxn ang="0">
                    <a:pos x="T2" y="T3"/>
                  </a:cxn>
                  <a:cxn ang="0">
                    <a:pos x="T4" y="T5"/>
                  </a:cxn>
                </a:cxnLst>
                <a:rect l="0" t="0" r="r" b="b"/>
                <a:pathLst>
                  <a:path w="36" h="25">
                    <a:moveTo>
                      <a:pt x="36" y="0"/>
                    </a:moveTo>
                    <a:cubicBezTo>
                      <a:pt x="28" y="2"/>
                      <a:pt x="17" y="6"/>
                      <a:pt x="0" y="0"/>
                    </a:cubicBezTo>
                    <a:cubicBezTo>
                      <a:pt x="9" y="23"/>
                      <a:pt x="21" y="25"/>
                      <a:pt x="3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84" name="Freeform 184"/>
              <p:cNvSpPr>
                <a:spLocks/>
              </p:cNvSpPr>
              <p:nvPr/>
            </p:nvSpPr>
            <p:spPr bwMode="auto">
              <a:xfrm>
                <a:off x="23788687" y="7667626"/>
                <a:ext cx="90487" cy="168275"/>
              </a:xfrm>
              <a:custGeom>
                <a:avLst/>
                <a:gdLst>
                  <a:gd name="T0" fmla="*/ 0 w 8"/>
                  <a:gd name="T1" fmla="*/ 14 h 15"/>
                  <a:gd name="T2" fmla="*/ 1 w 8"/>
                  <a:gd name="T3" fmla="*/ 14 h 15"/>
                  <a:gd name="T4" fmla="*/ 4 w 8"/>
                  <a:gd name="T5" fmla="*/ 13 h 15"/>
                  <a:gd name="T6" fmla="*/ 5 w 8"/>
                  <a:gd name="T7" fmla="*/ 9 h 15"/>
                  <a:gd name="T8" fmla="*/ 3 w 8"/>
                  <a:gd name="T9" fmla="*/ 7 h 15"/>
                  <a:gd name="T10" fmla="*/ 3 w 8"/>
                  <a:gd name="T11" fmla="*/ 6 h 15"/>
                  <a:gd name="T12" fmla="*/ 3 w 8"/>
                  <a:gd name="T13" fmla="*/ 6 h 15"/>
                  <a:gd name="T14" fmla="*/ 3 w 8"/>
                  <a:gd name="T15" fmla="*/ 6 h 15"/>
                  <a:gd name="T16" fmla="*/ 3 w 8"/>
                  <a:gd name="T17" fmla="*/ 6 h 15"/>
                  <a:gd name="T18" fmla="*/ 5 w 8"/>
                  <a:gd name="T19" fmla="*/ 2 h 15"/>
                  <a:gd name="T20" fmla="*/ 6 w 8"/>
                  <a:gd name="T21" fmla="*/ 1 h 15"/>
                  <a:gd name="T22" fmla="*/ 6 w 8"/>
                  <a:gd name="T23" fmla="*/ 2 h 15"/>
                  <a:gd name="T24" fmla="*/ 7 w 8"/>
                  <a:gd name="T25" fmla="*/ 4 h 15"/>
                  <a:gd name="T26" fmla="*/ 7 w 8"/>
                  <a:gd name="T27" fmla="*/ 5 h 15"/>
                  <a:gd name="T28" fmla="*/ 8 w 8"/>
                  <a:gd name="T29" fmla="*/ 4 h 15"/>
                  <a:gd name="T30" fmla="*/ 8 w 8"/>
                  <a:gd name="T31" fmla="*/ 3 h 15"/>
                  <a:gd name="T32" fmla="*/ 7 w 8"/>
                  <a:gd name="T33" fmla="*/ 1 h 15"/>
                  <a:gd name="T34" fmla="*/ 7 w 8"/>
                  <a:gd name="T35" fmla="*/ 1 h 15"/>
                  <a:gd name="T36" fmla="*/ 6 w 8"/>
                  <a:gd name="T37" fmla="*/ 0 h 15"/>
                  <a:gd name="T38" fmla="*/ 3 w 8"/>
                  <a:gd name="T39" fmla="*/ 1 h 15"/>
                  <a:gd name="T40" fmla="*/ 1 w 8"/>
                  <a:gd name="T41" fmla="*/ 5 h 15"/>
                  <a:gd name="T42" fmla="*/ 1 w 8"/>
                  <a:gd name="T43" fmla="*/ 6 h 15"/>
                  <a:gd name="T44" fmla="*/ 1 w 8"/>
                  <a:gd name="T45" fmla="*/ 7 h 15"/>
                  <a:gd name="T46" fmla="*/ 1 w 8"/>
                  <a:gd name="T47" fmla="*/ 8 h 15"/>
                  <a:gd name="T48" fmla="*/ 1 w 8"/>
                  <a:gd name="T49" fmla="*/ 8 h 15"/>
                  <a:gd name="T50" fmla="*/ 1 w 8"/>
                  <a:gd name="T51" fmla="*/ 8 h 15"/>
                  <a:gd name="T52" fmla="*/ 2 w 8"/>
                  <a:gd name="T53" fmla="*/ 8 h 15"/>
                  <a:gd name="T54" fmla="*/ 2 w 8"/>
                  <a:gd name="T55" fmla="*/ 8 h 15"/>
                  <a:gd name="T56" fmla="*/ 2 w 8"/>
                  <a:gd name="T57" fmla="*/ 8 h 15"/>
                  <a:gd name="T58" fmla="*/ 2 w 8"/>
                  <a:gd name="T59" fmla="*/ 8 h 15"/>
                  <a:gd name="T60" fmla="*/ 3 w 8"/>
                  <a:gd name="T61" fmla="*/ 9 h 15"/>
                  <a:gd name="T62" fmla="*/ 3 w 8"/>
                  <a:gd name="T63" fmla="*/ 12 h 15"/>
                  <a:gd name="T64" fmla="*/ 0 w 8"/>
                  <a:gd name="T6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5">
                    <a:moveTo>
                      <a:pt x="0" y="14"/>
                    </a:moveTo>
                    <a:cubicBezTo>
                      <a:pt x="0" y="14"/>
                      <a:pt x="1" y="15"/>
                      <a:pt x="1" y="14"/>
                    </a:cubicBezTo>
                    <a:cubicBezTo>
                      <a:pt x="2" y="14"/>
                      <a:pt x="3" y="14"/>
                      <a:pt x="4" y="13"/>
                    </a:cubicBezTo>
                    <a:cubicBezTo>
                      <a:pt x="5" y="12"/>
                      <a:pt x="5" y="11"/>
                      <a:pt x="5" y="9"/>
                    </a:cubicBezTo>
                    <a:cubicBezTo>
                      <a:pt x="5" y="8"/>
                      <a:pt x="4" y="7"/>
                      <a:pt x="3" y="7"/>
                    </a:cubicBezTo>
                    <a:cubicBezTo>
                      <a:pt x="3" y="6"/>
                      <a:pt x="3" y="6"/>
                      <a:pt x="3" y="6"/>
                    </a:cubicBezTo>
                    <a:cubicBezTo>
                      <a:pt x="3" y="6"/>
                      <a:pt x="3" y="6"/>
                      <a:pt x="3" y="6"/>
                    </a:cubicBezTo>
                    <a:cubicBezTo>
                      <a:pt x="3" y="6"/>
                      <a:pt x="3" y="6"/>
                      <a:pt x="3" y="6"/>
                    </a:cubicBezTo>
                    <a:cubicBezTo>
                      <a:pt x="3" y="6"/>
                      <a:pt x="3" y="6"/>
                      <a:pt x="3" y="6"/>
                    </a:cubicBezTo>
                    <a:cubicBezTo>
                      <a:pt x="3" y="4"/>
                      <a:pt x="4" y="3"/>
                      <a:pt x="5" y="2"/>
                    </a:cubicBezTo>
                    <a:cubicBezTo>
                      <a:pt x="5" y="2"/>
                      <a:pt x="5" y="1"/>
                      <a:pt x="6" y="1"/>
                    </a:cubicBezTo>
                    <a:cubicBezTo>
                      <a:pt x="6" y="1"/>
                      <a:pt x="6" y="2"/>
                      <a:pt x="6" y="2"/>
                    </a:cubicBezTo>
                    <a:cubicBezTo>
                      <a:pt x="7" y="3"/>
                      <a:pt x="7" y="4"/>
                      <a:pt x="7" y="4"/>
                    </a:cubicBezTo>
                    <a:cubicBezTo>
                      <a:pt x="7" y="5"/>
                      <a:pt x="7" y="5"/>
                      <a:pt x="7" y="5"/>
                    </a:cubicBezTo>
                    <a:cubicBezTo>
                      <a:pt x="7" y="5"/>
                      <a:pt x="7" y="5"/>
                      <a:pt x="8" y="4"/>
                    </a:cubicBezTo>
                    <a:cubicBezTo>
                      <a:pt x="8" y="4"/>
                      <a:pt x="8" y="4"/>
                      <a:pt x="8" y="3"/>
                    </a:cubicBezTo>
                    <a:cubicBezTo>
                      <a:pt x="8" y="3"/>
                      <a:pt x="8" y="2"/>
                      <a:pt x="7" y="1"/>
                    </a:cubicBezTo>
                    <a:cubicBezTo>
                      <a:pt x="7" y="1"/>
                      <a:pt x="7" y="1"/>
                      <a:pt x="7" y="1"/>
                    </a:cubicBezTo>
                    <a:cubicBezTo>
                      <a:pt x="7" y="0"/>
                      <a:pt x="6" y="0"/>
                      <a:pt x="6" y="0"/>
                    </a:cubicBezTo>
                    <a:cubicBezTo>
                      <a:pt x="5" y="0"/>
                      <a:pt x="4" y="0"/>
                      <a:pt x="3" y="1"/>
                    </a:cubicBezTo>
                    <a:cubicBezTo>
                      <a:pt x="2" y="2"/>
                      <a:pt x="1" y="4"/>
                      <a:pt x="1" y="5"/>
                    </a:cubicBezTo>
                    <a:cubicBezTo>
                      <a:pt x="1" y="6"/>
                      <a:pt x="1" y="6"/>
                      <a:pt x="1" y="6"/>
                    </a:cubicBezTo>
                    <a:cubicBezTo>
                      <a:pt x="1" y="7"/>
                      <a:pt x="1" y="7"/>
                      <a:pt x="1" y="7"/>
                    </a:cubicBezTo>
                    <a:cubicBezTo>
                      <a:pt x="1" y="8"/>
                      <a:pt x="1" y="8"/>
                      <a:pt x="1" y="8"/>
                    </a:cubicBezTo>
                    <a:cubicBezTo>
                      <a:pt x="1" y="8"/>
                      <a:pt x="1" y="8"/>
                      <a:pt x="1" y="8"/>
                    </a:cubicBezTo>
                    <a:cubicBezTo>
                      <a:pt x="1" y="8"/>
                      <a:pt x="1" y="8"/>
                      <a:pt x="1" y="8"/>
                    </a:cubicBezTo>
                    <a:cubicBezTo>
                      <a:pt x="2" y="8"/>
                      <a:pt x="2" y="8"/>
                      <a:pt x="2" y="8"/>
                    </a:cubicBezTo>
                    <a:cubicBezTo>
                      <a:pt x="2" y="8"/>
                      <a:pt x="2" y="8"/>
                      <a:pt x="2" y="8"/>
                    </a:cubicBezTo>
                    <a:cubicBezTo>
                      <a:pt x="2" y="8"/>
                      <a:pt x="2" y="8"/>
                      <a:pt x="2" y="8"/>
                    </a:cubicBezTo>
                    <a:cubicBezTo>
                      <a:pt x="2" y="8"/>
                      <a:pt x="2" y="8"/>
                      <a:pt x="2" y="8"/>
                    </a:cubicBezTo>
                    <a:cubicBezTo>
                      <a:pt x="3" y="8"/>
                      <a:pt x="3" y="9"/>
                      <a:pt x="3" y="9"/>
                    </a:cubicBezTo>
                    <a:cubicBezTo>
                      <a:pt x="3" y="10"/>
                      <a:pt x="3" y="12"/>
                      <a:pt x="3" y="12"/>
                    </a:cubicBezTo>
                    <a:cubicBezTo>
                      <a:pt x="2" y="14"/>
                      <a:pt x="0" y="14"/>
                      <a:pt x="0" y="14"/>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85" name="Freeform 185"/>
              <p:cNvSpPr>
                <a:spLocks/>
              </p:cNvSpPr>
              <p:nvPr/>
            </p:nvSpPr>
            <p:spPr bwMode="auto">
              <a:xfrm>
                <a:off x="23474362" y="7994651"/>
                <a:ext cx="66675" cy="33338"/>
              </a:xfrm>
              <a:custGeom>
                <a:avLst/>
                <a:gdLst>
                  <a:gd name="T0" fmla="*/ 0 w 6"/>
                  <a:gd name="T1" fmla="*/ 0 h 3"/>
                  <a:gd name="T2" fmla="*/ 3 w 6"/>
                  <a:gd name="T3" fmla="*/ 2 h 3"/>
                  <a:gd name="T4" fmla="*/ 5 w 6"/>
                  <a:gd name="T5" fmla="*/ 3 h 3"/>
                  <a:gd name="T6" fmla="*/ 6 w 6"/>
                  <a:gd name="T7" fmla="*/ 3 h 3"/>
                  <a:gd name="T8" fmla="*/ 6 w 6"/>
                  <a:gd name="T9" fmla="*/ 2 h 3"/>
                  <a:gd name="T10" fmla="*/ 3 w 6"/>
                  <a:gd name="T11" fmla="*/ 1 h 3"/>
                  <a:gd name="T12" fmla="*/ 0 w 6"/>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0" y="0"/>
                    </a:moveTo>
                    <a:cubicBezTo>
                      <a:pt x="0" y="1"/>
                      <a:pt x="1" y="2"/>
                      <a:pt x="3" y="2"/>
                    </a:cubicBezTo>
                    <a:cubicBezTo>
                      <a:pt x="4" y="3"/>
                      <a:pt x="4" y="3"/>
                      <a:pt x="5" y="3"/>
                    </a:cubicBezTo>
                    <a:cubicBezTo>
                      <a:pt x="6" y="3"/>
                      <a:pt x="6" y="3"/>
                      <a:pt x="6" y="3"/>
                    </a:cubicBezTo>
                    <a:cubicBezTo>
                      <a:pt x="6" y="3"/>
                      <a:pt x="6" y="3"/>
                      <a:pt x="6" y="2"/>
                    </a:cubicBezTo>
                    <a:cubicBezTo>
                      <a:pt x="5" y="2"/>
                      <a:pt x="4" y="1"/>
                      <a:pt x="3" y="1"/>
                    </a:cubicBezTo>
                    <a:cubicBezTo>
                      <a:pt x="2" y="0"/>
                      <a:pt x="0" y="0"/>
                      <a:pt x="0" y="0"/>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86" name="Freeform 186"/>
              <p:cNvSpPr>
                <a:spLocks/>
              </p:cNvSpPr>
              <p:nvPr/>
            </p:nvSpPr>
            <p:spPr bwMode="auto">
              <a:xfrm>
                <a:off x="22764750" y="6846888"/>
                <a:ext cx="1238250" cy="955675"/>
              </a:xfrm>
              <a:custGeom>
                <a:avLst/>
                <a:gdLst>
                  <a:gd name="T0" fmla="*/ 9 w 110"/>
                  <a:gd name="T1" fmla="*/ 11 h 85"/>
                  <a:gd name="T2" fmla="*/ 15 w 110"/>
                  <a:gd name="T3" fmla="*/ 8 h 85"/>
                  <a:gd name="T4" fmla="*/ 43 w 110"/>
                  <a:gd name="T5" fmla="*/ 1 h 85"/>
                  <a:gd name="T6" fmla="*/ 88 w 110"/>
                  <a:gd name="T7" fmla="*/ 27 h 85"/>
                  <a:gd name="T8" fmla="*/ 91 w 110"/>
                  <a:gd name="T9" fmla="*/ 69 h 85"/>
                  <a:gd name="T10" fmla="*/ 87 w 110"/>
                  <a:gd name="T11" fmla="*/ 84 h 85"/>
                  <a:gd name="T12" fmla="*/ 83 w 110"/>
                  <a:gd name="T13" fmla="*/ 84 h 85"/>
                  <a:gd name="T14" fmla="*/ 84 w 110"/>
                  <a:gd name="T15" fmla="*/ 68 h 85"/>
                  <a:gd name="T16" fmla="*/ 83 w 110"/>
                  <a:gd name="T17" fmla="*/ 60 h 85"/>
                  <a:gd name="T18" fmla="*/ 81 w 110"/>
                  <a:gd name="T19" fmla="*/ 49 h 85"/>
                  <a:gd name="T20" fmla="*/ 83 w 110"/>
                  <a:gd name="T21" fmla="*/ 36 h 85"/>
                  <a:gd name="T22" fmla="*/ 44 w 110"/>
                  <a:gd name="T23" fmla="*/ 36 h 85"/>
                  <a:gd name="T24" fmla="*/ 17 w 110"/>
                  <a:gd name="T25" fmla="*/ 32 h 85"/>
                  <a:gd name="T26" fmla="*/ 14 w 110"/>
                  <a:gd name="T27" fmla="*/ 35 h 85"/>
                  <a:gd name="T28" fmla="*/ 13 w 110"/>
                  <a:gd name="T29" fmla="*/ 34 h 85"/>
                  <a:gd name="T30" fmla="*/ 10 w 110"/>
                  <a:gd name="T31" fmla="*/ 33 h 85"/>
                  <a:gd name="T32" fmla="*/ 4 w 110"/>
                  <a:gd name="T33" fmla="*/ 28 h 85"/>
                  <a:gd name="T34" fmla="*/ 1 w 110"/>
                  <a:gd name="T35" fmla="*/ 23 h 85"/>
                  <a:gd name="T36" fmla="*/ 9 w 110"/>
                  <a:gd name="T37" fmla="*/ 1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0" h="85">
                    <a:moveTo>
                      <a:pt x="9" y="11"/>
                    </a:moveTo>
                    <a:cubicBezTo>
                      <a:pt x="11" y="10"/>
                      <a:pt x="13" y="9"/>
                      <a:pt x="15" y="8"/>
                    </a:cubicBezTo>
                    <a:cubicBezTo>
                      <a:pt x="25" y="5"/>
                      <a:pt x="33" y="1"/>
                      <a:pt x="43" y="1"/>
                    </a:cubicBezTo>
                    <a:cubicBezTo>
                      <a:pt x="63" y="0"/>
                      <a:pt x="90" y="13"/>
                      <a:pt x="88" y="27"/>
                    </a:cubicBezTo>
                    <a:cubicBezTo>
                      <a:pt x="110" y="29"/>
                      <a:pt x="94" y="65"/>
                      <a:pt x="91" y="69"/>
                    </a:cubicBezTo>
                    <a:cubicBezTo>
                      <a:pt x="88" y="73"/>
                      <a:pt x="87" y="84"/>
                      <a:pt x="87" y="84"/>
                    </a:cubicBezTo>
                    <a:cubicBezTo>
                      <a:pt x="87" y="84"/>
                      <a:pt x="83" y="85"/>
                      <a:pt x="83" y="84"/>
                    </a:cubicBezTo>
                    <a:cubicBezTo>
                      <a:pt x="82" y="82"/>
                      <a:pt x="83" y="73"/>
                      <a:pt x="84" y="68"/>
                    </a:cubicBezTo>
                    <a:cubicBezTo>
                      <a:pt x="85" y="66"/>
                      <a:pt x="83" y="63"/>
                      <a:pt x="83" y="60"/>
                    </a:cubicBezTo>
                    <a:cubicBezTo>
                      <a:pt x="83" y="59"/>
                      <a:pt x="81" y="54"/>
                      <a:pt x="81" y="49"/>
                    </a:cubicBezTo>
                    <a:cubicBezTo>
                      <a:pt x="80" y="43"/>
                      <a:pt x="82" y="36"/>
                      <a:pt x="83" y="36"/>
                    </a:cubicBezTo>
                    <a:cubicBezTo>
                      <a:pt x="73" y="39"/>
                      <a:pt x="51" y="45"/>
                      <a:pt x="44" y="36"/>
                    </a:cubicBezTo>
                    <a:cubicBezTo>
                      <a:pt x="36" y="24"/>
                      <a:pt x="32" y="25"/>
                      <a:pt x="17" y="32"/>
                    </a:cubicBezTo>
                    <a:cubicBezTo>
                      <a:pt x="16" y="33"/>
                      <a:pt x="15" y="34"/>
                      <a:pt x="14" y="35"/>
                    </a:cubicBezTo>
                    <a:cubicBezTo>
                      <a:pt x="14" y="35"/>
                      <a:pt x="13" y="34"/>
                      <a:pt x="13" y="34"/>
                    </a:cubicBezTo>
                    <a:cubicBezTo>
                      <a:pt x="9" y="36"/>
                      <a:pt x="8" y="35"/>
                      <a:pt x="10" y="33"/>
                    </a:cubicBezTo>
                    <a:cubicBezTo>
                      <a:pt x="7" y="32"/>
                      <a:pt x="5" y="30"/>
                      <a:pt x="4" y="28"/>
                    </a:cubicBezTo>
                    <a:cubicBezTo>
                      <a:pt x="3" y="26"/>
                      <a:pt x="2" y="25"/>
                      <a:pt x="1" y="23"/>
                    </a:cubicBezTo>
                    <a:cubicBezTo>
                      <a:pt x="0" y="17"/>
                      <a:pt x="5" y="13"/>
                      <a:pt x="9" y="11"/>
                    </a:cubicBezTo>
                    <a:close/>
                  </a:path>
                </a:pathLst>
              </a:custGeom>
              <a:solidFill>
                <a:srgbClr val="502E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87" name="Freeform 187"/>
              <p:cNvSpPr>
                <a:spLocks/>
              </p:cNvSpPr>
              <p:nvPr/>
            </p:nvSpPr>
            <p:spPr bwMode="auto">
              <a:xfrm>
                <a:off x="23193375" y="7689851"/>
                <a:ext cx="134937" cy="236538"/>
              </a:xfrm>
              <a:custGeom>
                <a:avLst/>
                <a:gdLst>
                  <a:gd name="T0" fmla="*/ 11 w 12"/>
                  <a:gd name="T1" fmla="*/ 0 h 21"/>
                  <a:gd name="T2" fmla="*/ 7 w 12"/>
                  <a:gd name="T3" fmla="*/ 3 h 21"/>
                  <a:gd name="T4" fmla="*/ 4 w 12"/>
                  <a:gd name="T5" fmla="*/ 7 h 21"/>
                  <a:gd name="T6" fmla="*/ 0 w 12"/>
                  <a:gd name="T7" fmla="*/ 12 h 21"/>
                  <a:gd name="T8" fmla="*/ 0 w 12"/>
                  <a:gd name="T9" fmla="*/ 15 h 21"/>
                  <a:gd name="T10" fmla="*/ 1 w 12"/>
                  <a:gd name="T11" fmla="*/ 19 h 21"/>
                  <a:gd name="T12" fmla="*/ 4 w 12"/>
                  <a:gd name="T13" fmla="*/ 20 h 21"/>
                  <a:gd name="T14" fmla="*/ 5 w 12"/>
                  <a:gd name="T15" fmla="*/ 21 h 21"/>
                  <a:gd name="T16" fmla="*/ 7 w 12"/>
                  <a:gd name="T17" fmla="*/ 21 h 21"/>
                  <a:gd name="T18" fmla="*/ 8 w 12"/>
                  <a:gd name="T19" fmla="*/ 21 h 21"/>
                  <a:gd name="T20" fmla="*/ 9 w 12"/>
                  <a:gd name="T21" fmla="*/ 21 h 21"/>
                  <a:gd name="T22" fmla="*/ 11 w 12"/>
                  <a:gd name="T23" fmla="*/ 20 h 21"/>
                  <a:gd name="T24" fmla="*/ 12 w 12"/>
                  <a:gd name="T25" fmla="*/ 20 h 21"/>
                  <a:gd name="T26" fmla="*/ 11 w 12"/>
                  <a:gd name="T27" fmla="*/ 20 h 21"/>
                  <a:gd name="T28" fmla="*/ 9 w 12"/>
                  <a:gd name="T29" fmla="*/ 20 h 21"/>
                  <a:gd name="T30" fmla="*/ 7 w 12"/>
                  <a:gd name="T31" fmla="*/ 19 h 21"/>
                  <a:gd name="T32" fmla="*/ 6 w 12"/>
                  <a:gd name="T33" fmla="*/ 19 h 21"/>
                  <a:gd name="T34" fmla="*/ 5 w 12"/>
                  <a:gd name="T35" fmla="*/ 18 h 21"/>
                  <a:gd name="T36" fmla="*/ 3 w 12"/>
                  <a:gd name="T37" fmla="*/ 17 h 21"/>
                  <a:gd name="T38" fmla="*/ 2 w 12"/>
                  <a:gd name="T39" fmla="*/ 15 h 21"/>
                  <a:gd name="T40" fmla="*/ 3 w 12"/>
                  <a:gd name="T41" fmla="*/ 13 h 21"/>
                  <a:gd name="T42" fmla="*/ 6 w 12"/>
                  <a:gd name="T43" fmla="*/ 8 h 21"/>
                  <a:gd name="T44" fmla="*/ 8 w 12"/>
                  <a:gd name="T45" fmla="*/ 4 h 21"/>
                  <a:gd name="T46" fmla="*/ 11 w 12"/>
                  <a:gd name="T4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21">
                    <a:moveTo>
                      <a:pt x="11" y="0"/>
                    </a:moveTo>
                    <a:cubicBezTo>
                      <a:pt x="11" y="0"/>
                      <a:pt x="10" y="1"/>
                      <a:pt x="7" y="3"/>
                    </a:cubicBezTo>
                    <a:cubicBezTo>
                      <a:pt x="6" y="4"/>
                      <a:pt x="5" y="5"/>
                      <a:pt x="4" y="7"/>
                    </a:cubicBezTo>
                    <a:cubicBezTo>
                      <a:pt x="2" y="8"/>
                      <a:pt x="1" y="10"/>
                      <a:pt x="0" y="12"/>
                    </a:cubicBezTo>
                    <a:cubicBezTo>
                      <a:pt x="0" y="13"/>
                      <a:pt x="0" y="14"/>
                      <a:pt x="0" y="15"/>
                    </a:cubicBezTo>
                    <a:cubicBezTo>
                      <a:pt x="0" y="17"/>
                      <a:pt x="0" y="18"/>
                      <a:pt x="1" y="19"/>
                    </a:cubicBezTo>
                    <a:cubicBezTo>
                      <a:pt x="2" y="20"/>
                      <a:pt x="3" y="20"/>
                      <a:pt x="4" y="20"/>
                    </a:cubicBezTo>
                    <a:cubicBezTo>
                      <a:pt x="5" y="21"/>
                      <a:pt x="5" y="21"/>
                      <a:pt x="5" y="21"/>
                    </a:cubicBezTo>
                    <a:cubicBezTo>
                      <a:pt x="6" y="21"/>
                      <a:pt x="6" y="21"/>
                      <a:pt x="7" y="21"/>
                    </a:cubicBezTo>
                    <a:cubicBezTo>
                      <a:pt x="7" y="21"/>
                      <a:pt x="8" y="21"/>
                      <a:pt x="8" y="21"/>
                    </a:cubicBezTo>
                    <a:cubicBezTo>
                      <a:pt x="8" y="21"/>
                      <a:pt x="9" y="21"/>
                      <a:pt x="9" y="21"/>
                    </a:cubicBezTo>
                    <a:cubicBezTo>
                      <a:pt x="10" y="21"/>
                      <a:pt x="10" y="21"/>
                      <a:pt x="11" y="20"/>
                    </a:cubicBezTo>
                    <a:cubicBezTo>
                      <a:pt x="11" y="20"/>
                      <a:pt x="12" y="20"/>
                      <a:pt x="12" y="20"/>
                    </a:cubicBezTo>
                    <a:cubicBezTo>
                      <a:pt x="12" y="20"/>
                      <a:pt x="11" y="20"/>
                      <a:pt x="11" y="20"/>
                    </a:cubicBezTo>
                    <a:cubicBezTo>
                      <a:pt x="10" y="20"/>
                      <a:pt x="10" y="20"/>
                      <a:pt x="9" y="20"/>
                    </a:cubicBezTo>
                    <a:cubicBezTo>
                      <a:pt x="8" y="19"/>
                      <a:pt x="8" y="19"/>
                      <a:pt x="7" y="19"/>
                    </a:cubicBezTo>
                    <a:cubicBezTo>
                      <a:pt x="7" y="19"/>
                      <a:pt x="6" y="19"/>
                      <a:pt x="6" y="19"/>
                    </a:cubicBezTo>
                    <a:cubicBezTo>
                      <a:pt x="6" y="19"/>
                      <a:pt x="5" y="19"/>
                      <a:pt x="5" y="18"/>
                    </a:cubicBezTo>
                    <a:cubicBezTo>
                      <a:pt x="4" y="18"/>
                      <a:pt x="4" y="18"/>
                      <a:pt x="3" y="17"/>
                    </a:cubicBezTo>
                    <a:cubicBezTo>
                      <a:pt x="3" y="17"/>
                      <a:pt x="2" y="16"/>
                      <a:pt x="2" y="15"/>
                    </a:cubicBezTo>
                    <a:cubicBezTo>
                      <a:pt x="2" y="15"/>
                      <a:pt x="3" y="14"/>
                      <a:pt x="3" y="13"/>
                    </a:cubicBezTo>
                    <a:cubicBezTo>
                      <a:pt x="4" y="11"/>
                      <a:pt x="5" y="10"/>
                      <a:pt x="6" y="8"/>
                    </a:cubicBezTo>
                    <a:cubicBezTo>
                      <a:pt x="7" y="7"/>
                      <a:pt x="8" y="5"/>
                      <a:pt x="8" y="4"/>
                    </a:cubicBezTo>
                    <a:cubicBezTo>
                      <a:pt x="10" y="1"/>
                      <a:pt x="11" y="0"/>
                      <a:pt x="11" y="0"/>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88" name="Freeform 188"/>
              <p:cNvSpPr>
                <a:spLocks/>
              </p:cNvSpPr>
              <p:nvPr/>
            </p:nvSpPr>
            <p:spPr bwMode="auto">
              <a:xfrm>
                <a:off x="24025225" y="9850438"/>
                <a:ext cx="179387" cy="214313"/>
              </a:xfrm>
              <a:custGeom>
                <a:avLst/>
                <a:gdLst>
                  <a:gd name="T0" fmla="*/ 2 w 16"/>
                  <a:gd name="T1" fmla="*/ 0 h 19"/>
                  <a:gd name="T2" fmla="*/ 13 w 16"/>
                  <a:gd name="T3" fmla="*/ 19 h 19"/>
                  <a:gd name="T4" fmla="*/ 2 w 16"/>
                  <a:gd name="T5" fmla="*/ 0 h 19"/>
                </a:gdLst>
                <a:ahLst/>
                <a:cxnLst>
                  <a:cxn ang="0">
                    <a:pos x="T0" y="T1"/>
                  </a:cxn>
                  <a:cxn ang="0">
                    <a:pos x="T2" y="T3"/>
                  </a:cxn>
                  <a:cxn ang="0">
                    <a:pos x="T4" y="T5"/>
                  </a:cxn>
                </a:cxnLst>
                <a:rect l="0" t="0" r="r" b="b"/>
                <a:pathLst>
                  <a:path w="16" h="19">
                    <a:moveTo>
                      <a:pt x="2" y="0"/>
                    </a:moveTo>
                    <a:cubicBezTo>
                      <a:pt x="0" y="1"/>
                      <a:pt x="8" y="19"/>
                      <a:pt x="13" y="19"/>
                    </a:cubicBezTo>
                    <a:cubicBezTo>
                      <a:pt x="16" y="11"/>
                      <a:pt x="12" y="0"/>
                      <a:pt x="2" y="0"/>
                    </a:cubicBezTo>
                  </a:path>
                </a:pathLst>
              </a:custGeom>
              <a:solidFill>
                <a:srgbClr val="9FAF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89" name="Freeform 189"/>
              <p:cNvSpPr>
                <a:spLocks/>
              </p:cNvSpPr>
              <p:nvPr/>
            </p:nvSpPr>
            <p:spPr bwMode="auto">
              <a:xfrm>
                <a:off x="23969662" y="9839326"/>
                <a:ext cx="201612" cy="214313"/>
              </a:xfrm>
              <a:custGeom>
                <a:avLst/>
                <a:gdLst>
                  <a:gd name="T0" fmla="*/ 92 w 127"/>
                  <a:gd name="T1" fmla="*/ 0 h 135"/>
                  <a:gd name="T2" fmla="*/ 0 w 127"/>
                  <a:gd name="T3" fmla="*/ 35 h 135"/>
                  <a:gd name="T4" fmla="*/ 63 w 127"/>
                  <a:gd name="T5" fmla="*/ 135 h 135"/>
                  <a:gd name="T6" fmla="*/ 127 w 127"/>
                  <a:gd name="T7" fmla="*/ 106 h 135"/>
                  <a:gd name="T8" fmla="*/ 92 w 127"/>
                  <a:gd name="T9" fmla="*/ 0 h 135"/>
                </a:gdLst>
                <a:ahLst/>
                <a:cxnLst>
                  <a:cxn ang="0">
                    <a:pos x="T0" y="T1"/>
                  </a:cxn>
                  <a:cxn ang="0">
                    <a:pos x="T2" y="T3"/>
                  </a:cxn>
                  <a:cxn ang="0">
                    <a:pos x="T4" y="T5"/>
                  </a:cxn>
                  <a:cxn ang="0">
                    <a:pos x="T6" y="T7"/>
                  </a:cxn>
                  <a:cxn ang="0">
                    <a:pos x="T8" y="T9"/>
                  </a:cxn>
                </a:cxnLst>
                <a:rect l="0" t="0" r="r" b="b"/>
                <a:pathLst>
                  <a:path w="127" h="135">
                    <a:moveTo>
                      <a:pt x="92" y="0"/>
                    </a:moveTo>
                    <a:lnTo>
                      <a:pt x="0" y="35"/>
                    </a:lnTo>
                    <a:lnTo>
                      <a:pt x="63" y="135"/>
                    </a:lnTo>
                    <a:lnTo>
                      <a:pt x="127" y="106"/>
                    </a:lnTo>
                    <a:lnTo>
                      <a:pt x="92" y="0"/>
                    </a:lnTo>
                    <a:close/>
                  </a:path>
                </a:pathLst>
              </a:custGeom>
              <a:solidFill>
                <a:srgbClr val="FD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90" name="Freeform 190"/>
              <p:cNvSpPr>
                <a:spLocks/>
              </p:cNvSpPr>
              <p:nvPr/>
            </p:nvSpPr>
            <p:spPr bwMode="auto">
              <a:xfrm>
                <a:off x="23969662" y="9839326"/>
                <a:ext cx="201612" cy="214313"/>
              </a:xfrm>
              <a:custGeom>
                <a:avLst/>
                <a:gdLst>
                  <a:gd name="T0" fmla="*/ 92 w 127"/>
                  <a:gd name="T1" fmla="*/ 0 h 135"/>
                  <a:gd name="T2" fmla="*/ 0 w 127"/>
                  <a:gd name="T3" fmla="*/ 35 h 135"/>
                  <a:gd name="T4" fmla="*/ 63 w 127"/>
                  <a:gd name="T5" fmla="*/ 135 h 135"/>
                  <a:gd name="T6" fmla="*/ 127 w 127"/>
                  <a:gd name="T7" fmla="*/ 106 h 135"/>
                  <a:gd name="T8" fmla="*/ 92 w 127"/>
                  <a:gd name="T9" fmla="*/ 0 h 135"/>
                </a:gdLst>
                <a:ahLst/>
                <a:cxnLst>
                  <a:cxn ang="0">
                    <a:pos x="T0" y="T1"/>
                  </a:cxn>
                  <a:cxn ang="0">
                    <a:pos x="T2" y="T3"/>
                  </a:cxn>
                  <a:cxn ang="0">
                    <a:pos x="T4" y="T5"/>
                  </a:cxn>
                  <a:cxn ang="0">
                    <a:pos x="T6" y="T7"/>
                  </a:cxn>
                  <a:cxn ang="0">
                    <a:pos x="T8" y="T9"/>
                  </a:cxn>
                </a:cxnLst>
                <a:rect l="0" t="0" r="r" b="b"/>
                <a:pathLst>
                  <a:path w="127" h="135">
                    <a:moveTo>
                      <a:pt x="92" y="0"/>
                    </a:moveTo>
                    <a:lnTo>
                      <a:pt x="0" y="35"/>
                    </a:lnTo>
                    <a:lnTo>
                      <a:pt x="63" y="135"/>
                    </a:lnTo>
                    <a:lnTo>
                      <a:pt x="127" y="106"/>
                    </a:lnTo>
                    <a:lnTo>
                      <a:pt x="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91" name="Rectangle 191"/>
              <p:cNvSpPr>
                <a:spLocks noChangeArrowheads="1"/>
              </p:cNvSpPr>
              <p:nvPr/>
            </p:nvSpPr>
            <p:spPr bwMode="auto">
              <a:xfrm>
                <a:off x="23969662" y="9839326"/>
                <a:ext cx="201612" cy="214313"/>
              </a:xfrm>
              <a:prstGeom prst="rect">
                <a:avLst/>
              </a:prstGeom>
              <a:solidFill>
                <a:srgbClr val="D5B19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92" name="Freeform 192"/>
              <p:cNvSpPr>
                <a:spLocks/>
              </p:cNvSpPr>
              <p:nvPr/>
            </p:nvSpPr>
            <p:spPr bwMode="auto">
              <a:xfrm>
                <a:off x="23744237" y="8669338"/>
                <a:ext cx="955675" cy="1395413"/>
              </a:xfrm>
              <a:custGeom>
                <a:avLst/>
                <a:gdLst>
                  <a:gd name="T0" fmla="*/ 4 w 85"/>
                  <a:gd name="T1" fmla="*/ 1 h 124"/>
                  <a:gd name="T2" fmla="*/ 0 w 85"/>
                  <a:gd name="T3" fmla="*/ 0 h 124"/>
                  <a:gd name="T4" fmla="*/ 6 w 85"/>
                  <a:gd name="T5" fmla="*/ 43 h 124"/>
                  <a:gd name="T6" fmla="*/ 49 w 85"/>
                  <a:gd name="T7" fmla="*/ 75 h 124"/>
                  <a:gd name="T8" fmla="*/ 27 w 85"/>
                  <a:gd name="T9" fmla="*/ 105 h 124"/>
                  <a:gd name="T10" fmla="*/ 38 w 85"/>
                  <a:gd name="T11" fmla="*/ 124 h 124"/>
                  <a:gd name="T12" fmla="*/ 82 w 85"/>
                  <a:gd name="T13" fmla="*/ 87 h 124"/>
                  <a:gd name="T14" fmla="*/ 4 w 85"/>
                  <a:gd name="T15" fmla="*/ 1 h 1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124">
                    <a:moveTo>
                      <a:pt x="4" y="1"/>
                    </a:moveTo>
                    <a:cubicBezTo>
                      <a:pt x="3" y="0"/>
                      <a:pt x="2" y="0"/>
                      <a:pt x="0" y="0"/>
                    </a:cubicBezTo>
                    <a:cubicBezTo>
                      <a:pt x="1" y="11"/>
                      <a:pt x="4" y="30"/>
                      <a:pt x="6" y="43"/>
                    </a:cubicBezTo>
                    <a:cubicBezTo>
                      <a:pt x="9" y="44"/>
                      <a:pt x="40" y="62"/>
                      <a:pt x="49" y="75"/>
                    </a:cubicBezTo>
                    <a:cubicBezTo>
                      <a:pt x="51" y="79"/>
                      <a:pt x="38" y="99"/>
                      <a:pt x="27" y="105"/>
                    </a:cubicBezTo>
                    <a:cubicBezTo>
                      <a:pt x="27" y="105"/>
                      <a:pt x="35" y="108"/>
                      <a:pt x="38" y="124"/>
                    </a:cubicBezTo>
                    <a:cubicBezTo>
                      <a:pt x="46" y="124"/>
                      <a:pt x="80" y="102"/>
                      <a:pt x="82" y="87"/>
                    </a:cubicBezTo>
                    <a:cubicBezTo>
                      <a:pt x="85" y="61"/>
                      <a:pt x="10" y="4"/>
                      <a:pt x="4" y="1"/>
                    </a:cubicBezTo>
                    <a:close/>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93" name="Freeform 193"/>
              <p:cNvSpPr>
                <a:spLocks/>
              </p:cNvSpPr>
              <p:nvPr/>
            </p:nvSpPr>
            <p:spPr bwMode="auto">
              <a:xfrm>
                <a:off x="23271162" y="9558338"/>
                <a:ext cx="269875" cy="236538"/>
              </a:xfrm>
              <a:custGeom>
                <a:avLst/>
                <a:gdLst>
                  <a:gd name="T0" fmla="*/ 24 w 24"/>
                  <a:gd name="T1" fmla="*/ 10 h 21"/>
                  <a:gd name="T2" fmla="*/ 23 w 24"/>
                  <a:gd name="T3" fmla="*/ 12 h 21"/>
                  <a:gd name="T4" fmla="*/ 4 w 24"/>
                  <a:gd name="T5" fmla="*/ 21 h 21"/>
                  <a:gd name="T6" fmla="*/ 3 w 24"/>
                  <a:gd name="T7" fmla="*/ 20 h 21"/>
                  <a:gd name="T8" fmla="*/ 0 w 24"/>
                  <a:gd name="T9" fmla="*/ 10 h 21"/>
                  <a:gd name="T10" fmla="*/ 1 w 24"/>
                  <a:gd name="T11" fmla="*/ 8 h 21"/>
                  <a:gd name="T12" fmla="*/ 19 w 24"/>
                  <a:gd name="T13" fmla="*/ 1 h 21"/>
                  <a:gd name="T14" fmla="*/ 20 w 24"/>
                  <a:gd name="T15" fmla="*/ 1 h 21"/>
                  <a:gd name="T16" fmla="*/ 24 w 24"/>
                  <a:gd name="T17" fmla="*/ 1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1">
                    <a:moveTo>
                      <a:pt x="24" y="10"/>
                    </a:moveTo>
                    <a:cubicBezTo>
                      <a:pt x="24" y="11"/>
                      <a:pt x="24" y="12"/>
                      <a:pt x="23" y="12"/>
                    </a:cubicBezTo>
                    <a:cubicBezTo>
                      <a:pt x="4" y="21"/>
                      <a:pt x="4" y="21"/>
                      <a:pt x="4" y="21"/>
                    </a:cubicBezTo>
                    <a:cubicBezTo>
                      <a:pt x="4" y="21"/>
                      <a:pt x="3" y="21"/>
                      <a:pt x="3" y="20"/>
                    </a:cubicBezTo>
                    <a:cubicBezTo>
                      <a:pt x="0" y="10"/>
                      <a:pt x="0" y="10"/>
                      <a:pt x="0" y="10"/>
                    </a:cubicBezTo>
                    <a:cubicBezTo>
                      <a:pt x="0" y="9"/>
                      <a:pt x="0" y="9"/>
                      <a:pt x="1" y="8"/>
                    </a:cubicBezTo>
                    <a:cubicBezTo>
                      <a:pt x="19" y="1"/>
                      <a:pt x="19" y="1"/>
                      <a:pt x="19" y="1"/>
                    </a:cubicBezTo>
                    <a:cubicBezTo>
                      <a:pt x="19" y="0"/>
                      <a:pt x="20" y="1"/>
                      <a:pt x="20" y="1"/>
                    </a:cubicBezTo>
                    <a:lnTo>
                      <a:pt x="24" y="10"/>
                    </a:lnTo>
                    <a:close/>
                  </a:path>
                </a:pathLst>
              </a:custGeom>
              <a:solidFill>
                <a:srgbClr val="E6E6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94" name="Freeform 194"/>
              <p:cNvSpPr>
                <a:spLocks/>
              </p:cNvSpPr>
              <p:nvPr/>
            </p:nvSpPr>
            <p:spPr bwMode="auto">
              <a:xfrm>
                <a:off x="23045737" y="9525001"/>
                <a:ext cx="1169987" cy="1327150"/>
              </a:xfrm>
              <a:custGeom>
                <a:avLst/>
                <a:gdLst>
                  <a:gd name="T0" fmla="*/ 104 w 104"/>
                  <a:gd name="T1" fmla="*/ 83 h 118"/>
                  <a:gd name="T2" fmla="*/ 104 w 104"/>
                  <a:gd name="T3" fmla="*/ 84 h 118"/>
                  <a:gd name="T4" fmla="*/ 37 w 104"/>
                  <a:gd name="T5" fmla="*/ 118 h 118"/>
                  <a:gd name="T6" fmla="*/ 36 w 104"/>
                  <a:gd name="T7" fmla="*/ 117 h 118"/>
                  <a:gd name="T8" fmla="*/ 1 w 104"/>
                  <a:gd name="T9" fmla="*/ 28 h 118"/>
                  <a:gd name="T10" fmla="*/ 1 w 104"/>
                  <a:gd name="T11" fmla="*/ 27 h 118"/>
                  <a:gd name="T12" fmla="*/ 61 w 104"/>
                  <a:gd name="T13" fmla="*/ 0 h 118"/>
                  <a:gd name="T14" fmla="*/ 63 w 104"/>
                  <a:gd name="T15" fmla="*/ 0 h 118"/>
                  <a:gd name="T16" fmla="*/ 104 w 104"/>
                  <a:gd name="T17" fmla="*/ 8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 h="118">
                    <a:moveTo>
                      <a:pt x="104" y="83"/>
                    </a:moveTo>
                    <a:cubicBezTo>
                      <a:pt x="104" y="83"/>
                      <a:pt x="104" y="84"/>
                      <a:pt x="104" y="84"/>
                    </a:cubicBezTo>
                    <a:cubicBezTo>
                      <a:pt x="37" y="118"/>
                      <a:pt x="37" y="118"/>
                      <a:pt x="37" y="118"/>
                    </a:cubicBezTo>
                    <a:cubicBezTo>
                      <a:pt x="37" y="118"/>
                      <a:pt x="36" y="118"/>
                      <a:pt x="36" y="117"/>
                    </a:cubicBezTo>
                    <a:cubicBezTo>
                      <a:pt x="1" y="28"/>
                      <a:pt x="1" y="28"/>
                      <a:pt x="1" y="28"/>
                    </a:cubicBezTo>
                    <a:cubicBezTo>
                      <a:pt x="0" y="28"/>
                      <a:pt x="1" y="27"/>
                      <a:pt x="1" y="27"/>
                    </a:cubicBezTo>
                    <a:cubicBezTo>
                      <a:pt x="61" y="0"/>
                      <a:pt x="61" y="0"/>
                      <a:pt x="61" y="0"/>
                    </a:cubicBezTo>
                    <a:cubicBezTo>
                      <a:pt x="62" y="0"/>
                      <a:pt x="63" y="0"/>
                      <a:pt x="63" y="0"/>
                    </a:cubicBezTo>
                    <a:lnTo>
                      <a:pt x="104" y="83"/>
                    </a:lnTo>
                    <a:close/>
                  </a:path>
                </a:pathLst>
              </a:custGeom>
              <a:solidFill>
                <a:srgbClr val="3E25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95" name="Freeform 195"/>
              <p:cNvSpPr>
                <a:spLocks/>
              </p:cNvSpPr>
              <p:nvPr/>
            </p:nvSpPr>
            <p:spPr bwMode="auto">
              <a:xfrm>
                <a:off x="23609300" y="9726613"/>
                <a:ext cx="506412" cy="382588"/>
              </a:xfrm>
              <a:custGeom>
                <a:avLst/>
                <a:gdLst>
                  <a:gd name="T0" fmla="*/ 35 w 45"/>
                  <a:gd name="T1" fmla="*/ 14 h 34"/>
                  <a:gd name="T2" fmla="*/ 22 w 45"/>
                  <a:gd name="T3" fmla="*/ 2 h 34"/>
                  <a:gd name="T4" fmla="*/ 1 w 45"/>
                  <a:gd name="T5" fmla="*/ 19 h 34"/>
                  <a:gd name="T6" fmla="*/ 14 w 45"/>
                  <a:gd name="T7" fmla="*/ 34 h 34"/>
                  <a:gd name="T8" fmla="*/ 28 w 45"/>
                  <a:gd name="T9" fmla="*/ 26 h 34"/>
                  <a:gd name="T10" fmla="*/ 36 w 45"/>
                  <a:gd name="T11" fmla="*/ 34 h 34"/>
                  <a:gd name="T12" fmla="*/ 44 w 45"/>
                  <a:gd name="T13" fmla="*/ 28 h 34"/>
                  <a:gd name="T14" fmla="*/ 35 w 45"/>
                  <a:gd name="T15" fmla="*/ 14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34">
                    <a:moveTo>
                      <a:pt x="35" y="14"/>
                    </a:moveTo>
                    <a:cubicBezTo>
                      <a:pt x="29" y="5"/>
                      <a:pt x="25" y="0"/>
                      <a:pt x="22" y="2"/>
                    </a:cubicBezTo>
                    <a:cubicBezTo>
                      <a:pt x="18" y="3"/>
                      <a:pt x="0" y="16"/>
                      <a:pt x="1" y="19"/>
                    </a:cubicBezTo>
                    <a:cubicBezTo>
                      <a:pt x="1" y="22"/>
                      <a:pt x="11" y="33"/>
                      <a:pt x="14" y="34"/>
                    </a:cubicBezTo>
                    <a:cubicBezTo>
                      <a:pt x="16" y="34"/>
                      <a:pt x="27" y="24"/>
                      <a:pt x="28" y="26"/>
                    </a:cubicBezTo>
                    <a:cubicBezTo>
                      <a:pt x="30" y="28"/>
                      <a:pt x="33" y="33"/>
                      <a:pt x="36" y="34"/>
                    </a:cubicBezTo>
                    <a:cubicBezTo>
                      <a:pt x="41" y="34"/>
                      <a:pt x="45" y="29"/>
                      <a:pt x="44" y="28"/>
                    </a:cubicBezTo>
                    <a:cubicBezTo>
                      <a:pt x="43" y="27"/>
                      <a:pt x="35" y="14"/>
                      <a:pt x="35" y="14"/>
                    </a:cubicBezTo>
                    <a:close/>
                  </a:path>
                </a:pathLst>
              </a:custGeom>
              <a:solidFill>
                <a:srgbClr val="FD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96" name="Freeform 196"/>
              <p:cNvSpPr>
                <a:spLocks/>
              </p:cNvSpPr>
              <p:nvPr/>
            </p:nvSpPr>
            <p:spPr bwMode="auto">
              <a:xfrm>
                <a:off x="23722012" y="9929813"/>
                <a:ext cx="223837" cy="146050"/>
              </a:xfrm>
              <a:custGeom>
                <a:avLst/>
                <a:gdLst>
                  <a:gd name="T0" fmla="*/ 20 w 20"/>
                  <a:gd name="T1" fmla="*/ 1 h 13"/>
                  <a:gd name="T2" fmla="*/ 11 w 20"/>
                  <a:gd name="T3" fmla="*/ 7 h 13"/>
                  <a:gd name="T4" fmla="*/ 1 w 20"/>
                  <a:gd name="T5" fmla="*/ 12 h 13"/>
                  <a:gd name="T6" fmla="*/ 10 w 20"/>
                  <a:gd name="T7" fmla="*/ 6 h 13"/>
                  <a:gd name="T8" fmla="*/ 20 w 20"/>
                  <a:gd name="T9" fmla="*/ 1 h 13"/>
                </a:gdLst>
                <a:ahLst/>
                <a:cxnLst>
                  <a:cxn ang="0">
                    <a:pos x="T0" y="T1"/>
                  </a:cxn>
                  <a:cxn ang="0">
                    <a:pos x="T2" y="T3"/>
                  </a:cxn>
                  <a:cxn ang="0">
                    <a:pos x="T4" y="T5"/>
                  </a:cxn>
                  <a:cxn ang="0">
                    <a:pos x="T6" y="T7"/>
                  </a:cxn>
                  <a:cxn ang="0">
                    <a:pos x="T8" y="T9"/>
                  </a:cxn>
                </a:cxnLst>
                <a:rect l="0" t="0" r="r" b="b"/>
                <a:pathLst>
                  <a:path w="20" h="13">
                    <a:moveTo>
                      <a:pt x="20" y="1"/>
                    </a:moveTo>
                    <a:cubicBezTo>
                      <a:pt x="20" y="1"/>
                      <a:pt x="16" y="4"/>
                      <a:pt x="11" y="7"/>
                    </a:cubicBezTo>
                    <a:cubicBezTo>
                      <a:pt x="5" y="10"/>
                      <a:pt x="1" y="13"/>
                      <a:pt x="1" y="12"/>
                    </a:cubicBezTo>
                    <a:cubicBezTo>
                      <a:pt x="0" y="12"/>
                      <a:pt x="4" y="9"/>
                      <a:pt x="10" y="6"/>
                    </a:cubicBezTo>
                    <a:cubicBezTo>
                      <a:pt x="15" y="3"/>
                      <a:pt x="19" y="0"/>
                      <a:pt x="20" y="1"/>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97" name="Freeform 197"/>
              <p:cNvSpPr>
                <a:spLocks/>
              </p:cNvSpPr>
              <p:nvPr/>
            </p:nvSpPr>
            <p:spPr bwMode="auto">
              <a:xfrm>
                <a:off x="23664862" y="9861551"/>
                <a:ext cx="214312" cy="146050"/>
              </a:xfrm>
              <a:custGeom>
                <a:avLst/>
                <a:gdLst>
                  <a:gd name="T0" fmla="*/ 19 w 19"/>
                  <a:gd name="T1" fmla="*/ 1 h 13"/>
                  <a:gd name="T2" fmla="*/ 10 w 19"/>
                  <a:gd name="T3" fmla="*/ 7 h 13"/>
                  <a:gd name="T4" fmla="*/ 0 w 19"/>
                  <a:gd name="T5" fmla="*/ 12 h 13"/>
                  <a:gd name="T6" fmla="*/ 9 w 19"/>
                  <a:gd name="T7" fmla="*/ 6 h 13"/>
                  <a:gd name="T8" fmla="*/ 19 w 19"/>
                  <a:gd name="T9" fmla="*/ 1 h 13"/>
                </a:gdLst>
                <a:ahLst/>
                <a:cxnLst>
                  <a:cxn ang="0">
                    <a:pos x="T0" y="T1"/>
                  </a:cxn>
                  <a:cxn ang="0">
                    <a:pos x="T2" y="T3"/>
                  </a:cxn>
                  <a:cxn ang="0">
                    <a:pos x="T4" y="T5"/>
                  </a:cxn>
                  <a:cxn ang="0">
                    <a:pos x="T6" y="T7"/>
                  </a:cxn>
                  <a:cxn ang="0">
                    <a:pos x="T8" y="T9"/>
                  </a:cxn>
                </a:cxnLst>
                <a:rect l="0" t="0" r="r" b="b"/>
                <a:pathLst>
                  <a:path w="19" h="13">
                    <a:moveTo>
                      <a:pt x="19" y="1"/>
                    </a:moveTo>
                    <a:cubicBezTo>
                      <a:pt x="19" y="1"/>
                      <a:pt x="15" y="4"/>
                      <a:pt x="10" y="7"/>
                    </a:cubicBezTo>
                    <a:cubicBezTo>
                      <a:pt x="5" y="10"/>
                      <a:pt x="1" y="13"/>
                      <a:pt x="0" y="12"/>
                    </a:cubicBezTo>
                    <a:cubicBezTo>
                      <a:pt x="0" y="12"/>
                      <a:pt x="4" y="9"/>
                      <a:pt x="9" y="6"/>
                    </a:cubicBezTo>
                    <a:cubicBezTo>
                      <a:pt x="15" y="3"/>
                      <a:pt x="19" y="0"/>
                      <a:pt x="19" y="1"/>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98" name="Freeform 198"/>
              <p:cNvSpPr>
                <a:spLocks/>
              </p:cNvSpPr>
              <p:nvPr/>
            </p:nvSpPr>
            <p:spPr bwMode="auto">
              <a:xfrm>
                <a:off x="23609300" y="9817101"/>
                <a:ext cx="223837" cy="134938"/>
              </a:xfrm>
              <a:custGeom>
                <a:avLst/>
                <a:gdLst>
                  <a:gd name="T0" fmla="*/ 20 w 20"/>
                  <a:gd name="T1" fmla="*/ 0 h 12"/>
                  <a:gd name="T2" fmla="*/ 11 w 20"/>
                  <a:gd name="T3" fmla="*/ 7 h 12"/>
                  <a:gd name="T4" fmla="*/ 1 w 20"/>
                  <a:gd name="T5" fmla="*/ 12 h 12"/>
                  <a:gd name="T6" fmla="*/ 10 w 20"/>
                  <a:gd name="T7" fmla="*/ 5 h 12"/>
                  <a:gd name="T8" fmla="*/ 20 w 20"/>
                  <a:gd name="T9" fmla="*/ 0 h 12"/>
                </a:gdLst>
                <a:ahLst/>
                <a:cxnLst>
                  <a:cxn ang="0">
                    <a:pos x="T0" y="T1"/>
                  </a:cxn>
                  <a:cxn ang="0">
                    <a:pos x="T2" y="T3"/>
                  </a:cxn>
                  <a:cxn ang="0">
                    <a:pos x="T4" y="T5"/>
                  </a:cxn>
                  <a:cxn ang="0">
                    <a:pos x="T6" y="T7"/>
                  </a:cxn>
                  <a:cxn ang="0">
                    <a:pos x="T8" y="T9"/>
                  </a:cxn>
                </a:cxnLst>
                <a:rect l="0" t="0" r="r" b="b"/>
                <a:pathLst>
                  <a:path w="20" h="12">
                    <a:moveTo>
                      <a:pt x="20" y="0"/>
                    </a:moveTo>
                    <a:cubicBezTo>
                      <a:pt x="20" y="0"/>
                      <a:pt x="16" y="3"/>
                      <a:pt x="11" y="7"/>
                    </a:cubicBezTo>
                    <a:cubicBezTo>
                      <a:pt x="5" y="10"/>
                      <a:pt x="1" y="12"/>
                      <a:pt x="1" y="12"/>
                    </a:cubicBezTo>
                    <a:cubicBezTo>
                      <a:pt x="0" y="11"/>
                      <a:pt x="4" y="8"/>
                      <a:pt x="10" y="5"/>
                    </a:cubicBezTo>
                    <a:cubicBezTo>
                      <a:pt x="15" y="2"/>
                      <a:pt x="19" y="0"/>
                      <a:pt x="20" y="0"/>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nvGrpSpPr>
            <p:cNvPr id="1399" name="กลุ่ม 1398"/>
            <p:cNvGrpSpPr/>
            <p:nvPr/>
          </p:nvGrpSpPr>
          <p:grpSpPr>
            <a:xfrm>
              <a:off x="6346825" y="3543300"/>
              <a:ext cx="1100209" cy="3092643"/>
              <a:chOff x="15722600" y="7059613"/>
              <a:chExt cx="2317750" cy="6515101"/>
            </a:xfrm>
          </p:grpSpPr>
          <p:sp>
            <p:nvSpPr>
              <p:cNvPr id="1400" name="Freeform 199"/>
              <p:cNvSpPr>
                <a:spLocks/>
              </p:cNvSpPr>
              <p:nvPr/>
            </p:nvSpPr>
            <p:spPr bwMode="auto">
              <a:xfrm>
                <a:off x="16746538" y="8432801"/>
                <a:ext cx="427037" cy="720725"/>
              </a:xfrm>
              <a:custGeom>
                <a:avLst/>
                <a:gdLst>
                  <a:gd name="T0" fmla="*/ 269 w 269"/>
                  <a:gd name="T1" fmla="*/ 454 h 454"/>
                  <a:gd name="T2" fmla="*/ 0 w 269"/>
                  <a:gd name="T3" fmla="*/ 454 h 454"/>
                  <a:gd name="T4" fmla="*/ 42 w 269"/>
                  <a:gd name="T5" fmla="*/ 0 h 454"/>
                  <a:gd name="T6" fmla="*/ 227 w 269"/>
                  <a:gd name="T7" fmla="*/ 0 h 454"/>
                  <a:gd name="T8" fmla="*/ 269 w 269"/>
                  <a:gd name="T9" fmla="*/ 454 h 454"/>
                </a:gdLst>
                <a:ahLst/>
                <a:cxnLst>
                  <a:cxn ang="0">
                    <a:pos x="T0" y="T1"/>
                  </a:cxn>
                  <a:cxn ang="0">
                    <a:pos x="T2" y="T3"/>
                  </a:cxn>
                  <a:cxn ang="0">
                    <a:pos x="T4" y="T5"/>
                  </a:cxn>
                  <a:cxn ang="0">
                    <a:pos x="T6" y="T7"/>
                  </a:cxn>
                  <a:cxn ang="0">
                    <a:pos x="T8" y="T9"/>
                  </a:cxn>
                </a:cxnLst>
                <a:rect l="0" t="0" r="r" b="b"/>
                <a:pathLst>
                  <a:path w="269" h="454">
                    <a:moveTo>
                      <a:pt x="269" y="454"/>
                    </a:moveTo>
                    <a:lnTo>
                      <a:pt x="0" y="454"/>
                    </a:lnTo>
                    <a:lnTo>
                      <a:pt x="42" y="0"/>
                    </a:lnTo>
                    <a:lnTo>
                      <a:pt x="227" y="0"/>
                    </a:lnTo>
                    <a:lnTo>
                      <a:pt x="269" y="454"/>
                    </a:ln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01" name="Freeform 200"/>
              <p:cNvSpPr>
                <a:spLocks/>
              </p:cNvSpPr>
              <p:nvPr/>
            </p:nvSpPr>
            <p:spPr bwMode="auto">
              <a:xfrm>
                <a:off x="16746538" y="8432801"/>
                <a:ext cx="427037" cy="720725"/>
              </a:xfrm>
              <a:custGeom>
                <a:avLst/>
                <a:gdLst>
                  <a:gd name="T0" fmla="*/ 269 w 269"/>
                  <a:gd name="T1" fmla="*/ 454 h 454"/>
                  <a:gd name="T2" fmla="*/ 0 w 269"/>
                  <a:gd name="T3" fmla="*/ 454 h 454"/>
                  <a:gd name="T4" fmla="*/ 42 w 269"/>
                  <a:gd name="T5" fmla="*/ 0 h 454"/>
                  <a:gd name="T6" fmla="*/ 227 w 269"/>
                  <a:gd name="T7" fmla="*/ 0 h 454"/>
                  <a:gd name="T8" fmla="*/ 269 w 269"/>
                  <a:gd name="T9" fmla="*/ 454 h 454"/>
                </a:gdLst>
                <a:ahLst/>
                <a:cxnLst>
                  <a:cxn ang="0">
                    <a:pos x="T0" y="T1"/>
                  </a:cxn>
                  <a:cxn ang="0">
                    <a:pos x="T2" y="T3"/>
                  </a:cxn>
                  <a:cxn ang="0">
                    <a:pos x="T4" y="T5"/>
                  </a:cxn>
                  <a:cxn ang="0">
                    <a:pos x="T6" y="T7"/>
                  </a:cxn>
                  <a:cxn ang="0">
                    <a:pos x="T8" y="T9"/>
                  </a:cxn>
                </a:cxnLst>
                <a:rect l="0" t="0" r="r" b="b"/>
                <a:pathLst>
                  <a:path w="269" h="454">
                    <a:moveTo>
                      <a:pt x="269" y="454"/>
                    </a:moveTo>
                    <a:lnTo>
                      <a:pt x="0" y="454"/>
                    </a:lnTo>
                    <a:lnTo>
                      <a:pt x="42" y="0"/>
                    </a:lnTo>
                    <a:lnTo>
                      <a:pt x="227" y="0"/>
                    </a:lnTo>
                    <a:lnTo>
                      <a:pt x="269" y="4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02" name="Freeform 201"/>
              <p:cNvSpPr>
                <a:spLocks/>
              </p:cNvSpPr>
              <p:nvPr/>
            </p:nvSpPr>
            <p:spPr bwMode="auto">
              <a:xfrm>
                <a:off x="16779875" y="8489951"/>
                <a:ext cx="360362" cy="382588"/>
              </a:xfrm>
              <a:custGeom>
                <a:avLst/>
                <a:gdLst>
                  <a:gd name="T0" fmla="*/ 30 w 32"/>
                  <a:gd name="T1" fmla="*/ 0 h 34"/>
                  <a:gd name="T2" fmla="*/ 3 w 32"/>
                  <a:gd name="T3" fmla="*/ 0 h 34"/>
                  <a:gd name="T4" fmla="*/ 0 w 32"/>
                  <a:gd name="T5" fmla="*/ 24 h 34"/>
                  <a:gd name="T6" fmla="*/ 11 w 32"/>
                  <a:gd name="T7" fmla="*/ 31 h 34"/>
                  <a:gd name="T8" fmla="*/ 21 w 32"/>
                  <a:gd name="T9" fmla="*/ 34 h 34"/>
                  <a:gd name="T10" fmla="*/ 24 w 32"/>
                  <a:gd name="T11" fmla="*/ 34 h 34"/>
                  <a:gd name="T12" fmla="*/ 32 w 32"/>
                  <a:gd name="T13" fmla="*/ 24 h 34"/>
                  <a:gd name="T14" fmla="*/ 30 w 32"/>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4">
                    <a:moveTo>
                      <a:pt x="30" y="0"/>
                    </a:moveTo>
                    <a:cubicBezTo>
                      <a:pt x="3" y="0"/>
                      <a:pt x="3" y="0"/>
                      <a:pt x="3" y="0"/>
                    </a:cubicBezTo>
                    <a:cubicBezTo>
                      <a:pt x="0" y="24"/>
                      <a:pt x="0" y="24"/>
                      <a:pt x="0" y="24"/>
                    </a:cubicBezTo>
                    <a:cubicBezTo>
                      <a:pt x="3" y="25"/>
                      <a:pt x="6" y="28"/>
                      <a:pt x="11" y="31"/>
                    </a:cubicBezTo>
                    <a:cubicBezTo>
                      <a:pt x="14" y="32"/>
                      <a:pt x="18" y="34"/>
                      <a:pt x="21" y="34"/>
                    </a:cubicBezTo>
                    <a:cubicBezTo>
                      <a:pt x="22" y="34"/>
                      <a:pt x="23" y="34"/>
                      <a:pt x="24" y="34"/>
                    </a:cubicBezTo>
                    <a:cubicBezTo>
                      <a:pt x="26" y="33"/>
                      <a:pt x="32" y="28"/>
                      <a:pt x="32" y="24"/>
                    </a:cubicBezTo>
                    <a:cubicBezTo>
                      <a:pt x="30" y="0"/>
                      <a:pt x="30" y="0"/>
                      <a:pt x="30" y="0"/>
                    </a:cubicBezTo>
                  </a:path>
                </a:pathLst>
              </a:custGeom>
              <a:solidFill>
                <a:srgbClr val="F2B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03" name="Freeform 202"/>
              <p:cNvSpPr>
                <a:spLocks/>
              </p:cNvSpPr>
              <p:nvPr/>
            </p:nvSpPr>
            <p:spPr bwMode="auto">
              <a:xfrm>
                <a:off x="16937038" y="13169901"/>
                <a:ext cx="652462" cy="404813"/>
              </a:xfrm>
              <a:custGeom>
                <a:avLst/>
                <a:gdLst>
                  <a:gd name="T0" fmla="*/ 2 w 58"/>
                  <a:gd name="T1" fmla="*/ 0 h 36"/>
                  <a:gd name="T2" fmla="*/ 1 w 58"/>
                  <a:gd name="T3" fmla="*/ 23 h 36"/>
                  <a:gd name="T4" fmla="*/ 58 w 58"/>
                  <a:gd name="T5" fmla="*/ 30 h 36"/>
                  <a:gd name="T6" fmla="*/ 24 w 58"/>
                  <a:gd name="T7" fmla="*/ 3 h 36"/>
                  <a:gd name="T8" fmla="*/ 2 w 58"/>
                  <a:gd name="T9" fmla="*/ 0 h 36"/>
                </a:gdLst>
                <a:ahLst/>
                <a:cxnLst>
                  <a:cxn ang="0">
                    <a:pos x="T0" y="T1"/>
                  </a:cxn>
                  <a:cxn ang="0">
                    <a:pos x="T2" y="T3"/>
                  </a:cxn>
                  <a:cxn ang="0">
                    <a:pos x="T4" y="T5"/>
                  </a:cxn>
                  <a:cxn ang="0">
                    <a:pos x="T6" y="T7"/>
                  </a:cxn>
                  <a:cxn ang="0">
                    <a:pos x="T8" y="T9"/>
                  </a:cxn>
                </a:cxnLst>
                <a:rect l="0" t="0" r="r" b="b"/>
                <a:pathLst>
                  <a:path w="58" h="36">
                    <a:moveTo>
                      <a:pt x="2" y="0"/>
                    </a:moveTo>
                    <a:cubicBezTo>
                      <a:pt x="0" y="10"/>
                      <a:pt x="1" y="20"/>
                      <a:pt x="1" y="23"/>
                    </a:cubicBezTo>
                    <a:cubicBezTo>
                      <a:pt x="13" y="29"/>
                      <a:pt x="43" y="36"/>
                      <a:pt x="58" y="30"/>
                    </a:cubicBezTo>
                    <a:cubicBezTo>
                      <a:pt x="56" y="16"/>
                      <a:pt x="29" y="25"/>
                      <a:pt x="24" y="3"/>
                    </a:cubicBezTo>
                    <a:cubicBezTo>
                      <a:pt x="18" y="1"/>
                      <a:pt x="2" y="0"/>
                      <a:pt x="2" y="0"/>
                    </a:cubicBezTo>
                    <a:close/>
                  </a:path>
                </a:pathLst>
              </a:custGeom>
              <a:solidFill>
                <a:srgbClr val="3E25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04" name="Freeform 203"/>
              <p:cNvSpPr>
                <a:spLocks/>
              </p:cNvSpPr>
              <p:nvPr/>
            </p:nvSpPr>
            <p:spPr bwMode="auto">
              <a:xfrm>
                <a:off x="15767050" y="13158788"/>
                <a:ext cx="652462" cy="404813"/>
              </a:xfrm>
              <a:custGeom>
                <a:avLst/>
                <a:gdLst>
                  <a:gd name="T0" fmla="*/ 57 w 58"/>
                  <a:gd name="T1" fmla="*/ 0 h 36"/>
                  <a:gd name="T2" fmla="*/ 57 w 58"/>
                  <a:gd name="T3" fmla="*/ 22 h 36"/>
                  <a:gd name="T4" fmla="*/ 0 w 58"/>
                  <a:gd name="T5" fmla="*/ 30 h 36"/>
                  <a:gd name="T6" fmla="*/ 34 w 58"/>
                  <a:gd name="T7" fmla="*/ 2 h 36"/>
                  <a:gd name="T8" fmla="*/ 57 w 58"/>
                  <a:gd name="T9" fmla="*/ 0 h 36"/>
                </a:gdLst>
                <a:ahLst/>
                <a:cxnLst>
                  <a:cxn ang="0">
                    <a:pos x="T0" y="T1"/>
                  </a:cxn>
                  <a:cxn ang="0">
                    <a:pos x="T2" y="T3"/>
                  </a:cxn>
                  <a:cxn ang="0">
                    <a:pos x="T4" y="T5"/>
                  </a:cxn>
                  <a:cxn ang="0">
                    <a:pos x="T6" y="T7"/>
                  </a:cxn>
                  <a:cxn ang="0">
                    <a:pos x="T8" y="T9"/>
                  </a:cxn>
                </a:cxnLst>
                <a:rect l="0" t="0" r="r" b="b"/>
                <a:pathLst>
                  <a:path w="58" h="36">
                    <a:moveTo>
                      <a:pt x="57" y="0"/>
                    </a:moveTo>
                    <a:cubicBezTo>
                      <a:pt x="58" y="10"/>
                      <a:pt x="57" y="19"/>
                      <a:pt x="57" y="22"/>
                    </a:cubicBezTo>
                    <a:cubicBezTo>
                      <a:pt x="45" y="28"/>
                      <a:pt x="16" y="36"/>
                      <a:pt x="0" y="30"/>
                    </a:cubicBezTo>
                    <a:cubicBezTo>
                      <a:pt x="2" y="16"/>
                      <a:pt x="29" y="25"/>
                      <a:pt x="34" y="2"/>
                    </a:cubicBezTo>
                    <a:cubicBezTo>
                      <a:pt x="41" y="0"/>
                      <a:pt x="57" y="0"/>
                      <a:pt x="57" y="0"/>
                    </a:cubicBezTo>
                    <a:close/>
                  </a:path>
                </a:pathLst>
              </a:custGeom>
              <a:solidFill>
                <a:srgbClr val="3E25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05" name="Freeform 204"/>
              <p:cNvSpPr>
                <a:spLocks/>
              </p:cNvSpPr>
              <p:nvPr/>
            </p:nvSpPr>
            <p:spPr bwMode="auto">
              <a:xfrm>
                <a:off x="16149638" y="10772776"/>
                <a:ext cx="1282700" cy="2520950"/>
              </a:xfrm>
              <a:custGeom>
                <a:avLst/>
                <a:gdLst>
                  <a:gd name="T0" fmla="*/ 114 w 114"/>
                  <a:gd name="T1" fmla="*/ 12 h 224"/>
                  <a:gd name="T2" fmla="*/ 94 w 114"/>
                  <a:gd name="T3" fmla="*/ 216 h 224"/>
                  <a:gd name="T4" fmla="*/ 71 w 114"/>
                  <a:gd name="T5" fmla="*/ 215 h 224"/>
                  <a:gd name="T6" fmla="*/ 79 w 114"/>
                  <a:gd name="T7" fmla="*/ 36 h 224"/>
                  <a:gd name="T8" fmla="*/ 61 w 114"/>
                  <a:gd name="T9" fmla="*/ 36 h 224"/>
                  <a:gd name="T10" fmla="*/ 23 w 114"/>
                  <a:gd name="T11" fmla="*/ 217 h 224"/>
                  <a:gd name="T12" fmla="*/ 0 w 114"/>
                  <a:gd name="T13" fmla="*/ 218 h 224"/>
                  <a:gd name="T14" fmla="*/ 26 w 114"/>
                  <a:gd name="T15" fmla="*/ 10 h 224"/>
                  <a:gd name="T16" fmla="*/ 114 w 114"/>
                  <a:gd name="T17" fmla="*/ 1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24">
                    <a:moveTo>
                      <a:pt x="114" y="12"/>
                    </a:moveTo>
                    <a:cubicBezTo>
                      <a:pt x="114" y="38"/>
                      <a:pt x="99" y="165"/>
                      <a:pt x="94" y="216"/>
                    </a:cubicBezTo>
                    <a:cubicBezTo>
                      <a:pt x="85" y="220"/>
                      <a:pt x="71" y="215"/>
                      <a:pt x="71" y="215"/>
                    </a:cubicBezTo>
                    <a:cubicBezTo>
                      <a:pt x="73" y="182"/>
                      <a:pt x="81" y="50"/>
                      <a:pt x="79" y="36"/>
                    </a:cubicBezTo>
                    <a:cubicBezTo>
                      <a:pt x="72" y="33"/>
                      <a:pt x="61" y="36"/>
                      <a:pt x="61" y="36"/>
                    </a:cubicBezTo>
                    <a:cubicBezTo>
                      <a:pt x="56" y="46"/>
                      <a:pt x="27" y="205"/>
                      <a:pt x="23" y="217"/>
                    </a:cubicBezTo>
                    <a:cubicBezTo>
                      <a:pt x="10" y="224"/>
                      <a:pt x="0" y="218"/>
                      <a:pt x="0" y="218"/>
                    </a:cubicBezTo>
                    <a:cubicBezTo>
                      <a:pt x="8" y="189"/>
                      <a:pt x="25" y="20"/>
                      <a:pt x="26" y="10"/>
                    </a:cubicBezTo>
                    <a:cubicBezTo>
                      <a:pt x="39" y="0"/>
                      <a:pt x="110" y="11"/>
                      <a:pt x="114" y="12"/>
                    </a:cubicBezTo>
                    <a:close/>
                  </a:path>
                </a:pathLst>
              </a:custGeom>
              <a:solidFill>
                <a:srgbClr val="5F3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06" name="Freeform 205"/>
              <p:cNvSpPr>
                <a:spLocks/>
              </p:cNvSpPr>
              <p:nvPr/>
            </p:nvSpPr>
            <p:spPr bwMode="auto">
              <a:xfrm>
                <a:off x="16284575" y="8939213"/>
                <a:ext cx="1350962" cy="2047875"/>
              </a:xfrm>
              <a:custGeom>
                <a:avLst/>
                <a:gdLst>
                  <a:gd name="T0" fmla="*/ 20 w 120"/>
                  <a:gd name="T1" fmla="*/ 11 h 182"/>
                  <a:gd name="T2" fmla="*/ 20 w 120"/>
                  <a:gd name="T3" fmla="*/ 11 h 182"/>
                  <a:gd name="T4" fmla="*/ 32 w 120"/>
                  <a:gd name="T5" fmla="*/ 1 h 182"/>
                  <a:gd name="T6" fmla="*/ 61 w 120"/>
                  <a:gd name="T7" fmla="*/ 13 h 182"/>
                  <a:gd name="T8" fmla="*/ 88 w 120"/>
                  <a:gd name="T9" fmla="*/ 0 h 182"/>
                  <a:gd name="T10" fmla="*/ 101 w 120"/>
                  <a:gd name="T11" fmla="*/ 6 h 182"/>
                  <a:gd name="T12" fmla="*/ 101 w 120"/>
                  <a:gd name="T13" fmla="*/ 6 h 182"/>
                  <a:gd name="T14" fmla="*/ 112 w 120"/>
                  <a:gd name="T15" fmla="*/ 15 h 182"/>
                  <a:gd name="T16" fmla="*/ 111 w 120"/>
                  <a:gd name="T17" fmla="*/ 59 h 182"/>
                  <a:gd name="T18" fmla="*/ 106 w 120"/>
                  <a:gd name="T19" fmla="*/ 100 h 182"/>
                  <a:gd name="T20" fmla="*/ 108 w 120"/>
                  <a:gd name="T21" fmla="*/ 160 h 182"/>
                  <a:gd name="T22" fmla="*/ 105 w 120"/>
                  <a:gd name="T23" fmla="*/ 179 h 182"/>
                  <a:gd name="T24" fmla="*/ 82 w 120"/>
                  <a:gd name="T25" fmla="*/ 180 h 182"/>
                  <a:gd name="T26" fmla="*/ 56 w 120"/>
                  <a:gd name="T27" fmla="*/ 180 h 182"/>
                  <a:gd name="T28" fmla="*/ 9 w 120"/>
                  <a:gd name="T29" fmla="*/ 176 h 182"/>
                  <a:gd name="T30" fmla="*/ 5 w 120"/>
                  <a:gd name="T31" fmla="*/ 156 h 182"/>
                  <a:gd name="T32" fmla="*/ 5 w 120"/>
                  <a:gd name="T33" fmla="*/ 115 h 182"/>
                  <a:gd name="T34" fmla="*/ 3 w 120"/>
                  <a:gd name="T35" fmla="*/ 74 h 182"/>
                  <a:gd name="T36" fmla="*/ 9 w 120"/>
                  <a:gd name="T37" fmla="*/ 25 h 182"/>
                  <a:gd name="T38" fmla="*/ 20 w 120"/>
                  <a:gd name="T39" fmla="*/ 1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0" h="182">
                    <a:moveTo>
                      <a:pt x="20" y="11"/>
                    </a:moveTo>
                    <a:cubicBezTo>
                      <a:pt x="20" y="11"/>
                      <a:pt x="20" y="11"/>
                      <a:pt x="20" y="11"/>
                    </a:cubicBezTo>
                    <a:cubicBezTo>
                      <a:pt x="21" y="10"/>
                      <a:pt x="32" y="1"/>
                      <a:pt x="32" y="1"/>
                    </a:cubicBezTo>
                    <a:cubicBezTo>
                      <a:pt x="32" y="1"/>
                      <a:pt x="54" y="13"/>
                      <a:pt x="61" y="13"/>
                    </a:cubicBezTo>
                    <a:cubicBezTo>
                      <a:pt x="67" y="14"/>
                      <a:pt x="88" y="0"/>
                      <a:pt x="88" y="0"/>
                    </a:cubicBezTo>
                    <a:cubicBezTo>
                      <a:pt x="92" y="2"/>
                      <a:pt x="101" y="6"/>
                      <a:pt x="101" y="6"/>
                    </a:cubicBezTo>
                    <a:cubicBezTo>
                      <a:pt x="101" y="6"/>
                      <a:pt x="101" y="6"/>
                      <a:pt x="101" y="6"/>
                    </a:cubicBezTo>
                    <a:cubicBezTo>
                      <a:pt x="106" y="8"/>
                      <a:pt x="110" y="11"/>
                      <a:pt x="112" y="15"/>
                    </a:cubicBezTo>
                    <a:cubicBezTo>
                      <a:pt x="120" y="26"/>
                      <a:pt x="114" y="51"/>
                      <a:pt x="111" y="59"/>
                    </a:cubicBezTo>
                    <a:cubicBezTo>
                      <a:pt x="108" y="66"/>
                      <a:pt x="107" y="92"/>
                      <a:pt x="106" y="100"/>
                    </a:cubicBezTo>
                    <a:cubicBezTo>
                      <a:pt x="106" y="103"/>
                      <a:pt x="108" y="138"/>
                      <a:pt x="108" y="160"/>
                    </a:cubicBezTo>
                    <a:cubicBezTo>
                      <a:pt x="108" y="164"/>
                      <a:pt x="109" y="176"/>
                      <a:pt x="105" y="179"/>
                    </a:cubicBezTo>
                    <a:cubicBezTo>
                      <a:pt x="101" y="182"/>
                      <a:pt x="87" y="180"/>
                      <a:pt x="82" y="180"/>
                    </a:cubicBezTo>
                    <a:cubicBezTo>
                      <a:pt x="73" y="180"/>
                      <a:pt x="65" y="180"/>
                      <a:pt x="56" y="180"/>
                    </a:cubicBezTo>
                    <a:cubicBezTo>
                      <a:pt x="41" y="180"/>
                      <a:pt x="24" y="180"/>
                      <a:pt x="9" y="176"/>
                    </a:cubicBezTo>
                    <a:cubicBezTo>
                      <a:pt x="4" y="174"/>
                      <a:pt x="5" y="160"/>
                      <a:pt x="5" y="156"/>
                    </a:cubicBezTo>
                    <a:cubicBezTo>
                      <a:pt x="5" y="142"/>
                      <a:pt x="6" y="128"/>
                      <a:pt x="5" y="115"/>
                    </a:cubicBezTo>
                    <a:cubicBezTo>
                      <a:pt x="4" y="101"/>
                      <a:pt x="3" y="87"/>
                      <a:pt x="3" y="74"/>
                    </a:cubicBezTo>
                    <a:cubicBezTo>
                      <a:pt x="3" y="58"/>
                      <a:pt x="0" y="38"/>
                      <a:pt x="9" y="25"/>
                    </a:cubicBezTo>
                    <a:cubicBezTo>
                      <a:pt x="13" y="18"/>
                      <a:pt x="17" y="14"/>
                      <a:pt x="20"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07" name="Freeform 206"/>
              <p:cNvSpPr>
                <a:spLocks/>
              </p:cNvSpPr>
              <p:nvPr/>
            </p:nvSpPr>
            <p:spPr bwMode="auto">
              <a:xfrm>
                <a:off x="16779875" y="9299576"/>
                <a:ext cx="327025" cy="1643063"/>
              </a:xfrm>
              <a:custGeom>
                <a:avLst/>
                <a:gdLst>
                  <a:gd name="T0" fmla="*/ 19 w 29"/>
                  <a:gd name="T1" fmla="*/ 0 h 146"/>
                  <a:gd name="T2" fmla="*/ 28 w 29"/>
                  <a:gd name="T3" fmla="*/ 126 h 146"/>
                  <a:gd name="T4" fmla="*/ 12 w 29"/>
                  <a:gd name="T5" fmla="*/ 144 h 146"/>
                  <a:gd name="T6" fmla="*/ 0 w 29"/>
                  <a:gd name="T7" fmla="*/ 126 h 146"/>
                  <a:gd name="T8" fmla="*/ 13 w 29"/>
                  <a:gd name="T9" fmla="*/ 0 h 146"/>
                  <a:gd name="T10" fmla="*/ 19 w 29"/>
                  <a:gd name="T11" fmla="*/ 0 h 146"/>
                </a:gdLst>
                <a:ahLst/>
                <a:cxnLst>
                  <a:cxn ang="0">
                    <a:pos x="T0" y="T1"/>
                  </a:cxn>
                  <a:cxn ang="0">
                    <a:pos x="T2" y="T3"/>
                  </a:cxn>
                  <a:cxn ang="0">
                    <a:pos x="T4" y="T5"/>
                  </a:cxn>
                  <a:cxn ang="0">
                    <a:pos x="T6" y="T7"/>
                  </a:cxn>
                  <a:cxn ang="0">
                    <a:pos x="T8" y="T9"/>
                  </a:cxn>
                  <a:cxn ang="0">
                    <a:pos x="T10" y="T11"/>
                  </a:cxn>
                </a:cxnLst>
                <a:rect l="0" t="0" r="r" b="b"/>
                <a:pathLst>
                  <a:path w="29" h="146">
                    <a:moveTo>
                      <a:pt x="19" y="0"/>
                    </a:moveTo>
                    <a:cubicBezTo>
                      <a:pt x="21" y="14"/>
                      <a:pt x="29" y="124"/>
                      <a:pt x="28" y="126"/>
                    </a:cubicBezTo>
                    <a:cubicBezTo>
                      <a:pt x="28" y="129"/>
                      <a:pt x="13" y="146"/>
                      <a:pt x="12" y="144"/>
                    </a:cubicBezTo>
                    <a:cubicBezTo>
                      <a:pt x="12" y="143"/>
                      <a:pt x="0" y="129"/>
                      <a:pt x="0" y="126"/>
                    </a:cubicBezTo>
                    <a:cubicBezTo>
                      <a:pt x="0" y="123"/>
                      <a:pt x="13" y="0"/>
                      <a:pt x="13" y="0"/>
                    </a:cubicBezTo>
                    <a:lnTo>
                      <a:pt x="19" y="0"/>
                    </a:lnTo>
                    <a:close/>
                  </a:path>
                </a:pathLst>
              </a:custGeom>
              <a:solidFill>
                <a:srgbClr val="7249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08" name="Freeform 207"/>
              <p:cNvSpPr>
                <a:spLocks/>
              </p:cNvSpPr>
              <p:nvPr/>
            </p:nvSpPr>
            <p:spPr bwMode="auto">
              <a:xfrm>
                <a:off x="16824325" y="9096376"/>
                <a:ext cx="271462" cy="258763"/>
              </a:xfrm>
              <a:custGeom>
                <a:avLst/>
                <a:gdLst>
                  <a:gd name="T0" fmla="*/ 24 w 24"/>
                  <a:gd name="T1" fmla="*/ 9 h 23"/>
                  <a:gd name="T2" fmla="*/ 16 w 24"/>
                  <a:gd name="T3" fmla="*/ 22 h 23"/>
                  <a:gd name="T4" fmla="*/ 8 w 24"/>
                  <a:gd name="T5" fmla="*/ 22 h 23"/>
                  <a:gd name="T6" fmla="*/ 0 w 24"/>
                  <a:gd name="T7" fmla="*/ 11 h 23"/>
                  <a:gd name="T8" fmla="*/ 12 w 24"/>
                  <a:gd name="T9" fmla="*/ 0 h 23"/>
                  <a:gd name="T10" fmla="*/ 24 w 24"/>
                  <a:gd name="T11" fmla="*/ 9 h 23"/>
                </a:gdLst>
                <a:ahLst/>
                <a:cxnLst>
                  <a:cxn ang="0">
                    <a:pos x="T0" y="T1"/>
                  </a:cxn>
                  <a:cxn ang="0">
                    <a:pos x="T2" y="T3"/>
                  </a:cxn>
                  <a:cxn ang="0">
                    <a:pos x="T4" y="T5"/>
                  </a:cxn>
                  <a:cxn ang="0">
                    <a:pos x="T6" y="T7"/>
                  </a:cxn>
                  <a:cxn ang="0">
                    <a:pos x="T8" y="T9"/>
                  </a:cxn>
                  <a:cxn ang="0">
                    <a:pos x="T10" y="T11"/>
                  </a:cxn>
                </a:cxnLst>
                <a:rect l="0" t="0" r="r" b="b"/>
                <a:pathLst>
                  <a:path w="24" h="23">
                    <a:moveTo>
                      <a:pt x="24" y="9"/>
                    </a:moveTo>
                    <a:cubicBezTo>
                      <a:pt x="22" y="12"/>
                      <a:pt x="18" y="21"/>
                      <a:pt x="16" y="22"/>
                    </a:cubicBezTo>
                    <a:cubicBezTo>
                      <a:pt x="14" y="23"/>
                      <a:pt x="9" y="23"/>
                      <a:pt x="8" y="22"/>
                    </a:cubicBezTo>
                    <a:cubicBezTo>
                      <a:pt x="7" y="21"/>
                      <a:pt x="0" y="11"/>
                      <a:pt x="0" y="11"/>
                    </a:cubicBezTo>
                    <a:cubicBezTo>
                      <a:pt x="12" y="0"/>
                      <a:pt x="12" y="0"/>
                      <a:pt x="12" y="0"/>
                    </a:cubicBezTo>
                    <a:cubicBezTo>
                      <a:pt x="12" y="0"/>
                      <a:pt x="23" y="8"/>
                      <a:pt x="24" y="9"/>
                    </a:cubicBezTo>
                    <a:close/>
                  </a:path>
                </a:pathLst>
              </a:custGeom>
              <a:solidFill>
                <a:srgbClr val="5F3A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09" name="Freeform 208"/>
              <p:cNvSpPr>
                <a:spLocks/>
              </p:cNvSpPr>
              <p:nvPr/>
            </p:nvSpPr>
            <p:spPr bwMode="auto">
              <a:xfrm>
                <a:off x="16262350" y="8961438"/>
                <a:ext cx="1395412" cy="2081213"/>
              </a:xfrm>
              <a:custGeom>
                <a:avLst/>
                <a:gdLst>
                  <a:gd name="T0" fmla="*/ 4 w 124"/>
                  <a:gd name="T1" fmla="*/ 74 h 185"/>
                  <a:gd name="T2" fmla="*/ 9 w 124"/>
                  <a:gd name="T3" fmla="*/ 23 h 185"/>
                  <a:gd name="T4" fmla="*/ 21 w 124"/>
                  <a:gd name="T5" fmla="*/ 9 h 185"/>
                  <a:gd name="T6" fmla="*/ 21 w 124"/>
                  <a:gd name="T7" fmla="*/ 9 h 185"/>
                  <a:gd name="T8" fmla="*/ 31 w 124"/>
                  <a:gd name="T9" fmla="*/ 0 h 185"/>
                  <a:gd name="T10" fmla="*/ 35 w 124"/>
                  <a:gd name="T11" fmla="*/ 56 h 185"/>
                  <a:gd name="T12" fmla="*/ 42 w 124"/>
                  <a:gd name="T13" fmla="*/ 98 h 185"/>
                  <a:gd name="T14" fmla="*/ 60 w 124"/>
                  <a:gd name="T15" fmla="*/ 142 h 185"/>
                  <a:gd name="T16" fmla="*/ 75 w 124"/>
                  <a:gd name="T17" fmla="*/ 116 h 185"/>
                  <a:gd name="T18" fmla="*/ 87 w 124"/>
                  <a:gd name="T19" fmla="*/ 64 h 185"/>
                  <a:gd name="T20" fmla="*/ 94 w 124"/>
                  <a:gd name="T21" fmla="*/ 0 h 185"/>
                  <a:gd name="T22" fmla="*/ 104 w 124"/>
                  <a:gd name="T23" fmla="*/ 4 h 185"/>
                  <a:gd name="T24" fmla="*/ 104 w 124"/>
                  <a:gd name="T25" fmla="*/ 4 h 185"/>
                  <a:gd name="T26" fmla="*/ 116 w 124"/>
                  <a:gd name="T27" fmla="*/ 13 h 185"/>
                  <a:gd name="T28" fmla="*/ 114 w 124"/>
                  <a:gd name="T29" fmla="*/ 58 h 185"/>
                  <a:gd name="T30" fmla="*/ 109 w 124"/>
                  <a:gd name="T31" fmla="*/ 101 h 185"/>
                  <a:gd name="T32" fmla="*/ 111 w 124"/>
                  <a:gd name="T33" fmla="*/ 162 h 185"/>
                  <a:gd name="T34" fmla="*/ 108 w 124"/>
                  <a:gd name="T35" fmla="*/ 181 h 185"/>
                  <a:gd name="T36" fmla="*/ 84 w 124"/>
                  <a:gd name="T37" fmla="*/ 183 h 185"/>
                  <a:gd name="T38" fmla="*/ 58 w 124"/>
                  <a:gd name="T39" fmla="*/ 183 h 185"/>
                  <a:gd name="T40" fmla="*/ 10 w 124"/>
                  <a:gd name="T41" fmla="*/ 178 h 185"/>
                  <a:gd name="T42" fmla="*/ 5 w 124"/>
                  <a:gd name="T43" fmla="*/ 158 h 185"/>
                  <a:gd name="T44" fmla="*/ 6 w 124"/>
                  <a:gd name="T45" fmla="*/ 116 h 185"/>
                  <a:gd name="T46" fmla="*/ 4 w 124"/>
                  <a:gd name="T47" fmla="*/ 74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85">
                    <a:moveTo>
                      <a:pt x="4" y="74"/>
                    </a:moveTo>
                    <a:cubicBezTo>
                      <a:pt x="4" y="58"/>
                      <a:pt x="0" y="37"/>
                      <a:pt x="9" y="23"/>
                    </a:cubicBezTo>
                    <a:cubicBezTo>
                      <a:pt x="14" y="17"/>
                      <a:pt x="18" y="12"/>
                      <a:pt x="21" y="9"/>
                    </a:cubicBezTo>
                    <a:cubicBezTo>
                      <a:pt x="21" y="9"/>
                      <a:pt x="21" y="9"/>
                      <a:pt x="21" y="9"/>
                    </a:cubicBezTo>
                    <a:cubicBezTo>
                      <a:pt x="21" y="8"/>
                      <a:pt x="28" y="3"/>
                      <a:pt x="31" y="0"/>
                    </a:cubicBezTo>
                    <a:cubicBezTo>
                      <a:pt x="31" y="13"/>
                      <a:pt x="32" y="34"/>
                      <a:pt x="35" y="56"/>
                    </a:cubicBezTo>
                    <a:cubicBezTo>
                      <a:pt x="37" y="70"/>
                      <a:pt x="40" y="84"/>
                      <a:pt x="42" y="98"/>
                    </a:cubicBezTo>
                    <a:cubicBezTo>
                      <a:pt x="43" y="105"/>
                      <a:pt x="48" y="146"/>
                      <a:pt x="60" y="142"/>
                    </a:cubicBezTo>
                    <a:cubicBezTo>
                      <a:pt x="68" y="140"/>
                      <a:pt x="73" y="122"/>
                      <a:pt x="75" y="116"/>
                    </a:cubicBezTo>
                    <a:cubicBezTo>
                      <a:pt x="80" y="99"/>
                      <a:pt x="84" y="82"/>
                      <a:pt x="87" y="64"/>
                    </a:cubicBezTo>
                    <a:cubicBezTo>
                      <a:pt x="92" y="37"/>
                      <a:pt x="93" y="12"/>
                      <a:pt x="94" y="0"/>
                    </a:cubicBezTo>
                    <a:cubicBezTo>
                      <a:pt x="99" y="2"/>
                      <a:pt x="104" y="4"/>
                      <a:pt x="104" y="4"/>
                    </a:cubicBezTo>
                    <a:cubicBezTo>
                      <a:pt x="104" y="4"/>
                      <a:pt x="104" y="4"/>
                      <a:pt x="104" y="4"/>
                    </a:cubicBezTo>
                    <a:cubicBezTo>
                      <a:pt x="109" y="6"/>
                      <a:pt x="113" y="10"/>
                      <a:pt x="116" y="13"/>
                    </a:cubicBezTo>
                    <a:cubicBezTo>
                      <a:pt x="124" y="25"/>
                      <a:pt x="117" y="50"/>
                      <a:pt x="114" y="58"/>
                    </a:cubicBezTo>
                    <a:cubicBezTo>
                      <a:pt x="111" y="66"/>
                      <a:pt x="110" y="93"/>
                      <a:pt x="109" y="101"/>
                    </a:cubicBezTo>
                    <a:cubicBezTo>
                      <a:pt x="109" y="104"/>
                      <a:pt x="111" y="139"/>
                      <a:pt x="111" y="162"/>
                    </a:cubicBezTo>
                    <a:cubicBezTo>
                      <a:pt x="111" y="167"/>
                      <a:pt x="112" y="178"/>
                      <a:pt x="108" y="181"/>
                    </a:cubicBezTo>
                    <a:cubicBezTo>
                      <a:pt x="104" y="185"/>
                      <a:pt x="90" y="183"/>
                      <a:pt x="84" y="183"/>
                    </a:cubicBezTo>
                    <a:cubicBezTo>
                      <a:pt x="76" y="183"/>
                      <a:pt x="67" y="183"/>
                      <a:pt x="58" y="183"/>
                    </a:cubicBezTo>
                    <a:cubicBezTo>
                      <a:pt x="42" y="183"/>
                      <a:pt x="25" y="183"/>
                      <a:pt x="10" y="178"/>
                    </a:cubicBezTo>
                    <a:cubicBezTo>
                      <a:pt x="4" y="177"/>
                      <a:pt x="5" y="162"/>
                      <a:pt x="5" y="158"/>
                    </a:cubicBezTo>
                    <a:cubicBezTo>
                      <a:pt x="5" y="144"/>
                      <a:pt x="6" y="130"/>
                      <a:pt x="6" y="116"/>
                    </a:cubicBezTo>
                    <a:cubicBezTo>
                      <a:pt x="5" y="102"/>
                      <a:pt x="4" y="88"/>
                      <a:pt x="4" y="74"/>
                    </a:cubicBezTo>
                    <a:close/>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0" name="Freeform 209"/>
              <p:cNvSpPr>
                <a:spLocks/>
              </p:cNvSpPr>
              <p:nvPr/>
            </p:nvSpPr>
            <p:spPr bwMode="auto">
              <a:xfrm>
                <a:off x="16611600" y="8859838"/>
                <a:ext cx="696912" cy="473075"/>
              </a:xfrm>
              <a:custGeom>
                <a:avLst/>
                <a:gdLst>
                  <a:gd name="T0" fmla="*/ 49 w 62"/>
                  <a:gd name="T1" fmla="*/ 0 h 42"/>
                  <a:gd name="T2" fmla="*/ 62 w 62"/>
                  <a:gd name="T3" fmla="*/ 8 h 42"/>
                  <a:gd name="T4" fmla="*/ 45 w 62"/>
                  <a:gd name="T5" fmla="*/ 42 h 42"/>
                  <a:gd name="T6" fmla="*/ 32 w 62"/>
                  <a:gd name="T7" fmla="*/ 24 h 42"/>
                  <a:gd name="T8" fmla="*/ 16 w 62"/>
                  <a:gd name="T9" fmla="*/ 38 h 42"/>
                  <a:gd name="T10" fmla="*/ 0 w 62"/>
                  <a:gd name="T11" fmla="*/ 9 h 42"/>
                  <a:gd name="T12" fmla="*/ 13 w 62"/>
                  <a:gd name="T13" fmla="*/ 0 h 42"/>
                  <a:gd name="T14" fmla="*/ 32 w 62"/>
                  <a:gd name="T15" fmla="*/ 20 h 42"/>
                  <a:gd name="T16" fmla="*/ 49 w 62"/>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42">
                    <a:moveTo>
                      <a:pt x="49" y="0"/>
                    </a:moveTo>
                    <a:cubicBezTo>
                      <a:pt x="52" y="2"/>
                      <a:pt x="62" y="6"/>
                      <a:pt x="62" y="8"/>
                    </a:cubicBezTo>
                    <a:cubicBezTo>
                      <a:pt x="62" y="9"/>
                      <a:pt x="51" y="37"/>
                      <a:pt x="45" y="42"/>
                    </a:cubicBezTo>
                    <a:cubicBezTo>
                      <a:pt x="37" y="31"/>
                      <a:pt x="32" y="24"/>
                      <a:pt x="32" y="24"/>
                    </a:cubicBezTo>
                    <a:cubicBezTo>
                      <a:pt x="16" y="38"/>
                      <a:pt x="16" y="38"/>
                      <a:pt x="16" y="38"/>
                    </a:cubicBezTo>
                    <a:cubicBezTo>
                      <a:pt x="2" y="25"/>
                      <a:pt x="0" y="10"/>
                      <a:pt x="0" y="9"/>
                    </a:cubicBezTo>
                    <a:cubicBezTo>
                      <a:pt x="1" y="8"/>
                      <a:pt x="11" y="2"/>
                      <a:pt x="13" y="0"/>
                    </a:cubicBezTo>
                    <a:cubicBezTo>
                      <a:pt x="19" y="10"/>
                      <a:pt x="32" y="20"/>
                      <a:pt x="32" y="20"/>
                    </a:cubicBezTo>
                    <a:cubicBezTo>
                      <a:pt x="32" y="20"/>
                      <a:pt x="47" y="6"/>
                      <a:pt x="49" y="0"/>
                    </a:cubicBezTo>
                    <a:close/>
                  </a:path>
                </a:pathLst>
              </a:custGeom>
              <a:solidFill>
                <a:srgbClr val="E8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1" name="Freeform 216"/>
              <p:cNvSpPr>
                <a:spLocks/>
              </p:cNvSpPr>
              <p:nvPr/>
            </p:nvSpPr>
            <p:spPr bwMode="auto">
              <a:xfrm>
                <a:off x="15824200" y="9040813"/>
                <a:ext cx="685800" cy="1654175"/>
              </a:xfrm>
              <a:custGeom>
                <a:avLst/>
                <a:gdLst>
                  <a:gd name="T0" fmla="*/ 60 w 61"/>
                  <a:gd name="T1" fmla="*/ 50 h 147"/>
                  <a:gd name="T2" fmla="*/ 61 w 61"/>
                  <a:gd name="T3" fmla="*/ 0 h 147"/>
                  <a:gd name="T4" fmla="*/ 38 w 61"/>
                  <a:gd name="T5" fmla="*/ 26 h 147"/>
                  <a:gd name="T6" fmla="*/ 0 w 61"/>
                  <a:gd name="T7" fmla="*/ 145 h 147"/>
                  <a:gd name="T8" fmla="*/ 24 w 61"/>
                  <a:gd name="T9" fmla="*/ 147 h 147"/>
                  <a:gd name="T10" fmla="*/ 38 w 61"/>
                  <a:gd name="T11" fmla="*/ 90 h 147"/>
                  <a:gd name="T12" fmla="*/ 60 w 61"/>
                  <a:gd name="T13" fmla="*/ 50 h 147"/>
                </a:gdLst>
                <a:ahLst/>
                <a:cxnLst>
                  <a:cxn ang="0">
                    <a:pos x="T0" y="T1"/>
                  </a:cxn>
                  <a:cxn ang="0">
                    <a:pos x="T2" y="T3"/>
                  </a:cxn>
                  <a:cxn ang="0">
                    <a:pos x="T4" y="T5"/>
                  </a:cxn>
                  <a:cxn ang="0">
                    <a:pos x="T6" y="T7"/>
                  </a:cxn>
                  <a:cxn ang="0">
                    <a:pos x="T8" y="T9"/>
                  </a:cxn>
                  <a:cxn ang="0">
                    <a:pos x="T10" y="T11"/>
                  </a:cxn>
                  <a:cxn ang="0">
                    <a:pos x="T12" y="T13"/>
                  </a:cxn>
                </a:cxnLst>
                <a:rect l="0" t="0" r="r" b="b"/>
                <a:pathLst>
                  <a:path w="61" h="147">
                    <a:moveTo>
                      <a:pt x="60" y="50"/>
                    </a:moveTo>
                    <a:cubicBezTo>
                      <a:pt x="61" y="0"/>
                      <a:pt x="61" y="0"/>
                      <a:pt x="61" y="0"/>
                    </a:cubicBezTo>
                    <a:cubicBezTo>
                      <a:pt x="58" y="5"/>
                      <a:pt x="45" y="14"/>
                      <a:pt x="38" y="26"/>
                    </a:cubicBezTo>
                    <a:cubicBezTo>
                      <a:pt x="22" y="56"/>
                      <a:pt x="3" y="104"/>
                      <a:pt x="0" y="145"/>
                    </a:cubicBezTo>
                    <a:cubicBezTo>
                      <a:pt x="12" y="143"/>
                      <a:pt x="24" y="147"/>
                      <a:pt x="24" y="147"/>
                    </a:cubicBezTo>
                    <a:cubicBezTo>
                      <a:pt x="25" y="136"/>
                      <a:pt x="32" y="111"/>
                      <a:pt x="38" y="90"/>
                    </a:cubicBezTo>
                    <a:cubicBezTo>
                      <a:pt x="42" y="80"/>
                      <a:pt x="58" y="57"/>
                      <a:pt x="60" y="50"/>
                    </a:cubicBezTo>
                    <a:close/>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2" name="Freeform 217"/>
              <p:cNvSpPr>
                <a:spLocks/>
              </p:cNvSpPr>
              <p:nvPr/>
            </p:nvSpPr>
            <p:spPr bwMode="auto">
              <a:xfrm>
                <a:off x="17691100" y="10750551"/>
                <a:ext cx="349250" cy="674688"/>
              </a:xfrm>
              <a:custGeom>
                <a:avLst/>
                <a:gdLst>
                  <a:gd name="T0" fmla="*/ 25 w 31"/>
                  <a:gd name="T1" fmla="*/ 1 h 60"/>
                  <a:gd name="T2" fmla="*/ 27 w 31"/>
                  <a:gd name="T3" fmla="*/ 20 h 60"/>
                  <a:gd name="T4" fmla="*/ 30 w 31"/>
                  <a:gd name="T5" fmla="*/ 42 h 60"/>
                  <a:gd name="T6" fmla="*/ 23 w 31"/>
                  <a:gd name="T7" fmla="*/ 55 h 60"/>
                  <a:gd name="T8" fmla="*/ 7 w 31"/>
                  <a:gd name="T9" fmla="*/ 54 h 60"/>
                  <a:gd name="T10" fmla="*/ 11 w 31"/>
                  <a:gd name="T11" fmla="*/ 25 h 60"/>
                  <a:gd name="T12" fmla="*/ 5 w 31"/>
                  <a:gd name="T13" fmla="*/ 38 h 60"/>
                  <a:gd name="T14" fmla="*/ 0 w 31"/>
                  <a:gd name="T15" fmla="*/ 38 h 60"/>
                  <a:gd name="T16" fmla="*/ 4 w 31"/>
                  <a:gd name="T17" fmla="*/ 18 h 60"/>
                  <a:gd name="T18" fmla="*/ 9 w 31"/>
                  <a:gd name="T19" fmla="*/ 12 h 60"/>
                  <a:gd name="T20" fmla="*/ 10 w 31"/>
                  <a:gd name="T21" fmla="*/ 0 h 60"/>
                  <a:gd name="T22" fmla="*/ 25 w 31"/>
                  <a:gd name="T23" fmla="*/ 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60">
                    <a:moveTo>
                      <a:pt x="25" y="1"/>
                    </a:moveTo>
                    <a:cubicBezTo>
                      <a:pt x="24" y="7"/>
                      <a:pt x="26" y="15"/>
                      <a:pt x="27" y="20"/>
                    </a:cubicBezTo>
                    <a:cubicBezTo>
                      <a:pt x="28" y="24"/>
                      <a:pt x="29" y="33"/>
                      <a:pt x="30" y="42"/>
                    </a:cubicBezTo>
                    <a:cubicBezTo>
                      <a:pt x="31" y="51"/>
                      <a:pt x="28" y="53"/>
                      <a:pt x="23" y="55"/>
                    </a:cubicBezTo>
                    <a:cubicBezTo>
                      <a:pt x="20" y="56"/>
                      <a:pt x="12" y="60"/>
                      <a:pt x="7" y="54"/>
                    </a:cubicBezTo>
                    <a:cubicBezTo>
                      <a:pt x="6" y="52"/>
                      <a:pt x="13" y="24"/>
                      <a:pt x="11" y="25"/>
                    </a:cubicBezTo>
                    <a:cubicBezTo>
                      <a:pt x="8" y="25"/>
                      <a:pt x="6" y="38"/>
                      <a:pt x="5" y="38"/>
                    </a:cubicBezTo>
                    <a:cubicBezTo>
                      <a:pt x="1" y="40"/>
                      <a:pt x="0" y="39"/>
                      <a:pt x="0" y="38"/>
                    </a:cubicBezTo>
                    <a:cubicBezTo>
                      <a:pt x="1" y="32"/>
                      <a:pt x="3" y="23"/>
                      <a:pt x="4" y="18"/>
                    </a:cubicBezTo>
                    <a:cubicBezTo>
                      <a:pt x="5" y="13"/>
                      <a:pt x="8" y="15"/>
                      <a:pt x="9" y="12"/>
                    </a:cubicBezTo>
                    <a:cubicBezTo>
                      <a:pt x="10" y="8"/>
                      <a:pt x="10" y="0"/>
                      <a:pt x="10" y="0"/>
                    </a:cubicBezTo>
                    <a:cubicBezTo>
                      <a:pt x="25" y="1"/>
                      <a:pt x="25" y="1"/>
                      <a:pt x="25" y="1"/>
                    </a:cubicBezTo>
                  </a:path>
                </a:pathLst>
              </a:custGeom>
              <a:solidFill>
                <a:srgbClr val="FD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3" name="Freeform 218"/>
              <p:cNvSpPr>
                <a:spLocks noEditPoints="1"/>
              </p:cNvSpPr>
              <p:nvPr/>
            </p:nvSpPr>
            <p:spPr bwMode="auto">
              <a:xfrm>
                <a:off x="17792700" y="10750551"/>
                <a:ext cx="179387" cy="101600"/>
              </a:xfrm>
              <a:custGeom>
                <a:avLst/>
                <a:gdLst>
                  <a:gd name="T0" fmla="*/ 16 w 16"/>
                  <a:gd name="T1" fmla="*/ 1 h 9"/>
                  <a:gd name="T2" fmla="*/ 16 w 16"/>
                  <a:gd name="T3" fmla="*/ 9 h 9"/>
                  <a:gd name="T4" fmla="*/ 16 w 16"/>
                  <a:gd name="T5" fmla="*/ 9 h 9"/>
                  <a:gd name="T6" fmla="*/ 16 w 16"/>
                  <a:gd name="T7" fmla="*/ 1 h 9"/>
                  <a:gd name="T8" fmla="*/ 1 w 16"/>
                  <a:gd name="T9" fmla="*/ 0 h 9"/>
                  <a:gd name="T10" fmla="*/ 0 w 16"/>
                  <a:gd name="T11" fmla="*/ 8 h 9"/>
                  <a:gd name="T12" fmla="*/ 0 w 16"/>
                  <a:gd name="T13" fmla="*/ 8 h 9"/>
                  <a:gd name="T14" fmla="*/ 1 w 16"/>
                  <a:gd name="T15" fmla="*/ 0 h 9"/>
                  <a:gd name="T16" fmla="*/ 16 w 16"/>
                  <a:gd name="T17" fmla="*/ 1 h 9"/>
                  <a:gd name="T18" fmla="*/ 16 w 16"/>
                  <a:gd name="T19" fmla="*/ 1 h 9"/>
                  <a:gd name="T20" fmla="*/ 1 w 1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9">
                    <a:moveTo>
                      <a:pt x="16" y="1"/>
                    </a:moveTo>
                    <a:cubicBezTo>
                      <a:pt x="15" y="3"/>
                      <a:pt x="15" y="6"/>
                      <a:pt x="16" y="9"/>
                    </a:cubicBezTo>
                    <a:cubicBezTo>
                      <a:pt x="16" y="9"/>
                      <a:pt x="16" y="9"/>
                      <a:pt x="16" y="9"/>
                    </a:cubicBezTo>
                    <a:cubicBezTo>
                      <a:pt x="15" y="6"/>
                      <a:pt x="15" y="3"/>
                      <a:pt x="16" y="1"/>
                    </a:cubicBezTo>
                    <a:moveTo>
                      <a:pt x="1" y="0"/>
                    </a:moveTo>
                    <a:cubicBezTo>
                      <a:pt x="1" y="0"/>
                      <a:pt x="1" y="4"/>
                      <a:pt x="0" y="8"/>
                    </a:cubicBezTo>
                    <a:cubicBezTo>
                      <a:pt x="0" y="8"/>
                      <a:pt x="0" y="8"/>
                      <a:pt x="0" y="8"/>
                    </a:cubicBezTo>
                    <a:cubicBezTo>
                      <a:pt x="1" y="4"/>
                      <a:pt x="1" y="0"/>
                      <a:pt x="1" y="0"/>
                    </a:cubicBezTo>
                    <a:cubicBezTo>
                      <a:pt x="16" y="1"/>
                      <a:pt x="16" y="1"/>
                      <a:pt x="16" y="1"/>
                    </a:cubicBezTo>
                    <a:cubicBezTo>
                      <a:pt x="16" y="1"/>
                      <a:pt x="16" y="1"/>
                      <a:pt x="16" y="1"/>
                    </a:cubicBezTo>
                    <a:cubicBezTo>
                      <a:pt x="1" y="0"/>
                      <a:pt x="1" y="0"/>
                      <a:pt x="1" y="0"/>
                    </a:cubicBezTo>
                  </a:path>
                </a:pathLst>
              </a:custGeom>
              <a:solidFill>
                <a:srgbClr val="D4C3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4" name="Freeform 219"/>
              <p:cNvSpPr>
                <a:spLocks/>
              </p:cNvSpPr>
              <p:nvPr/>
            </p:nvSpPr>
            <p:spPr bwMode="auto">
              <a:xfrm>
                <a:off x="17792700" y="10750551"/>
                <a:ext cx="179387" cy="101600"/>
              </a:xfrm>
              <a:custGeom>
                <a:avLst/>
                <a:gdLst>
                  <a:gd name="T0" fmla="*/ 1 w 16"/>
                  <a:gd name="T1" fmla="*/ 0 h 9"/>
                  <a:gd name="T2" fmla="*/ 0 w 16"/>
                  <a:gd name="T3" fmla="*/ 8 h 9"/>
                  <a:gd name="T4" fmla="*/ 5 w 16"/>
                  <a:gd name="T5" fmla="*/ 8 h 9"/>
                  <a:gd name="T6" fmla="*/ 16 w 16"/>
                  <a:gd name="T7" fmla="*/ 9 h 9"/>
                  <a:gd name="T8" fmla="*/ 16 w 16"/>
                  <a:gd name="T9" fmla="*/ 1 h 9"/>
                  <a:gd name="T10" fmla="*/ 16 w 16"/>
                  <a:gd name="T11" fmla="*/ 1 h 9"/>
                  <a:gd name="T12" fmla="*/ 1 w 1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6" h="9">
                    <a:moveTo>
                      <a:pt x="1" y="0"/>
                    </a:moveTo>
                    <a:cubicBezTo>
                      <a:pt x="1" y="0"/>
                      <a:pt x="1" y="4"/>
                      <a:pt x="0" y="8"/>
                    </a:cubicBezTo>
                    <a:cubicBezTo>
                      <a:pt x="2" y="8"/>
                      <a:pt x="4" y="8"/>
                      <a:pt x="5" y="8"/>
                    </a:cubicBezTo>
                    <a:cubicBezTo>
                      <a:pt x="9" y="8"/>
                      <a:pt x="12" y="8"/>
                      <a:pt x="16" y="9"/>
                    </a:cubicBezTo>
                    <a:cubicBezTo>
                      <a:pt x="15" y="6"/>
                      <a:pt x="15" y="3"/>
                      <a:pt x="16" y="1"/>
                    </a:cubicBezTo>
                    <a:cubicBezTo>
                      <a:pt x="16" y="1"/>
                      <a:pt x="16" y="1"/>
                      <a:pt x="16" y="1"/>
                    </a:cubicBezTo>
                    <a:cubicBezTo>
                      <a:pt x="1" y="0"/>
                      <a:pt x="1" y="0"/>
                      <a:pt x="1" y="0"/>
                    </a:cubicBezTo>
                  </a:path>
                </a:pathLst>
              </a:custGeom>
              <a:solidFill>
                <a:srgbClr val="D5B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5" name="Freeform 220"/>
              <p:cNvSpPr>
                <a:spLocks/>
              </p:cNvSpPr>
              <p:nvPr/>
            </p:nvSpPr>
            <p:spPr bwMode="auto">
              <a:xfrm>
                <a:off x="17454563" y="9096376"/>
                <a:ext cx="585787" cy="1687513"/>
              </a:xfrm>
              <a:custGeom>
                <a:avLst/>
                <a:gdLst>
                  <a:gd name="T0" fmla="*/ 0 w 52"/>
                  <a:gd name="T1" fmla="*/ 50 h 150"/>
                  <a:gd name="T2" fmla="*/ 9 w 52"/>
                  <a:gd name="T3" fmla="*/ 0 h 150"/>
                  <a:gd name="T4" fmla="*/ 49 w 52"/>
                  <a:gd name="T5" fmla="*/ 150 h 150"/>
                  <a:gd name="T6" fmla="*/ 25 w 52"/>
                  <a:gd name="T7" fmla="*/ 150 h 150"/>
                  <a:gd name="T8" fmla="*/ 17 w 52"/>
                  <a:gd name="T9" fmla="*/ 92 h 150"/>
                  <a:gd name="T10" fmla="*/ 0 w 52"/>
                  <a:gd name="T11" fmla="*/ 50 h 150"/>
                </a:gdLst>
                <a:ahLst/>
                <a:cxnLst>
                  <a:cxn ang="0">
                    <a:pos x="T0" y="T1"/>
                  </a:cxn>
                  <a:cxn ang="0">
                    <a:pos x="T2" y="T3"/>
                  </a:cxn>
                  <a:cxn ang="0">
                    <a:pos x="T4" y="T5"/>
                  </a:cxn>
                  <a:cxn ang="0">
                    <a:pos x="T6" y="T7"/>
                  </a:cxn>
                  <a:cxn ang="0">
                    <a:pos x="T8" y="T9"/>
                  </a:cxn>
                  <a:cxn ang="0">
                    <a:pos x="T10" y="T11"/>
                  </a:cxn>
                </a:cxnLst>
                <a:rect l="0" t="0" r="r" b="b"/>
                <a:pathLst>
                  <a:path w="52" h="150">
                    <a:moveTo>
                      <a:pt x="0" y="50"/>
                    </a:moveTo>
                    <a:cubicBezTo>
                      <a:pt x="9" y="0"/>
                      <a:pt x="9" y="0"/>
                      <a:pt x="9" y="0"/>
                    </a:cubicBezTo>
                    <a:cubicBezTo>
                      <a:pt x="18" y="16"/>
                      <a:pt x="52" y="93"/>
                      <a:pt x="49" y="150"/>
                    </a:cubicBezTo>
                    <a:cubicBezTo>
                      <a:pt x="37" y="147"/>
                      <a:pt x="25" y="150"/>
                      <a:pt x="25" y="150"/>
                    </a:cubicBezTo>
                    <a:cubicBezTo>
                      <a:pt x="25" y="139"/>
                      <a:pt x="21" y="113"/>
                      <a:pt x="17" y="92"/>
                    </a:cubicBezTo>
                    <a:cubicBezTo>
                      <a:pt x="15" y="81"/>
                      <a:pt x="1" y="56"/>
                      <a:pt x="0" y="50"/>
                    </a:cubicBezTo>
                    <a:close/>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6" name="Freeform 221"/>
              <p:cNvSpPr>
                <a:spLocks/>
              </p:cNvSpPr>
              <p:nvPr/>
            </p:nvSpPr>
            <p:spPr bwMode="auto">
              <a:xfrm>
                <a:off x="17826038" y="11122026"/>
                <a:ext cx="57150" cy="280988"/>
              </a:xfrm>
              <a:custGeom>
                <a:avLst/>
                <a:gdLst>
                  <a:gd name="T0" fmla="*/ 0 w 5"/>
                  <a:gd name="T1" fmla="*/ 25 h 25"/>
                  <a:gd name="T2" fmla="*/ 1 w 5"/>
                  <a:gd name="T3" fmla="*/ 24 h 25"/>
                  <a:gd name="T4" fmla="*/ 2 w 5"/>
                  <a:gd name="T5" fmla="*/ 21 h 25"/>
                  <a:gd name="T6" fmla="*/ 4 w 5"/>
                  <a:gd name="T7" fmla="*/ 12 h 25"/>
                  <a:gd name="T8" fmla="*/ 4 w 5"/>
                  <a:gd name="T9" fmla="*/ 0 h 25"/>
                  <a:gd name="T10" fmla="*/ 2 w 5"/>
                  <a:gd name="T11" fmla="*/ 12 h 25"/>
                  <a:gd name="T12" fmla="*/ 1 w 5"/>
                  <a:gd name="T13" fmla="*/ 21 h 25"/>
                  <a:gd name="T14" fmla="*/ 0 w 5"/>
                  <a:gd name="T15" fmla="*/ 24 h 25"/>
                  <a:gd name="T16" fmla="*/ 0 w 5"/>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5">
                    <a:moveTo>
                      <a:pt x="0" y="25"/>
                    </a:moveTo>
                    <a:cubicBezTo>
                      <a:pt x="1" y="25"/>
                      <a:pt x="1" y="24"/>
                      <a:pt x="1" y="24"/>
                    </a:cubicBezTo>
                    <a:cubicBezTo>
                      <a:pt x="1" y="23"/>
                      <a:pt x="2" y="22"/>
                      <a:pt x="2" y="21"/>
                    </a:cubicBezTo>
                    <a:cubicBezTo>
                      <a:pt x="3" y="19"/>
                      <a:pt x="3" y="16"/>
                      <a:pt x="4" y="12"/>
                    </a:cubicBezTo>
                    <a:cubicBezTo>
                      <a:pt x="5" y="5"/>
                      <a:pt x="4" y="0"/>
                      <a:pt x="4" y="0"/>
                    </a:cubicBezTo>
                    <a:cubicBezTo>
                      <a:pt x="3" y="0"/>
                      <a:pt x="3" y="5"/>
                      <a:pt x="2" y="12"/>
                    </a:cubicBezTo>
                    <a:cubicBezTo>
                      <a:pt x="2" y="16"/>
                      <a:pt x="1" y="19"/>
                      <a:pt x="1" y="21"/>
                    </a:cubicBezTo>
                    <a:cubicBezTo>
                      <a:pt x="1" y="22"/>
                      <a:pt x="1" y="23"/>
                      <a:pt x="0" y="24"/>
                    </a:cubicBezTo>
                    <a:cubicBezTo>
                      <a:pt x="0" y="24"/>
                      <a:pt x="0" y="25"/>
                      <a:pt x="0" y="25"/>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7" name="Freeform 222"/>
              <p:cNvSpPr>
                <a:spLocks/>
              </p:cNvSpPr>
              <p:nvPr/>
            </p:nvSpPr>
            <p:spPr bwMode="auto">
              <a:xfrm>
                <a:off x="17894300" y="11122026"/>
                <a:ext cx="44450" cy="269875"/>
              </a:xfrm>
              <a:custGeom>
                <a:avLst/>
                <a:gdLst>
                  <a:gd name="T0" fmla="*/ 0 w 4"/>
                  <a:gd name="T1" fmla="*/ 24 h 24"/>
                  <a:gd name="T2" fmla="*/ 2 w 4"/>
                  <a:gd name="T3" fmla="*/ 21 h 24"/>
                  <a:gd name="T4" fmla="*/ 4 w 4"/>
                  <a:gd name="T5" fmla="*/ 12 h 24"/>
                  <a:gd name="T6" fmla="*/ 4 w 4"/>
                  <a:gd name="T7" fmla="*/ 4 h 24"/>
                  <a:gd name="T8" fmla="*/ 3 w 4"/>
                  <a:gd name="T9" fmla="*/ 0 h 24"/>
                  <a:gd name="T10" fmla="*/ 2 w 4"/>
                  <a:gd name="T11" fmla="*/ 4 h 24"/>
                  <a:gd name="T12" fmla="*/ 2 w 4"/>
                  <a:gd name="T13" fmla="*/ 12 h 24"/>
                  <a:gd name="T14" fmla="*/ 1 w 4"/>
                  <a:gd name="T15" fmla="*/ 20 h 24"/>
                  <a:gd name="T16" fmla="*/ 0 w 4"/>
                  <a:gd name="T1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4">
                    <a:moveTo>
                      <a:pt x="0" y="24"/>
                    </a:moveTo>
                    <a:cubicBezTo>
                      <a:pt x="1" y="24"/>
                      <a:pt x="2" y="23"/>
                      <a:pt x="2" y="21"/>
                    </a:cubicBezTo>
                    <a:cubicBezTo>
                      <a:pt x="3" y="19"/>
                      <a:pt x="3" y="16"/>
                      <a:pt x="4" y="12"/>
                    </a:cubicBezTo>
                    <a:cubicBezTo>
                      <a:pt x="4" y="9"/>
                      <a:pt x="4" y="6"/>
                      <a:pt x="4" y="4"/>
                    </a:cubicBezTo>
                    <a:cubicBezTo>
                      <a:pt x="3" y="2"/>
                      <a:pt x="3" y="0"/>
                      <a:pt x="3" y="0"/>
                    </a:cubicBezTo>
                    <a:cubicBezTo>
                      <a:pt x="2" y="0"/>
                      <a:pt x="2" y="2"/>
                      <a:pt x="2" y="4"/>
                    </a:cubicBezTo>
                    <a:cubicBezTo>
                      <a:pt x="2" y="6"/>
                      <a:pt x="2" y="9"/>
                      <a:pt x="2" y="12"/>
                    </a:cubicBezTo>
                    <a:cubicBezTo>
                      <a:pt x="2" y="15"/>
                      <a:pt x="1" y="18"/>
                      <a:pt x="1" y="20"/>
                    </a:cubicBezTo>
                    <a:cubicBezTo>
                      <a:pt x="1" y="22"/>
                      <a:pt x="0" y="24"/>
                      <a:pt x="0" y="24"/>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8" name="Freeform 223"/>
              <p:cNvSpPr>
                <a:spLocks/>
              </p:cNvSpPr>
              <p:nvPr/>
            </p:nvSpPr>
            <p:spPr bwMode="auto">
              <a:xfrm>
                <a:off x="17960975" y="11122026"/>
                <a:ext cx="33337" cy="236538"/>
              </a:xfrm>
              <a:custGeom>
                <a:avLst/>
                <a:gdLst>
                  <a:gd name="T0" fmla="*/ 0 w 3"/>
                  <a:gd name="T1" fmla="*/ 21 h 21"/>
                  <a:gd name="T2" fmla="*/ 2 w 3"/>
                  <a:gd name="T3" fmla="*/ 18 h 21"/>
                  <a:gd name="T4" fmla="*/ 3 w 3"/>
                  <a:gd name="T5" fmla="*/ 11 h 21"/>
                  <a:gd name="T6" fmla="*/ 2 w 3"/>
                  <a:gd name="T7" fmla="*/ 3 h 21"/>
                  <a:gd name="T8" fmla="*/ 1 w 3"/>
                  <a:gd name="T9" fmla="*/ 0 h 21"/>
                  <a:gd name="T10" fmla="*/ 0 w 3"/>
                  <a:gd name="T11" fmla="*/ 3 h 21"/>
                  <a:gd name="T12" fmla="*/ 1 w 3"/>
                  <a:gd name="T13" fmla="*/ 11 h 21"/>
                  <a:gd name="T14" fmla="*/ 1 w 3"/>
                  <a:gd name="T15" fmla="*/ 18 h 21"/>
                  <a:gd name="T16" fmla="*/ 0 w 3"/>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1">
                    <a:moveTo>
                      <a:pt x="0" y="21"/>
                    </a:moveTo>
                    <a:cubicBezTo>
                      <a:pt x="1" y="21"/>
                      <a:pt x="1" y="20"/>
                      <a:pt x="2" y="18"/>
                    </a:cubicBezTo>
                    <a:cubicBezTo>
                      <a:pt x="3" y="17"/>
                      <a:pt x="3" y="14"/>
                      <a:pt x="3" y="11"/>
                    </a:cubicBezTo>
                    <a:cubicBezTo>
                      <a:pt x="2" y="8"/>
                      <a:pt x="2" y="5"/>
                      <a:pt x="2" y="3"/>
                    </a:cubicBezTo>
                    <a:cubicBezTo>
                      <a:pt x="1" y="1"/>
                      <a:pt x="1" y="0"/>
                      <a:pt x="1" y="0"/>
                    </a:cubicBezTo>
                    <a:cubicBezTo>
                      <a:pt x="1" y="0"/>
                      <a:pt x="0" y="2"/>
                      <a:pt x="0" y="3"/>
                    </a:cubicBezTo>
                    <a:cubicBezTo>
                      <a:pt x="1" y="5"/>
                      <a:pt x="1" y="8"/>
                      <a:pt x="1" y="11"/>
                    </a:cubicBezTo>
                    <a:cubicBezTo>
                      <a:pt x="1" y="14"/>
                      <a:pt x="1" y="16"/>
                      <a:pt x="1" y="18"/>
                    </a:cubicBezTo>
                    <a:cubicBezTo>
                      <a:pt x="1" y="20"/>
                      <a:pt x="0" y="21"/>
                      <a:pt x="0" y="21"/>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9" name="Freeform 224"/>
              <p:cNvSpPr>
                <a:spLocks/>
              </p:cNvSpPr>
              <p:nvPr/>
            </p:nvSpPr>
            <p:spPr bwMode="auto">
              <a:xfrm>
                <a:off x="17275175" y="7824788"/>
                <a:ext cx="236537" cy="439738"/>
              </a:xfrm>
              <a:custGeom>
                <a:avLst/>
                <a:gdLst>
                  <a:gd name="T0" fmla="*/ 1 w 21"/>
                  <a:gd name="T1" fmla="*/ 15 h 39"/>
                  <a:gd name="T2" fmla="*/ 20 w 21"/>
                  <a:gd name="T3" fmla="*/ 18 h 39"/>
                  <a:gd name="T4" fmla="*/ 2 w 21"/>
                  <a:gd name="T5" fmla="*/ 30 h 39"/>
                  <a:gd name="T6" fmla="*/ 1 w 21"/>
                  <a:gd name="T7" fmla="*/ 15 h 39"/>
                </a:gdLst>
                <a:ahLst/>
                <a:cxnLst>
                  <a:cxn ang="0">
                    <a:pos x="T0" y="T1"/>
                  </a:cxn>
                  <a:cxn ang="0">
                    <a:pos x="T2" y="T3"/>
                  </a:cxn>
                  <a:cxn ang="0">
                    <a:pos x="T4" y="T5"/>
                  </a:cxn>
                  <a:cxn ang="0">
                    <a:pos x="T6" y="T7"/>
                  </a:cxn>
                </a:cxnLst>
                <a:rect l="0" t="0" r="r" b="b"/>
                <a:pathLst>
                  <a:path w="21" h="39">
                    <a:moveTo>
                      <a:pt x="1" y="15"/>
                    </a:moveTo>
                    <a:cubicBezTo>
                      <a:pt x="2" y="0"/>
                      <a:pt x="21" y="7"/>
                      <a:pt x="20" y="18"/>
                    </a:cubicBezTo>
                    <a:cubicBezTo>
                      <a:pt x="19" y="29"/>
                      <a:pt x="6" y="39"/>
                      <a:pt x="2" y="30"/>
                    </a:cubicBezTo>
                    <a:cubicBezTo>
                      <a:pt x="0" y="19"/>
                      <a:pt x="1" y="15"/>
                      <a:pt x="1" y="15"/>
                    </a:cubicBez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20" name="Freeform 225"/>
              <p:cNvSpPr>
                <a:spLocks/>
              </p:cNvSpPr>
              <p:nvPr/>
            </p:nvSpPr>
            <p:spPr bwMode="auto">
              <a:xfrm>
                <a:off x="17319625" y="7510463"/>
                <a:ext cx="225425" cy="539750"/>
              </a:xfrm>
              <a:custGeom>
                <a:avLst/>
                <a:gdLst>
                  <a:gd name="T0" fmla="*/ 12 w 20"/>
                  <a:gd name="T1" fmla="*/ 2 h 48"/>
                  <a:gd name="T2" fmla="*/ 6 w 20"/>
                  <a:gd name="T3" fmla="*/ 0 h 48"/>
                  <a:gd name="T4" fmla="*/ 0 w 20"/>
                  <a:gd name="T5" fmla="*/ 47 h 48"/>
                  <a:gd name="T6" fmla="*/ 7 w 20"/>
                  <a:gd name="T7" fmla="*/ 47 h 48"/>
                  <a:gd name="T8" fmla="*/ 16 w 20"/>
                  <a:gd name="T9" fmla="*/ 28 h 48"/>
                  <a:gd name="T10" fmla="*/ 12 w 20"/>
                  <a:gd name="T11" fmla="*/ 2 h 48"/>
                </a:gdLst>
                <a:ahLst/>
                <a:cxnLst>
                  <a:cxn ang="0">
                    <a:pos x="T0" y="T1"/>
                  </a:cxn>
                  <a:cxn ang="0">
                    <a:pos x="T2" y="T3"/>
                  </a:cxn>
                  <a:cxn ang="0">
                    <a:pos x="T4" y="T5"/>
                  </a:cxn>
                  <a:cxn ang="0">
                    <a:pos x="T6" y="T7"/>
                  </a:cxn>
                  <a:cxn ang="0">
                    <a:pos x="T8" y="T9"/>
                  </a:cxn>
                  <a:cxn ang="0">
                    <a:pos x="T10" y="T11"/>
                  </a:cxn>
                </a:cxnLst>
                <a:rect l="0" t="0" r="r" b="b"/>
                <a:pathLst>
                  <a:path w="20" h="48">
                    <a:moveTo>
                      <a:pt x="12" y="2"/>
                    </a:moveTo>
                    <a:cubicBezTo>
                      <a:pt x="6" y="0"/>
                      <a:pt x="6" y="0"/>
                      <a:pt x="6" y="0"/>
                    </a:cubicBezTo>
                    <a:cubicBezTo>
                      <a:pt x="11" y="16"/>
                      <a:pt x="0" y="47"/>
                      <a:pt x="0" y="47"/>
                    </a:cubicBezTo>
                    <a:cubicBezTo>
                      <a:pt x="0" y="47"/>
                      <a:pt x="6" y="48"/>
                      <a:pt x="7" y="47"/>
                    </a:cubicBezTo>
                    <a:cubicBezTo>
                      <a:pt x="9" y="46"/>
                      <a:pt x="12" y="33"/>
                      <a:pt x="16" y="28"/>
                    </a:cubicBezTo>
                    <a:cubicBezTo>
                      <a:pt x="20" y="23"/>
                      <a:pt x="18" y="13"/>
                      <a:pt x="12" y="2"/>
                    </a:cubicBezTo>
                    <a:close/>
                  </a:path>
                </a:pathLst>
              </a:custGeom>
              <a:solidFill>
                <a:srgbClr val="754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21" name="Freeform 226"/>
              <p:cNvSpPr>
                <a:spLocks/>
              </p:cNvSpPr>
              <p:nvPr/>
            </p:nvSpPr>
            <p:spPr bwMode="auto">
              <a:xfrm>
                <a:off x="16363950" y="7059613"/>
                <a:ext cx="1214437" cy="1035050"/>
              </a:xfrm>
              <a:custGeom>
                <a:avLst/>
                <a:gdLst>
                  <a:gd name="T0" fmla="*/ 87 w 108"/>
                  <a:gd name="T1" fmla="*/ 25 h 92"/>
                  <a:gd name="T2" fmla="*/ 35 w 108"/>
                  <a:gd name="T3" fmla="*/ 32 h 92"/>
                  <a:gd name="T4" fmla="*/ 28 w 108"/>
                  <a:gd name="T5" fmla="*/ 42 h 92"/>
                  <a:gd name="T6" fmla="*/ 13 w 108"/>
                  <a:gd name="T7" fmla="*/ 42 h 92"/>
                  <a:gd name="T8" fmla="*/ 15 w 108"/>
                  <a:gd name="T9" fmla="*/ 47 h 92"/>
                  <a:gd name="T10" fmla="*/ 9 w 108"/>
                  <a:gd name="T11" fmla="*/ 66 h 92"/>
                  <a:gd name="T12" fmla="*/ 12 w 108"/>
                  <a:gd name="T13" fmla="*/ 90 h 92"/>
                  <a:gd name="T14" fmla="*/ 20 w 108"/>
                  <a:gd name="T15" fmla="*/ 92 h 92"/>
                  <a:gd name="T16" fmla="*/ 95 w 108"/>
                  <a:gd name="T17" fmla="*/ 52 h 92"/>
                  <a:gd name="T18" fmla="*/ 101 w 108"/>
                  <a:gd name="T19" fmla="*/ 50 h 92"/>
                  <a:gd name="T20" fmla="*/ 107 w 108"/>
                  <a:gd name="T21" fmla="*/ 32 h 92"/>
                  <a:gd name="T22" fmla="*/ 102 w 108"/>
                  <a:gd name="T23" fmla="*/ 26 h 92"/>
                  <a:gd name="T24" fmla="*/ 87 w 108"/>
                  <a:gd name="T25" fmla="*/ 25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92">
                    <a:moveTo>
                      <a:pt x="87" y="25"/>
                    </a:moveTo>
                    <a:cubicBezTo>
                      <a:pt x="79" y="14"/>
                      <a:pt x="62" y="0"/>
                      <a:pt x="35" y="32"/>
                    </a:cubicBezTo>
                    <a:cubicBezTo>
                      <a:pt x="32" y="36"/>
                      <a:pt x="30" y="39"/>
                      <a:pt x="28" y="42"/>
                    </a:cubicBezTo>
                    <a:cubicBezTo>
                      <a:pt x="13" y="42"/>
                      <a:pt x="13" y="42"/>
                      <a:pt x="13" y="42"/>
                    </a:cubicBezTo>
                    <a:cubicBezTo>
                      <a:pt x="13" y="43"/>
                      <a:pt x="14" y="45"/>
                      <a:pt x="15" y="47"/>
                    </a:cubicBezTo>
                    <a:cubicBezTo>
                      <a:pt x="0" y="49"/>
                      <a:pt x="4" y="55"/>
                      <a:pt x="9" y="66"/>
                    </a:cubicBezTo>
                    <a:cubicBezTo>
                      <a:pt x="15" y="77"/>
                      <a:pt x="12" y="90"/>
                      <a:pt x="12" y="90"/>
                    </a:cubicBezTo>
                    <a:cubicBezTo>
                      <a:pt x="20" y="92"/>
                      <a:pt x="20" y="92"/>
                      <a:pt x="20" y="92"/>
                    </a:cubicBezTo>
                    <a:cubicBezTo>
                      <a:pt x="20" y="92"/>
                      <a:pt x="88" y="67"/>
                      <a:pt x="95" y="52"/>
                    </a:cubicBezTo>
                    <a:cubicBezTo>
                      <a:pt x="95" y="52"/>
                      <a:pt x="100" y="51"/>
                      <a:pt x="101" y="50"/>
                    </a:cubicBezTo>
                    <a:cubicBezTo>
                      <a:pt x="105" y="46"/>
                      <a:pt x="108" y="37"/>
                      <a:pt x="107" y="32"/>
                    </a:cubicBezTo>
                    <a:cubicBezTo>
                      <a:pt x="106" y="29"/>
                      <a:pt x="105" y="27"/>
                      <a:pt x="102" y="26"/>
                    </a:cubicBezTo>
                    <a:cubicBezTo>
                      <a:pt x="99" y="25"/>
                      <a:pt x="88" y="26"/>
                      <a:pt x="87" y="25"/>
                    </a:cubicBezTo>
                    <a:close/>
                  </a:path>
                </a:pathLst>
              </a:custGeom>
              <a:solidFill>
                <a:srgbClr val="754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22" name="Freeform 227"/>
              <p:cNvSpPr>
                <a:spLocks/>
              </p:cNvSpPr>
              <p:nvPr/>
            </p:nvSpPr>
            <p:spPr bwMode="auto">
              <a:xfrm>
                <a:off x="16565563" y="7375526"/>
                <a:ext cx="900112" cy="1327150"/>
              </a:xfrm>
              <a:custGeom>
                <a:avLst/>
                <a:gdLst>
                  <a:gd name="T0" fmla="*/ 62 w 80"/>
                  <a:gd name="T1" fmla="*/ 11 h 118"/>
                  <a:gd name="T2" fmla="*/ 77 w 80"/>
                  <a:gd name="T3" fmla="*/ 42 h 118"/>
                  <a:gd name="T4" fmla="*/ 71 w 80"/>
                  <a:gd name="T5" fmla="*/ 81 h 118"/>
                  <a:gd name="T6" fmla="*/ 71 w 80"/>
                  <a:gd name="T7" fmla="*/ 104 h 118"/>
                  <a:gd name="T8" fmla="*/ 47 w 80"/>
                  <a:gd name="T9" fmla="*/ 116 h 118"/>
                  <a:gd name="T10" fmla="*/ 4 w 80"/>
                  <a:gd name="T11" fmla="*/ 104 h 118"/>
                  <a:gd name="T12" fmla="*/ 7 w 80"/>
                  <a:gd name="T13" fmla="*/ 23 h 118"/>
                  <a:gd name="T14" fmla="*/ 62 w 80"/>
                  <a:gd name="T15" fmla="*/ 11 h 1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 h="118">
                    <a:moveTo>
                      <a:pt x="62" y="11"/>
                    </a:moveTo>
                    <a:cubicBezTo>
                      <a:pt x="76" y="19"/>
                      <a:pt x="80" y="21"/>
                      <a:pt x="77" y="42"/>
                    </a:cubicBezTo>
                    <a:cubicBezTo>
                      <a:pt x="74" y="55"/>
                      <a:pt x="72" y="68"/>
                      <a:pt x="71" y="81"/>
                    </a:cubicBezTo>
                    <a:cubicBezTo>
                      <a:pt x="71" y="89"/>
                      <a:pt x="71" y="97"/>
                      <a:pt x="71" y="104"/>
                    </a:cubicBezTo>
                    <a:cubicBezTo>
                      <a:pt x="71" y="107"/>
                      <a:pt x="62" y="114"/>
                      <a:pt x="47" y="116"/>
                    </a:cubicBezTo>
                    <a:cubicBezTo>
                      <a:pt x="35" y="118"/>
                      <a:pt x="18" y="112"/>
                      <a:pt x="4" y="104"/>
                    </a:cubicBezTo>
                    <a:cubicBezTo>
                      <a:pt x="1" y="76"/>
                      <a:pt x="0" y="40"/>
                      <a:pt x="7" y="23"/>
                    </a:cubicBezTo>
                    <a:cubicBezTo>
                      <a:pt x="13" y="5"/>
                      <a:pt x="40" y="0"/>
                      <a:pt x="62" y="11"/>
                    </a:cubicBez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23" name="Freeform 228"/>
              <p:cNvSpPr>
                <a:spLocks/>
              </p:cNvSpPr>
              <p:nvPr/>
            </p:nvSpPr>
            <p:spPr bwMode="auto">
              <a:xfrm>
                <a:off x="17083088" y="8027988"/>
                <a:ext cx="101600" cy="236538"/>
              </a:xfrm>
              <a:custGeom>
                <a:avLst/>
                <a:gdLst>
                  <a:gd name="T0" fmla="*/ 2 w 9"/>
                  <a:gd name="T1" fmla="*/ 21 h 21"/>
                  <a:gd name="T2" fmla="*/ 5 w 9"/>
                  <a:gd name="T3" fmla="*/ 18 h 21"/>
                  <a:gd name="T4" fmla="*/ 6 w 9"/>
                  <a:gd name="T5" fmla="*/ 16 h 21"/>
                  <a:gd name="T6" fmla="*/ 5 w 9"/>
                  <a:gd name="T7" fmla="*/ 15 h 21"/>
                  <a:gd name="T8" fmla="*/ 5 w 9"/>
                  <a:gd name="T9" fmla="*/ 14 h 21"/>
                  <a:gd name="T10" fmla="*/ 3 w 9"/>
                  <a:gd name="T11" fmla="*/ 13 h 21"/>
                  <a:gd name="T12" fmla="*/ 0 w 9"/>
                  <a:gd name="T13" fmla="*/ 9 h 21"/>
                  <a:gd name="T14" fmla="*/ 0 w 9"/>
                  <a:gd name="T15" fmla="*/ 4 h 21"/>
                  <a:gd name="T16" fmla="*/ 1 w 9"/>
                  <a:gd name="T17" fmla="*/ 2 h 21"/>
                  <a:gd name="T18" fmla="*/ 1 w 9"/>
                  <a:gd name="T19" fmla="*/ 1 h 21"/>
                  <a:gd name="T20" fmla="*/ 2 w 9"/>
                  <a:gd name="T21" fmla="*/ 1 h 21"/>
                  <a:gd name="T22" fmla="*/ 3 w 9"/>
                  <a:gd name="T23" fmla="*/ 2 h 21"/>
                  <a:gd name="T24" fmla="*/ 3 w 9"/>
                  <a:gd name="T25" fmla="*/ 3 h 21"/>
                  <a:gd name="T26" fmla="*/ 3 w 9"/>
                  <a:gd name="T27" fmla="*/ 4 h 21"/>
                  <a:gd name="T28" fmla="*/ 4 w 9"/>
                  <a:gd name="T29" fmla="*/ 7 h 21"/>
                  <a:gd name="T30" fmla="*/ 6 w 9"/>
                  <a:gd name="T31" fmla="*/ 11 h 21"/>
                  <a:gd name="T32" fmla="*/ 7 w 9"/>
                  <a:gd name="T33" fmla="*/ 11 h 21"/>
                  <a:gd name="T34" fmla="*/ 8 w 9"/>
                  <a:gd name="T35" fmla="*/ 12 h 21"/>
                  <a:gd name="T36" fmla="*/ 9 w 9"/>
                  <a:gd name="T37" fmla="*/ 16 h 21"/>
                  <a:gd name="T38" fmla="*/ 8 w 9"/>
                  <a:gd name="T39" fmla="*/ 19 h 21"/>
                  <a:gd name="T40" fmla="*/ 6 w 9"/>
                  <a:gd name="T41" fmla="*/ 20 h 21"/>
                  <a:gd name="T42" fmla="*/ 2 w 9"/>
                  <a:gd name="T4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21">
                    <a:moveTo>
                      <a:pt x="2" y="21"/>
                    </a:moveTo>
                    <a:cubicBezTo>
                      <a:pt x="2" y="20"/>
                      <a:pt x="3" y="19"/>
                      <a:pt x="5" y="18"/>
                    </a:cubicBezTo>
                    <a:cubicBezTo>
                      <a:pt x="6" y="17"/>
                      <a:pt x="6" y="16"/>
                      <a:pt x="6" y="16"/>
                    </a:cubicBezTo>
                    <a:cubicBezTo>
                      <a:pt x="6" y="16"/>
                      <a:pt x="6" y="15"/>
                      <a:pt x="5" y="15"/>
                    </a:cubicBezTo>
                    <a:cubicBezTo>
                      <a:pt x="5" y="15"/>
                      <a:pt x="5" y="14"/>
                      <a:pt x="5" y="14"/>
                    </a:cubicBezTo>
                    <a:cubicBezTo>
                      <a:pt x="4" y="14"/>
                      <a:pt x="4" y="14"/>
                      <a:pt x="3" y="13"/>
                    </a:cubicBezTo>
                    <a:cubicBezTo>
                      <a:pt x="2" y="12"/>
                      <a:pt x="1" y="10"/>
                      <a:pt x="0" y="9"/>
                    </a:cubicBezTo>
                    <a:cubicBezTo>
                      <a:pt x="0" y="7"/>
                      <a:pt x="0" y="5"/>
                      <a:pt x="0" y="4"/>
                    </a:cubicBezTo>
                    <a:cubicBezTo>
                      <a:pt x="0" y="3"/>
                      <a:pt x="1" y="3"/>
                      <a:pt x="1" y="2"/>
                    </a:cubicBezTo>
                    <a:cubicBezTo>
                      <a:pt x="1" y="2"/>
                      <a:pt x="1" y="2"/>
                      <a:pt x="1" y="1"/>
                    </a:cubicBezTo>
                    <a:cubicBezTo>
                      <a:pt x="2" y="1"/>
                      <a:pt x="2" y="0"/>
                      <a:pt x="2" y="1"/>
                    </a:cubicBezTo>
                    <a:cubicBezTo>
                      <a:pt x="2" y="1"/>
                      <a:pt x="3" y="1"/>
                      <a:pt x="3" y="2"/>
                    </a:cubicBezTo>
                    <a:cubicBezTo>
                      <a:pt x="3" y="2"/>
                      <a:pt x="3" y="2"/>
                      <a:pt x="3" y="3"/>
                    </a:cubicBezTo>
                    <a:cubicBezTo>
                      <a:pt x="3" y="3"/>
                      <a:pt x="3" y="4"/>
                      <a:pt x="3" y="4"/>
                    </a:cubicBezTo>
                    <a:cubicBezTo>
                      <a:pt x="3" y="5"/>
                      <a:pt x="3" y="6"/>
                      <a:pt x="4" y="7"/>
                    </a:cubicBezTo>
                    <a:cubicBezTo>
                      <a:pt x="4" y="9"/>
                      <a:pt x="5" y="10"/>
                      <a:pt x="6" y="11"/>
                    </a:cubicBezTo>
                    <a:cubicBezTo>
                      <a:pt x="6" y="11"/>
                      <a:pt x="7" y="11"/>
                      <a:pt x="7" y="11"/>
                    </a:cubicBezTo>
                    <a:cubicBezTo>
                      <a:pt x="7" y="12"/>
                      <a:pt x="8" y="12"/>
                      <a:pt x="8" y="12"/>
                    </a:cubicBezTo>
                    <a:cubicBezTo>
                      <a:pt x="9" y="13"/>
                      <a:pt x="9" y="14"/>
                      <a:pt x="9" y="16"/>
                    </a:cubicBezTo>
                    <a:cubicBezTo>
                      <a:pt x="9" y="17"/>
                      <a:pt x="9" y="18"/>
                      <a:pt x="8" y="19"/>
                    </a:cubicBezTo>
                    <a:cubicBezTo>
                      <a:pt x="8" y="19"/>
                      <a:pt x="7" y="20"/>
                      <a:pt x="6" y="20"/>
                    </a:cubicBezTo>
                    <a:cubicBezTo>
                      <a:pt x="4" y="21"/>
                      <a:pt x="3" y="21"/>
                      <a:pt x="2" y="21"/>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24" name="Freeform 229"/>
              <p:cNvSpPr>
                <a:spLocks/>
              </p:cNvSpPr>
              <p:nvPr/>
            </p:nvSpPr>
            <p:spPr bwMode="auto">
              <a:xfrm>
                <a:off x="16779875" y="7813676"/>
                <a:ext cx="214312" cy="90488"/>
              </a:xfrm>
              <a:custGeom>
                <a:avLst/>
                <a:gdLst>
                  <a:gd name="T0" fmla="*/ 18 w 19"/>
                  <a:gd name="T1" fmla="*/ 1 h 8"/>
                  <a:gd name="T2" fmla="*/ 17 w 19"/>
                  <a:gd name="T3" fmla="*/ 6 h 8"/>
                  <a:gd name="T4" fmla="*/ 1 w 19"/>
                  <a:gd name="T5" fmla="*/ 8 h 8"/>
                  <a:gd name="T6" fmla="*/ 0 w 19"/>
                  <a:gd name="T7" fmla="*/ 4 h 8"/>
                  <a:gd name="T8" fmla="*/ 18 w 19"/>
                  <a:gd name="T9" fmla="*/ 1 h 8"/>
                </a:gdLst>
                <a:ahLst/>
                <a:cxnLst>
                  <a:cxn ang="0">
                    <a:pos x="T0" y="T1"/>
                  </a:cxn>
                  <a:cxn ang="0">
                    <a:pos x="T2" y="T3"/>
                  </a:cxn>
                  <a:cxn ang="0">
                    <a:pos x="T4" y="T5"/>
                  </a:cxn>
                  <a:cxn ang="0">
                    <a:pos x="T6" y="T7"/>
                  </a:cxn>
                  <a:cxn ang="0">
                    <a:pos x="T8" y="T9"/>
                  </a:cxn>
                </a:cxnLst>
                <a:rect l="0" t="0" r="r" b="b"/>
                <a:pathLst>
                  <a:path w="19" h="8">
                    <a:moveTo>
                      <a:pt x="18" y="1"/>
                    </a:moveTo>
                    <a:cubicBezTo>
                      <a:pt x="19" y="3"/>
                      <a:pt x="18" y="6"/>
                      <a:pt x="17" y="6"/>
                    </a:cubicBezTo>
                    <a:cubicBezTo>
                      <a:pt x="17" y="6"/>
                      <a:pt x="11" y="4"/>
                      <a:pt x="1" y="8"/>
                    </a:cubicBezTo>
                    <a:cubicBezTo>
                      <a:pt x="0" y="7"/>
                      <a:pt x="0" y="5"/>
                      <a:pt x="0" y="4"/>
                    </a:cubicBezTo>
                    <a:cubicBezTo>
                      <a:pt x="2" y="2"/>
                      <a:pt x="15" y="0"/>
                      <a:pt x="18" y="1"/>
                    </a:cubicBezTo>
                    <a:close/>
                  </a:path>
                </a:pathLst>
              </a:custGeom>
              <a:solidFill>
                <a:srgbClr val="754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25" name="Freeform 230"/>
              <p:cNvSpPr>
                <a:spLocks/>
              </p:cNvSpPr>
              <p:nvPr/>
            </p:nvSpPr>
            <p:spPr bwMode="auto">
              <a:xfrm>
                <a:off x="16375063" y="7904163"/>
                <a:ext cx="236537" cy="438150"/>
              </a:xfrm>
              <a:custGeom>
                <a:avLst/>
                <a:gdLst>
                  <a:gd name="T0" fmla="*/ 21 w 21"/>
                  <a:gd name="T1" fmla="*/ 15 h 39"/>
                  <a:gd name="T2" fmla="*/ 2 w 21"/>
                  <a:gd name="T3" fmla="*/ 17 h 39"/>
                  <a:gd name="T4" fmla="*/ 20 w 21"/>
                  <a:gd name="T5" fmla="*/ 29 h 39"/>
                  <a:gd name="T6" fmla="*/ 21 w 21"/>
                  <a:gd name="T7" fmla="*/ 15 h 39"/>
                </a:gdLst>
                <a:ahLst/>
                <a:cxnLst>
                  <a:cxn ang="0">
                    <a:pos x="T0" y="T1"/>
                  </a:cxn>
                  <a:cxn ang="0">
                    <a:pos x="T2" y="T3"/>
                  </a:cxn>
                  <a:cxn ang="0">
                    <a:pos x="T4" y="T5"/>
                  </a:cxn>
                  <a:cxn ang="0">
                    <a:pos x="T6" y="T7"/>
                  </a:cxn>
                </a:cxnLst>
                <a:rect l="0" t="0" r="r" b="b"/>
                <a:pathLst>
                  <a:path w="21" h="39">
                    <a:moveTo>
                      <a:pt x="21" y="15"/>
                    </a:moveTo>
                    <a:cubicBezTo>
                      <a:pt x="20" y="0"/>
                      <a:pt x="0" y="6"/>
                      <a:pt x="2" y="17"/>
                    </a:cubicBezTo>
                    <a:cubicBezTo>
                      <a:pt x="3" y="28"/>
                      <a:pt x="16" y="39"/>
                      <a:pt x="20" y="29"/>
                    </a:cubicBezTo>
                    <a:cubicBezTo>
                      <a:pt x="21" y="19"/>
                      <a:pt x="21" y="15"/>
                      <a:pt x="21" y="15"/>
                    </a:cubicBez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26" name="Freeform 231"/>
              <p:cNvSpPr>
                <a:spLocks/>
              </p:cNvSpPr>
              <p:nvPr/>
            </p:nvSpPr>
            <p:spPr bwMode="auto">
              <a:xfrm>
                <a:off x="16454438" y="8039101"/>
                <a:ext cx="111125" cy="168275"/>
              </a:xfrm>
              <a:custGeom>
                <a:avLst/>
                <a:gdLst>
                  <a:gd name="T0" fmla="*/ 8 w 10"/>
                  <a:gd name="T1" fmla="*/ 15 h 15"/>
                  <a:gd name="T2" fmla="*/ 7 w 10"/>
                  <a:gd name="T3" fmla="*/ 15 h 15"/>
                  <a:gd name="T4" fmla="*/ 6 w 10"/>
                  <a:gd name="T5" fmla="*/ 15 h 15"/>
                  <a:gd name="T6" fmla="*/ 5 w 10"/>
                  <a:gd name="T7" fmla="*/ 14 h 15"/>
                  <a:gd name="T8" fmla="*/ 4 w 10"/>
                  <a:gd name="T9" fmla="*/ 13 h 15"/>
                  <a:gd name="T10" fmla="*/ 3 w 10"/>
                  <a:gd name="T11" fmla="*/ 12 h 15"/>
                  <a:gd name="T12" fmla="*/ 3 w 10"/>
                  <a:gd name="T13" fmla="*/ 9 h 15"/>
                  <a:gd name="T14" fmla="*/ 6 w 10"/>
                  <a:gd name="T15" fmla="*/ 7 h 15"/>
                  <a:gd name="T16" fmla="*/ 7 w 10"/>
                  <a:gd name="T17" fmla="*/ 7 h 15"/>
                  <a:gd name="T18" fmla="*/ 7 w 10"/>
                  <a:gd name="T19" fmla="*/ 7 h 15"/>
                  <a:gd name="T20" fmla="*/ 7 w 10"/>
                  <a:gd name="T21" fmla="*/ 7 h 15"/>
                  <a:gd name="T22" fmla="*/ 7 w 10"/>
                  <a:gd name="T23" fmla="*/ 7 h 15"/>
                  <a:gd name="T24" fmla="*/ 7 w 10"/>
                  <a:gd name="T25" fmla="*/ 7 h 15"/>
                  <a:gd name="T26" fmla="*/ 7 w 10"/>
                  <a:gd name="T27" fmla="*/ 6 h 15"/>
                  <a:gd name="T28" fmla="*/ 7 w 10"/>
                  <a:gd name="T29" fmla="*/ 5 h 15"/>
                  <a:gd name="T30" fmla="*/ 7 w 10"/>
                  <a:gd name="T31" fmla="*/ 4 h 15"/>
                  <a:gd name="T32" fmla="*/ 6 w 10"/>
                  <a:gd name="T33" fmla="*/ 3 h 15"/>
                  <a:gd name="T34" fmla="*/ 6 w 10"/>
                  <a:gd name="T35" fmla="*/ 3 h 15"/>
                  <a:gd name="T36" fmla="*/ 3 w 10"/>
                  <a:gd name="T37" fmla="*/ 2 h 15"/>
                  <a:gd name="T38" fmla="*/ 1 w 10"/>
                  <a:gd name="T39" fmla="*/ 3 h 15"/>
                  <a:gd name="T40" fmla="*/ 0 w 10"/>
                  <a:gd name="T41" fmla="*/ 4 h 15"/>
                  <a:gd name="T42" fmla="*/ 0 w 10"/>
                  <a:gd name="T43" fmla="*/ 3 h 15"/>
                  <a:gd name="T44" fmla="*/ 2 w 10"/>
                  <a:gd name="T45" fmla="*/ 0 h 15"/>
                  <a:gd name="T46" fmla="*/ 5 w 10"/>
                  <a:gd name="T47" fmla="*/ 0 h 15"/>
                  <a:gd name="T48" fmla="*/ 7 w 10"/>
                  <a:gd name="T49" fmla="*/ 2 h 15"/>
                  <a:gd name="T50" fmla="*/ 8 w 10"/>
                  <a:gd name="T51" fmla="*/ 2 h 15"/>
                  <a:gd name="T52" fmla="*/ 8 w 10"/>
                  <a:gd name="T53" fmla="*/ 3 h 15"/>
                  <a:gd name="T54" fmla="*/ 9 w 10"/>
                  <a:gd name="T55" fmla="*/ 4 h 15"/>
                  <a:gd name="T56" fmla="*/ 9 w 10"/>
                  <a:gd name="T57" fmla="*/ 6 h 15"/>
                  <a:gd name="T58" fmla="*/ 9 w 10"/>
                  <a:gd name="T59" fmla="*/ 6 h 15"/>
                  <a:gd name="T60" fmla="*/ 9 w 10"/>
                  <a:gd name="T61" fmla="*/ 7 h 15"/>
                  <a:gd name="T62" fmla="*/ 10 w 10"/>
                  <a:gd name="T63" fmla="*/ 8 h 15"/>
                  <a:gd name="T64" fmla="*/ 10 w 10"/>
                  <a:gd name="T65" fmla="*/ 9 h 15"/>
                  <a:gd name="T66" fmla="*/ 8 w 10"/>
                  <a:gd name="T67" fmla="*/ 9 h 15"/>
                  <a:gd name="T68" fmla="*/ 8 w 10"/>
                  <a:gd name="T69" fmla="*/ 9 h 15"/>
                  <a:gd name="T70" fmla="*/ 7 w 10"/>
                  <a:gd name="T71" fmla="*/ 8 h 15"/>
                  <a:gd name="T72" fmla="*/ 6 w 10"/>
                  <a:gd name="T73" fmla="*/ 9 h 15"/>
                  <a:gd name="T74" fmla="*/ 5 w 10"/>
                  <a:gd name="T75" fmla="*/ 10 h 15"/>
                  <a:gd name="T76" fmla="*/ 5 w 10"/>
                  <a:gd name="T77" fmla="*/ 13 h 15"/>
                  <a:gd name="T78" fmla="*/ 8 w 10"/>
                  <a:gd name="T7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 h="15">
                    <a:moveTo>
                      <a:pt x="8" y="15"/>
                    </a:moveTo>
                    <a:cubicBezTo>
                      <a:pt x="8" y="15"/>
                      <a:pt x="8" y="15"/>
                      <a:pt x="7" y="15"/>
                    </a:cubicBezTo>
                    <a:cubicBezTo>
                      <a:pt x="7" y="15"/>
                      <a:pt x="6" y="15"/>
                      <a:pt x="6" y="15"/>
                    </a:cubicBezTo>
                    <a:cubicBezTo>
                      <a:pt x="6" y="14"/>
                      <a:pt x="5" y="14"/>
                      <a:pt x="5" y="14"/>
                    </a:cubicBezTo>
                    <a:cubicBezTo>
                      <a:pt x="4" y="13"/>
                      <a:pt x="4" y="13"/>
                      <a:pt x="4" y="13"/>
                    </a:cubicBezTo>
                    <a:cubicBezTo>
                      <a:pt x="4" y="13"/>
                      <a:pt x="3" y="12"/>
                      <a:pt x="3" y="12"/>
                    </a:cubicBezTo>
                    <a:cubicBezTo>
                      <a:pt x="3" y="11"/>
                      <a:pt x="3" y="10"/>
                      <a:pt x="3" y="9"/>
                    </a:cubicBezTo>
                    <a:cubicBezTo>
                      <a:pt x="4" y="8"/>
                      <a:pt x="5" y="7"/>
                      <a:pt x="6" y="7"/>
                    </a:cubicBezTo>
                    <a:cubicBezTo>
                      <a:pt x="6" y="7"/>
                      <a:pt x="7" y="7"/>
                      <a:pt x="7" y="7"/>
                    </a:cubicBezTo>
                    <a:cubicBezTo>
                      <a:pt x="8" y="7"/>
                      <a:pt x="7" y="7"/>
                      <a:pt x="7" y="7"/>
                    </a:cubicBezTo>
                    <a:cubicBezTo>
                      <a:pt x="7" y="7"/>
                      <a:pt x="7" y="7"/>
                      <a:pt x="7" y="7"/>
                    </a:cubicBezTo>
                    <a:cubicBezTo>
                      <a:pt x="7" y="7"/>
                      <a:pt x="7" y="7"/>
                      <a:pt x="7" y="7"/>
                    </a:cubicBezTo>
                    <a:cubicBezTo>
                      <a:pt x="7" y="7"/>
                      <a:pt x="7" y="7"/>
                      <a:pt x="7" y="7"/>
                    </a:cubicBezTo>
                    <a:cubicBezTo>
                      <a:pt x="7" y="6"/>
                      <a:pt x="7" y="6"/>
                      <a:pt x="7" y="6"/>
                    </a:cubicBezTo>
                    <a:cubicBezTo>
                      <a:pt x="7" y="6"/>
                      <a:pt x="7" y="5"/>
                      <a:pt x="7" y="5"/>
                    </a:cubicBezTo>
                    <a:cubicBezTo>
                      <a:pt x="7" y="5"/>
                      <a:pt x="7" y="4"/>
                      <a:pt x="7" y="4"/>
                    </a:cubicBezTo>
                    <a:cubicBezTo>
                      <a:pt x="6" y="3"/>
                      <a:pt x="6" y="3"/>
                      <a:pt x="6" y="3"/>
                    </a:cubicBezTo>
                    <a:cubicBezTo>
                      <a:pt x="6" y="3"/>
                      <a:pt x="6" y="3"/>
                      <a:pt x="6" y="3"/>
                    </a:cubicBezTo>
                    <a:cubicBezTo>
                      <a:pt x="5" y="2"/>
                      <a:pt x="4" y="1"/>
                      <a:pt x="3" y="2"/>
                    </a:cubicBezTo>
                    <a:cubicBezTo>
                      <a:pt x="2" y="2"/>
                      <a:pt x="1" y="3"/>
                      <a:pt x="1" y="3"/>
                    </a:cubicBezTo>
                    <a:cubicBezTo>
                      <a:pt x="0" y="3"/>
                      <a:pt x="0" y="4"/>
                      <a:pt x="0" y="4"/>
                    </a:cubicBezTo>
                    <a:cubicBezTo>
                      <a:pt x="0" y="4"/>
                      <a:pt x="0" y="3"/>
                      <a:pt x="0" y="3"/>
                    </a:cubicBezTo>
                    <a:cubicBezTo>
                      <a:pt x="0" y="2"/>
                      <a:pt x="1" y="1"/>
                      <a:pt x="2" y="0"/>
                    </a:cubicBezTo>
                    <a:cubicBezTo>
                      <a:pt x="3" y="0"/>
                      <a:pt x="4" y="0"/>
                      <a:pt x="5" y="0"/>
                    </a:cubicBezTo>
                    <a:cubicBezTo>
                      <a:pt x="6" y="1"/>
                      <a:pt x="7" y="1"/>
                      <a:pt x="7" y="2"/>
                    </a:cubicBezTo>
                    <a:cubicBezTo>
                      <a:pt x="8" y="2"/>
                      <a:pt x="8" y="2"/>
                      <a:pt x="8" y="2"/>
                    </a:cubicBezTo>
                    <a:cubicBezTo>
                      <a:pt x="8" y="3"/>
                      <a:pt x="8" y="3"/>
                      <a:pt x="8" y="3"/>
                    </a:cubicBezTo>
                    <a:cubicBezTo>
                      <a:pt x="8" y="4"/>
                      <a:pt x="8" y="4"/>
                      <a:pt x="9" y="4"/>
                    </a:cubicBezTo>
                    <a:cubicBezTo>
                      <a:pt x="9" y="5"/>
                      <a:pt x="9" y="5"/>
                      <a:pt x="9" y="6"/>
                    </a:cubicBezTo>
                    <a:cubicBezTo>
                      <a:pt x="9" y="6"/>
                      <a:pt x="9" y="6"/>
                      <a:pt x="9" y="6"/>
                    </a:cubicBezTo>
                    <a:cubicBezTo>
                      <a:pt x="9" y="7"/>
                      <a:pt x="9" y="7"/>
                      <a:pt x="9" y="7"/>
                    </a:cubicBezTo>
                    <a:cubicBezTo>
                      <a:pt x="9" y="7"/>
                      <a:pt x="9" y="8"/>
                      <a:pt x="10" y="8"/>
                    </a:cubicBezTo>
                    <a:cubicBezTo>
                      <a:pt x="10" y="9"/>
                      <a:pt x="10" y="9"/>
                      <a:pt x="10" y="9"/>
                    </a:cubicBezTo>
                    <a:cubicBezTo>
                      <a:pt x="9" y="9"/>
                      <a:pt x="9" y="9"/>
                      <a:pt x="8" y="9"/>
                    </a:cubicBezTo>
                    <a:cubicBezTo>
                      <a:pt x="8" y="9"/>
                      <a:pt x="8" y="9"/>
                      <a:pt x="8" y="9"/>
                    </a:cubicBezTo>
                    <a:cubicBezTo>
                      <a:pt x="7" y="9"/>
                      <a:pt x="7" y="8"/>
                      <a:pt x="7" y="8"/>
                    </a:cubicBezTo>
                    <a:cubicBezTo>
                      <a:pt x="7" y="8"/>
                      <a:pt x="6" y="8"/>
                      <a:pt x="6" y="9"/>
                    </a:cubicBezTo>
                    <a:cubicBezTo>
                      <a:pt x="6" y="9"/>
                      <a:pt x="5" y="9"/>
                      <a:pt x="5" y="10"/>
                    </a:cubicBezTo>
                    <a:cubicBezTo>
                      <a:pt x="4" y="11"/>
                      <a:pt x="5" y="12"/>
                      <a:pt x="5" y="13"/>
                    </a:cubicBezTo>
                    <a:cubicBezTo>
                      <a:pt x="7" y="14"/>
                      <a:pt x="8" y="15"/>
                      <a:pt x="8" y="15"/>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27" name="Freeform 232"/>
              <p:cNvSpPr>
                <a:spLocks/>
              </p:cNvSpPr>
              <p:nvPr/>
            </p:nvSpPr>
            <p:spPr bwMode="auto">
              <a:xfrm>
                <a:off x="16454438" y="7285038"/>
                <a:ext cx="955675" cy="877888"/>
              </a:xfrm>
              <a:custGeom>
                <a:avLst/>
                <a:gdLst>
                  <a:gd name="T0" fmla="*/ 12 w 85"/>
                  <a:gd name="T1" fmla="*/ 10 h 78"/>
                  <a:gd name="T2" fmla="*/ 11 w 85"/>
                  <a:gd name="T3" fmla="*/ 10 h 78"/>
                  <a:gd name="T4" fmla="*/ 0 w 85"/>
                  <a:gd name="T5" fmla="*/ 21 h 78"/>
                  <a:gd name="T6" fmla="*/ 11 w 85"/>
                  <a:gd name="T7" fmla="*/ 32 h 78"/>
                  <a:gd name="T8" fmla="*/ 14 w 85"/>
                  <a:gd name="T9" fmla="*/ 31 h 78"/>
                  <a:gd name="T10" fmla="*/ 14 w 85"/>
                  <a:gd name="T11" fmla="*/ 32 h 78"/>
                  <a:gd name="T12" fmla="*/ 11 w 85"/>
                  <a:gd name="T13" fmla="*/ 62 h 78"/>
                  <a:gd name="T14" fmla="*/ 14 w 85"/>
                  <a:gd name="T15" fmla="*/ 78 h 78"/>
                  <a:gd name="T16" fmla="*/ 19 w 85"/>
                  <a:gd name="T17" fmla="*/ 72 h 78"/>
                  <a:gd name="T18" fmla="*/ 20 w 85"/>
                  <a:gd name="T19" fmla="*/ 53 h 78"/>
                  <a:gd name="T20" fmla="*/ 19 w 85"/>
                  <a:gd name="T21" fmla="*/ 29 h 78"/>
                  <a:gd name="T22" fmla="*/ 45 w 85"/>
                  <a:gd name="T23" fmla="*/ 20 h 78"/>
                  <a:gd name="T24" fmla="*/ 85 w 85"/>
                  <a:gd name="T25" fmla="*/ 16 h 78"/>
                  <a:gd name="T26" fmla="*/ 12 w 85"/>
                  <a:gd name="T27" fmla="*/ 1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78">
                    <a:moveTo>
                      <a:pt x="12" y="10"/>
                    </a:moveTo>
                    <a:cubicBezTo>
                      <a:pt x="12" y="10"/>
                      <a:pt x="11" y="10"/>
                      <a:pt x="11" y="10"/>
                    </a:cubicBezTo>
                    <a:cubicBezTo>
                      <a:pt x="5" y="10"/>
                      <a:pt x="0" y="15"/>
                      <a:pt x="0" y="21"/>
                    </a:cubicBezTo>
                    <a:cubicBezTo>
                      <a:pt x="0" y="27"/>
                      <a:pt x="5" y="32"/>
                      <a:pt x="11" y="32"/>
                    </a:cubicBezTo>
                    <a:cubicBezTo>
                      <a:pt x="12" y="32"/>
                      <a:pt x="13" y="32"/>
                      <a:pt x="14" y="31"/>
                    </a:cubicBezTo>
                    <a:cubicBezTo>
                      <a:pt x="14" y="32"/>
                      <a:pt x="14" y="32"/>
                      <a:pt x="14" y="32"/>
                    </a:cubicBezTo>
                    <a:cubicBezTo>
                      <a:pt x="11" y="41"/>
                      <a:pt x="10" y="60"/>
                      <a:pt x="11" y="62"/>
                    </a:cubicBezTo>
                    <a:cubicBezTo>
                      <a:pt x="12" y="64"/>
                      <a:pt x="14" y="70"/>
                      <a:pt x="14" y="78"/>
                    </a:cubicBezTo>
                    <a:cubicBezTo>
                      <a:pt x="14" y="78"/>
                      <a:pt x="19" y="75"/>
                      <a:pt x="19" y="72"/>
                    </a:cubicBezTo>
                    <a:cubicBezTo>
                      <a:pt x="18" y="68"/>
                      <a:pt x="18" y="60"/>
                      <a:pt x="20" y="53"/>
                    </a:cubicBezTo>
                    <a:cubicBezTo>
                      <a:pt x="22" y="47"/>
                      <a:pt x="19" y="40"/>
                      <a:pt x="19" y="29"/>
                    </a:cubicBezTo>
                    <a:cubicBezTo>
                      <a:pt x="20" y="29"/>
                      <a:pt x="32" y="23"/>
                      <a:pt x="45" y="20"/>
                    </a:cubicBezTo>
                    <a:cubicBezTo>
                      <a:pt x="56" y="25"/>
                      <a:pt x="76" y="23"/>
                      <a:pt x="85" y="16"/>
                    </a:cubicBezTo>
                    <a:cubicBezTo>
                      <a:pt x="49" y="0"/>
                      <a:pt x="22" y="0"/>
                      <a:pt x="12" y="10"/>
                    </a:cubicBezTo>
                    <a:close/>
                  </a:path>
                </a:pathLst>
              </a:custGeom>
              <a:solidFill>
                <a:srgbClr val="754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28" name="Freeform 233"/>
              <p:cNvSpPr>
                <a:spLocks/>
              </p:cNvSpPr>
              <p:nvPr/>
            </p:nvSpPr>
            <p:spPr bwMode="auto">
              <a:xfrm>
                <a:off x="17173575" y="7813676"/>
                <a:ext cx="214312" cy="101600"/>
              </a:xfrm>
              <a:custGeom>
                <a:avLst/>
                <a:gdLst>
                  <a:gd name="T0" fmla="*/ 19 w 19"/>
                  <a:gd name="T1" fmla="*/ 4 h 9"/>
                  <a:gd name="T2" fmla="*/ 17 w 19"/>
                  <a:gd name="T3" fmla="*/ 8 h 9"/>
                  <a:gd name="T4" fmla="*/ 0 w 19"/>
                  <a:gd name="T5" fmla="*/ 5 h 9"/>
                  <a:gd name="T6" fmla="*/ 1 w 19"/>
                  <a:gd name="T7" fmla="*/ 1 h 9"/>
                  <a:gd name="T8" fmla="*/ 19 w 19"/>
                  <a:gd name="T9" fmla="*/ 4 h 9"/>
                </a:gdLst>
                <a:ahLst/>
                <a:cxnLst>
                  <a:cxn ang="0">
                    <a:pos x="T0" y="T1"/>
                  </a:cxn>
                  <a:cxn ang="0">
                    <a:pos x="T2" y="T3"/>
                  </a:cxn>
                  <a:cxn ang="0">
                    <a:pos x="T4" y="T5"/>
                  </a:cxn>
                  <a:cxn ang="0">
                    <a:pos x="T6" y="T7"/>
                  </a:cxn>
                  <a:cxn ang="0">
                    <a:pos x="T8" y="T9"/>
                  </a:cxn>
                </a:cxnLst>
                <a:rect l="0" t="0" r="r" b="b"/>
                <a:pathLst>
                  <a:path w="19" h="9">
                    <a:moveTo>
                      <a:pt x="19" y="4"/>
                    </a:moveTo>
                    <a:cubicBezTo>
                      <a:pt x="19" y="6"/>
                      <a:pt x="18" y="9"/>
                      <a:pt x="17" y="8"/>
                    </a:cubicBezTo>
                    <a:cubicBezTo>
                      <a:pt x="16" y="8"/>
                      <a:pt x="11" y="5"/>
                      <a:pt x="0" y="5"/>
                    </a:cubicBezTo>
                    <a:cubicBezTo>
                      <a:pt x="0" y="4"/>
                      <a:pt x="0" y="2"/>
                      <a:pt x="1" y="1"/>
                    </a:cubicBezTo>
                    <a:cubicBezTo>
                      <a:pt x="3" y="0"/>
                      <a:pt x="16" y="2"/>
                      <a:pt x="19" y="4"/>
                    </a:cubicBezTo>
                    <a:close/>
                  </a:path>
                </a:pathLst>
              </a:custGeom>
              <a:solidFill>
                <a:srgbClr val="754D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29" name="Oval 234"/>
              <p:cNvSpPr>
                <a:spLocks noChangeArrowheads="1"/>
              </p:cNvSpPr>
              <p:nvPr/>
            </p:nvSpPr>
            <p:spPr bwMode="auto">
              <a:xfrm>
                <a:off x="16848138" y="7937501"/>
                <a:ext cx="100012" cy="157163"/>
              </a:xfrm>
              <a:prstGeom prst="ellipse">
                <a:avLst/>
              </a:pr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30" name="Oval 235"/>
              <p:cNvSpPr>
                <a:spLocks noChangeArrowheads="1"/>
              </p:cNvSpPr>
              <p:nvPr/>
            </p:nvSpPr>
            <p:spPr bwMode="auto">
              <a:xfrm>
                <a:off x="17218025" y="7926388"/>
                <a:ext cx="101600" cy="146050"/>
              </a:xfrm>
              <a:prstGeom prst="ellipse">
                <a:avLst/>
              </a:pr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31" name="Freeform 236"/>
              <p:cNvSpPr>
                <a:spLocks/>
              </p:cNvSpPr>
              <p:nvPr/>
            </p:nvSpPr>
            <p:spPr bwMode="auto">
              <a:xfrm>
                <a:off x="16870363" y="8331201"/>
                <a:ext cx="415925" cy="293688"/>
              </a:xfrm>
              <a:custGeom>
                <a:avLst/>
                <a:gdLst>
                  <a:gd name="T0" fmla="*/ 0 w 37"/>
                  <a:gd name="T1" fmla="*/ 0 h 26"/>
                  <a:gd name="T2" fmla="*/ 37 w 37"/>
                  <a:gd name="T3" fmla="*/ 0 h 26"/>
                  <a:gd name="T4" fmla="*/ 0 w 37"/>
                  <a:gd name="T5" fmla="*/ 0 h 26"/>
                </a:gdLst>
                <a:ahLst/>
                <a:cxnLst>
                  <a:cxn ang="0">
                    <a:pos x="T0" y="T1"/>
                  </a:cxn>
                  <a:cxn ang="0">
                    <a:pos x="T2" y="T3"/>
                  </a:cxn>
                  <a:cxn ang="0">
                    <a:pos x="T4" y="T5"/>
                  </a:cxn>
                </a:cxnLst>
                <a:rect l="0" t="0" r="r" b="b"/>
                <a:pathLst>
                  <a:path w="37" h="26">
                    <a:moveTo>
                      <a:pt x="0" y="0"/>
                    </a:moveTo>
                    <a:cubicBezTo>
                      <a:pt x="8" y="2"/>
                      <a:pt x="19" y="7"/>
                      <a:pt x="37" y="0"/>
                    </a:cubicBezTo>
                    <a:cubicBezTo>
                      <a:pt x="27" y="24"/>
                      <a:pt x="14" y="26"/>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32" name="Freeform 237"/>
              <p:cNvSpPr>
                <a:spLocks/>
              </p:cNvSpPr>
              <p:nvPr/>
            </p:nvSpPr>
            <p:spPr bwMode="auto">
              <a:xfrm>
                <a:off x="16824325" y="8308976"/>
                <a:ext cx="79375" cy="44450"/>
              </a:xfrm>
              <a:custGeom>
                <a:avLst/>
                <a:gdLst>
                  <a:gd name="T0" fmla="*/ 6 w 7"/>
                  <a:gd name="T1" fmla="*/ 1 h 4"/>
                  <a:gd name="T2" fmla="*/ 4 w 7"/>
                  <a:gd name="T3" fmla="*/ 3 h 4"/>
                  <a:gd name="T4" fmla="*/ 1 w 7"/>
                  <a:gd name="T5" fmla="*/ 4 h 4"/>
                  <a:gd name="T6" fmla="*/ 0 w 7"/>
                  <a:gd name="T7" fmla="*/ 4 h 4"/>
                  <a:gd name="T8" fmla="*/ 1 w 7"/>
                  <a:gd name="T9" fmla="*/ 3 h 4"/>
                  <a:gd name="T10" fmla="*/ 3 w 7"/>
                  <a:gd name="T11" fmla="*/ 1 h 4"/>
                  <a:gd name="T12" fmla="*/ 6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6" y="1"/>
                    </a:moveTo>
                    <a:cubicBezTo>
                      <a:pt x="7" y="1"/>
                      <a:pt x="5" y="2"/>
                      <a:pt x="4" y="3"/>
                    </a:cubicBezTo>
                    <a:cubicBezTo>
                      <a:pt x="3" y="3"/>
                      <a:pt x="2" y="4"/>
                      <a:pt x="1" y="4"/>
                    </a:cubicBezTo>
                    <a:cubicBezTo>
                      <a:pt x="1" y="4"/>
                      <a:pt x="0" y="4"/>
                      <a:pt x="0" y="4"/>
                    </a:cubicBezTo>
                    <a:cubicBezTo>
                      <a:pt x="0" y="3"/>
                      <a:pt x="0" y="3"/>
                      <a:pt x="1" y="3"/>
                    </a:cubicBezTo>
                    <a:cubicBezTo>
                      <a:pt x="1" y="2"/>
                      <a:pt x="2" y="1"/>
                      <a:pt x="3" y="1"/>
                    </a:cubicBezTo>
                    <a:cubicBezTo>
                      <a:pt x="5" y="0"/>
                      <a:pt x="6" y="0"/>
                      <a:pt x="6" y="1"/>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33" name="Freeform 238"/>
              <p:cNvSpPr>
                <a:spLocks noEditPoints="1"/>
              </p:cNvSpPr>
              <p:nvPr/>
            </p:nvSpPr>
            <p:spPr bwMode="auto">
              <a:xfrm>
                <a:off x="16656050" y="7915276"/>
                <a:ext cx="820737" cy="280988"/>
              </a:xfrm>
              <a:custGeom>
                <a:avLst/>
                <a:gdLst>
                  <a:gd name="T0" fmla="*/ 26 w 73"/>
                  <a:gd name="T1" fmla="*/ 3 h 25"/>
                  <a:gd name="T2" fmla="*/ 31 w 73"/>
                  <a:gd name="T3" fmla="*/ 9 h 25"/>
                  <a:gd name="T4" fmla="*/ 28 w 73"/>
                  <a:gd name="T5" fmla="*/ 18 h 25"/>
                  <a:gd name="T6" fmla="*/ 15 w 73"/>
                  <a:gd name="T7" fmla="*/ 24 h 25"/>
                  <a:gd name="T8" fmla="*/ 10 w 73"/>
                  <a:gd name="T9" fmla="*/ 23 h 25"/>
                  <a:gd name="T10" fmla="*/ 7 w 73"/>
                  <a:gd name="T11" fmla="*/ 3 h 25"/>
                  <a:gd name="T12" fmla="*/ 15 w 73"/>
                  <a:gd name="T13" fmla="*/ 1 h 25"/>
                  <a:gd name="T14" fmla="*/ 43 w 73"/>
                  <a:gd name="T15" fmla="*/ 5 h 25"/>
                  <a:gd name="T16" fmla="*/ 44 w 73"/>
                  <a:gd name="T17" fmla="*/ 4 h 25"/>
                  <a:gd name="T18" fmla="*/ 67 w 73"/>
                  <a:gd name="T19" fmla="*/ 5 h 25"/>
                  <a:gd name="T20" fmla="*/ 67 w 73"/>
                  <a:gd name="T21" fmla="*/ 18 h 25"/>
                  <a:gd name="T22" fmla="*/ 55 w 73"/>
                  <a:gd name="T23" fmla="*/ 24 h 25"/>
                  <a:gd name="T24" fmla="*/ 47 w 73"/>
                  <a:gd name="T25" fmla="*/ 21 h 25"/>
                  <a:gd name="T26" fmla="*/ 46 w 73"/>
                  <a:gd name="T27" fmla="*/ 20 h 25"/>
                  <a:gd name="T28" fmla="*/ 42 w 73"/>
                  <a:gd name="T29" fmla="*/ 9 h 25"/>
                  <a:gd name="T30" fmla="*/ 0 w 73"/>
                  <a:gd name="T31" fmla="*/ 6 h 25"/>
                  <a:gd name="T32" fmla="*/ 1 w 73"/>
                  <a:gd name="T33" fmla="*/ 7 h 25"/>
                  <a:gd name="T34" fmla="*/ 2 w 73"/>
                  <a:gd name="T35" fmla="*/ 12 h 25"/>
                  <a:gd name="T36" fmla="*/ 5 w 73"/>
                  <a:gd name="T37" fmla="*/ 20 h 25"/>
                  <a:gd name="T38" fmla="*/ 6 w 73"/>
                  <a:gd name="T39" fmla="*/ 22 h 25"/>
                  <a:gd name="T40" fmla="*/ 15 w 73"/>
                  <a:gd name="T41" fmla="*/ 25 h 25"/>
                  <a:gd name="T42" fmla="*/ 33 w 73"/>
                  <a:gd name="T43" fmla="*/ 12 h 25"/>
                  <a:gd name="T44" fmla="*/ 36 w 73"/>
                  <a:gd name="T45" fmla="*/ 8 h 25"/>
                  <a:gd name="T46" fmla="*/ 40 w 73"/>
                  <a:gd name="T47" fmla="*/ 11 h 25"/>
                  <a:gd name="T48" fmla="*/ 48 w 73"/>
                  <a:gd name="T49" fmla="*/ 23 h 25"/>
                  <a:gd name="T50" fmla="*/ 66 w 73"/>
                  <a:gd name="T51" fmla="*/ 23 h 25"/>
                  <a:gd name="T52" fmla="*/ 68 w 73"/>
                  <a:gd name="T53" fmla="*/ 19 h 25"/>
                  <a:gd name="T54" fmla="*/ 73 w 73"/>
                  <a:gd name="T55" fmla="*/ 6 h 25"/>
                  <a:gd name="T56" fmla="*/ 70 w 73"/>
                  <a:gd name="T57" fmla="*/ 1 h 25"/>
                  <a:gd name="T58" fmla="*/ 50 w 73"/>
                  <a:gd name="T59" fmla="*/ 0 h 25"/>
                  <a:gd name="T60" fmla="*/ 37 w 73"/>
                  <a:gd name="T61" fmla="*/ 3 h 25"/>
                  <a:gd name="T62" fmla="*/ 23 w 73"/>
                  <a:gd name="T63" fmla="*/ 0 h 25"/>
                  <a:gd name="T64" fmla="*/ 3 w 73"/>
                  <a:gd name="T6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3" h="25">
                    <a:moveTo>
                      <a:pt x="15" y="1"/>
                    </a:moveTo>
                    <a:cubicBezTo>
                      <a:pt x="19" y="1"/>
                      <a:pt x="23" y="1"/>
                      <a:pt x="26" y="3"/>
                    </a:cubicBezTo>
                    <a:cubicBezTo>
                      <a:pt x="28" y="4"/>
                      <a:pt x="30" y="5"/>
                      <a:pt x="31" y="6"/>
                    </a:cubicBezTo>
                    <a:cubicBezTo>
                      <a:pt x="31" y="7"/>
                      <a:pt x="31" y="8"/>
                      <a:pt x="31" y="9"/>
                    </a:cubicBezTo>
                    <a:cubicBezTo>
                      <a:pt x="31" y="11"/>
                      <a:pt x="30" y="14"/>
                      <a:pt x="30" y="15"/>
                    </a:cubicBezTo>
                    <a:cubicBezTo>
                      <a:pt x="29" y="16"/>
                      <a:pt x="29" y="17"/>
                      <a:pt x="28" y="18"/>
                    </a:cubicBezTo>
                    <a:cubicBezTo>
                      <a:pt x="26" y="21"/>
                      <a:pt x="23" y="24"/>
                      <a:pt x="18" y="24"/>
                    </a:cubicBezTo>
                    <a:cubicBezTo>
                      <a:pt x="15" y="24"/>
                      <a:pt x="15" y="24"/>
                      <a:pt x="15" y="24"/>
                    </a:cubicBezTo>
                    <a:cubicBezTo>
                      <a:pt x="14" y="24"/>
                      <a:pt x="14" y="24"/>
                      <a:pt x="14" y="24"/>
                    </a:cubicBezTo>
                    <a:cubicBezTo>
                      <a:pt x="12" y="24"/>
                      <a:pt x="11" y="23"/>
                      <a:pt x="10" y="23"/>
                    </a:cubicBezTo>
                    <a:cubicBezTo>
                      <a:pt x="8" y="22"/>
                      <a:pt x="6" y="20"/>
                      <a:pt x="5" y="18"/>
                    </a:cubicBezTo>
                    <a:cubicBezTo>
                      <a:pt x="4" y="14"/>
                      <a:pt x="4" y="6"/>
                      <a:pt x="7" y="3"/>
                    </a:cubicBezTo>
                    <a:cubicBezTo>
                      <a:pt x="8" y="3"/>
                      <a:pt x="8" y="3"/>
                      <a:pt x="9" y="2"/>
                    </a:cubicBezTo>
                    <a:cubicBezTo>
                      <a:pt x="10" y="2"/>
                      <a:pt x="13" y="1"/>
                      <a:pt x="15" y="1"/>
                    </a:cubicBezTo>
                    <a:close/>
                    <a:moveTo>
                      <a:pt x="42" y="9"/>
                    </a:moveTo>
                    <a:cubicBezTo>
                      <a:pt x="42" y="7"/>
                      <a:pt x="42" y="7"/>
                      <a:pt x="43" y="5"/>
                    </a:cubicBezTo>
                    <a:cubicBezTo>
                      <a:pt x="43" y="5"/>
                      <a:pt x="43" y="5"/>
                      <a:pt x="44" y="4"/>
                    </a:cubicBezTo>
                    <a:cubicBezTo>
                      <a:pt x="44" y="4"/>
                      <a:pt x="44" y="4"/>
                      <a:pt x="44" y="4"/>
                    </a:cubicBezTo>
                    <a:cubicBezTo>
                      <a:pt x="48" y="2"/>
                      <a:pt x="53" y="2"/>
                      <a:pt x="57" y="2"/>
                    </a:cubicBezTo>
                    <a:cubicBezTo>
                      <a:pt x="61" y="2"/>
                      <a:pt x="66" y="2"/>
                      <a:pt x="67" y="5"/>
                    </a:cubicBezTo>
                    <a:cubicBezTo>
                      <a:pt x="68" y="7"/>
                      <a:pt x="68" y="8"/>
                      <a:pt x="68" y="9"/>
                    </a:cubicBezTo>
                    <a:cubicBezTo>
                      <a:pt x="68" y="12"/>
                      <a:pt x="68" y="16"/>
                      <a:pt x="67" y="18"/>
                    </a:cubicBezTo>
                    <a:cubicBezTo>
                      <a:pt x="66" y="22"/>
                      <a:pt x="63" y="23"/>
                      <a:pt x="59" y="24"/>
                    </a:cubicBezTo>
                    <a:cubicBezTo>
                      <a:pt x="58" y="24"/>
                      <a:pt x="56" y="24"/>
                      <a:pt x="55" y="24"/>
                    </a:cubicBezTo>
                    <a:cubicBezTo>
                      <a:pt x="54" y="24"/>
                      <a:pt x="54" y="24"/>
                      <a:pt x="53" y="24"/>
                    </a:cubicBezTo>
                    <a:cubicBezTo>
                      <a:pt x="51" y="23"/>
                      <a:pt x="49" y="22"/>
                      <a:pt x="47" y="21"/>
                    </a:cubicBezTo>
                    <a:cubicBezTo>
                      <a:pt x="46" y="20"/>
                      <a:pt x="46" y="20"/>
                      <a:pt x="46" y="20"/>
                    </a:cubicBezTo>
                    <a:cubicBezTo>
                      <a:pt x="46" y="20"/>
                      <a:pt x="46" y="20"/>
                      <a:pt x="46" y="20"/>
                    </a:cubicBezTo>
                    <a:cubicBezTo>
                      <a:pt x="44" y="18"/>
                      <a:pt x="43" y="15"/>
                      <a:pt x="42" y="13"/>
                    </a:cubicBezTo>
                    <a:cubicBezTo>
                      <a:pt x="42" y="12"/>
                      <a:pt x="42" y="10"/>
                      <a:pt x="42" y="9"/>
                    </a:cubicBezTo>
                    <a:close/>
                    <a:moveTo>
                      <a:pt x="0" y="3"/>
                    </a:moveTo>
                    <a:cubicBezTo>
                      <a:pt x="0" y="6"/>
                      <a:pt x="0" y="6"/>
                      <a:pt x="0" y="6"/>
                    </a:cubicBezTo>
                    <a:cubicBezTo>
                      <a:pt x="0" y="6"/>
                      <a:pt x="0" y="7"/>
                      <a:pt x="0" y="7"/>
                    </a:cubicBezTo>
                    <a:cubicBezTo>
                      <a:pt x="0" y="7"/>
                      <a:pt x="0" y="7"/>
                      <a:pt x="1" y="7"/>
                    </a:cubicBezTo>
                    <a:cubicBezTo>
                      <a:pt x="2" y="8"/>
                      <a:pt x="2" y="9"/>
                      <a:pt x="2" y="10"/>
                    </a:cubicBezTo>
                    <a:cubicBezTo>
                      <a:pt x="2" y="11"/>
                      <a:pt x="2" y="11"/>
                      <a:pt x="2" y="12"/>
                    </a:cubicBezTo>
                    <a:cubicBezTo>
                      <a:pt x="3" y="13"/>
                      <a:pt x="3" y="14"/>
                      <a:pt x="3" y="15"/>
                    </a:cubicBezTo>
                    <a:cubicBezTo>
                      <a:pt x="4" y="17"/>
                      <a:pt x="4" y="19"/>
                      <a:pt x="5" y="20"/>
                    </a:cubicBezTo>
                    <a:cubicBezTo>
                      <a:pt x="5" y="21"/>
                      <a:pt x="5" y="21"/>
                      <a:pt x="6" y="21"/>
                    </a:cubicBezTo>
                    <a:cubicBezTo>
                      <a:pt x="6" y="22"/>
                      <a:pt x="6" y="22"/>
                      <a:pt x="6" y="22"/>
                    </a:cubicBezTo>
                    <a:cubicBezTo>
                      <a:pt x="7" y="23"/>
                      <a:pt x="7" y="22"/>
                      <a:pt x="8" y="23"/>
                    </a:cubicBezTo>
                    <a:cubicBezTo>
                      <a:pt x="10" y="24"/>
                      <a:pt x="13" y="25"/>
                      <a:pt x="15" y="25"/>
                    </a:cubicBezTo>
                    <a:cubicBezTo>
                      <a:pt x="19" y="25"/>
                      <a:pt x="21" y="25"/>
                      <a:pt x="24" y="23"/>
                    </a:cubicBezTo>
                    <a:cubicBezTo>
                      <a:pt x="29" y="21"/>
                      <a:pt x="31" y="16"/>
                      <a:pt x="33" y="12"/>
                    </a:cubicBezTo>
                    <a:cubicBezTo>
                      <a:pt x="33" y="11"/>
                      <a:pt x="33" y="11"/>
                      <a:pt x="33" y="10"/>
                    </a:cubicBezTo>
                    <a:cubicBezTo>
                      <a:pt x="34" y="9"/>
                      <a:pt x="35" y="8"/>
                      <a:pt x="36" y="8"/>
                    </a:cubicBezTo>
                    <a:cubicBezTo>
                      <a:pt x="37" y="8"/>
                      <a:pt x="39" y="8"/>
                      <a:pt x="39" y="10"/>
                    </a:cubicBezTo>
                    <a:cubicBezTo>
                      <a:pt x="39" y="10"/>
                      <a:pt x="40" y="11"/>
                      <a:pt x="40" y="11"/>
                    </a:cubicBezTo>
                    <a:cubicBezTo>
                      <a:pt x="41" y="14"/>
                      <a:pt x="42" y="17"/>
                      <a:pt x="43" y="19"/>
                    </a:cubicBezTo>
                    <a:cubicBezTo>
                      <a:pt x="45" y="21"/>
                      <a:pt x="46" y="22"/>
                      <a:pt x="48" y="23"/>
                    </a:cubicBezTo>
                    <a:cubicBezTo>
                      <a:pt x="51" y="25"/>
                      <a:pt x="54" y="25"/>
                      <a:pt x="58" y="25"/>
                    </a:cubicBezTo>
                    <a:cubicBezTo>
                      <a:pt x="60" y="25"/>
                      <a:pt x="64" y="24"/>
                      <a:pt x="66" y="23"/>
                    </a:cubicBezTo>
                    <a:cubicBezTo>
                      <a:pt x="67" y="22"/>
                      <a:pt x="66" y="22"/>
                      <a:pt x="67" y="21"/>
                    </a:cubicBezTo>
                    <a:cubicBezTo>
                      <a:pt x="67" y="21"/>
                      <a:pt x="68" y="20"/>
                      <a:pt x="68" y="19"/>
                    </a:cubicBezTo>
                    <a:cubicBezTo>
                      <a:pt x="70" y="15"/>
                      <a:pt x="70" y="10"/>
                      <a:pt x="71" y="9"/>
                    </a:cubicBezTo>
                    <a:cubicBezTo>
                      <a:pt x="72" y="6"/>
                      <a:pt x="73" y="7"/>
                      <a:pt x="73" y="6"/>
                    </a:cubicBezTo>
                    <a:cubicBezTo>
                      <a:pt x="73" y="6"/>
                      <a:pt x="73" y="3"/>
                      <a:pt x="73" y="2"/>
                    </a:cubicBezTo>
                    <a:cubicBezTo>
                      <a:pt x="73" y="2"/>
                      <a:pt x="71" y="2"/>
                      <a:pt x="70" y="1"/>
                    </a:cubicBezTo>
                    <a:cubicBezTo>
                      <a:pt x="62" y="0"/>
                      <a:pt x="62" y="0"/>
                      <a:pt x="62" y="0"/>
                    </a:cubicBezTo>
                    <a:cubicBezTo>
                      <a:pt x="58" y="0"/>
                      <a:pt x="54" y="0"/>
                      <a:pt x="50" y="0"/>
                    </a:cubicBezTo>
                    <a:cubicBezTo>
                      <a:pt x="47" y="1"/>
                      <a:pt x="45" y="1"/>
                      <a:pt x="41" y="2"/>
                    </a:cubicBezTo>
                    <a:cubicBezTo>
                      <a:pt x="40" y="2"/>
                      <a:pt x="39" y="3"/>
                      <a:pt x="37" y="3"/>
                    </a:cubicBezTo>
                    <a:cubicBezTo>
                      <a:pt x="33" y="3"/>
                      <a:pt x="31" y="2"/>
                      <a:pt x="28" y="1"/>
                    </a:cubicBezTo>
                    <a:cubicBezTo>
                      <a:pt x="26" y="1"/>
                      <a:pt x="25" y="1"/>
                      <a:pt x="23" y="0"/>
                    </a:cubicBezTo>
                    <a:cubicBezTo>
                      <a:pt x="19" y="0"/>
                      <a:pt x="16" y="0"/>
                      <a:pt x="12" y="0"/>
                    </a:cubicBezTo>
                    <a:cubicBezTo>
                      <a:pt x="3" y="1"/>
                      <a:pt x="3" y="1"/>
                      <a:pt x="3" y="1"/>
                    </a:cubicBezTo>
                    <a:cubicBezTo>
                      <a:pt x="0" y="1"/>
                      <a:pt x="0" y="1"/>
                      <a:pt x="0" y="3"/>
                    </a:cubicBezTo>
                    <a:close/>
                  </a:path>
                </a:pathLst>
              </a:cu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34" name="Freeform 210"/>
              <p:cNvSpPr>
                <a:spLocks/>
              </p:cNvSpPr>
              <p:nvPr/>
            </p:nvSpPr>
            <p:spPr bwMode="auto">
              <a:xfrm>
                <a:off x="15722600" y="10648951"/>
                <a:ext cx="360362" cy="676275"/>
              </a:xfrm>
              <a:custGeom>
                <a:avLst/>
                <a:gdLst>
                  <a:gd name="T0" fmla="*/ 12 w 32"/>
                  <a:gd name="T1" fmla="*/ 0 h 60"/>
                  <a:gd name="T2" fmla="*/ 8 w 32"/>
                  <a:gd name="T3" fmla="*/ 19 h 60"/>
                  <a:gd name="T4" fmla="*/ 2 w 32"/>
                  <a:gd name="T5" fmla="*/ 40 h 60"/>
                  <a:gd name="T6" fmla="*/ 8 w 32"/>
                  <a:gd name="T7" fmla="*/ 54 h 60"/>
                  <a:gd name="T8" fmla="*/ 24 w 32"/>
                  <a:gd name="T9" fmla="*/ 55 h 60"/>
                  <a:gd name="T10" fmla="*/ 24 w 32"/>
                  <a:gd name="T11" fmla="*/ 25 h 60"/>
                  <a:gd name="T12" fmla="*/ 28 w 32"/>
                  <a:gd name="T13" fmla="*/ 39 h 60"/>
                  <a:gd name="T14" fmla="*/ 32 w 32"/>
                  <a:gd name="T15" fmla="*/ 39 h 60"/>
                  <a:gd name="T16" fmla="*/ 31 w 32"/>
                  <a:gd name="T17" fmla="*/ 20 h 60"/>
                  <a:gd name="T18" fmla="*/ 27 w 32"/>
                  <a:gd name="T19" fmla="*/ 12 h 60"/>
                  <a:gd name="T20" fmla="*/ 27 w 32"/>
                  <a:gd name="T21" fmla="*/ 0 h 60"/>
                  <a:gd name="T22" fmla="*/ 12 w 32"/>
                  <a:gd name="T2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60">
                    <a:moveTo>
                      <a:pt x="12" y="0"/>
                    </a:moveTo>
                    <a:cubicBezTo>
                      <a:pt x="13" y="6"/>
                      <a:pt x="10" y="14"/>
                      <a:pt x="8" y="19"/>
                    </a:cubicBezTo>
                    <a:cubicBezTo>
                      <a:pt x="7" y="22"/>
                      <a:pt x="4" y="31"/>
                      <a:pt x="2" y="40"/>
                    </a:cubicBezTo>
                    <a:cubicBezTo>
                      <a:pt x="0" y="49"/>
                      <a:pt x="4" y="52"/>
                      <a:pt x="8" y="54"/>
                    </a:cubicBezTo>
                    <a:cubicBezTo>
                      <a:pt x="11" y="56"/>
                      <a:pt x="18" y="60"/>
                      <a:pt x="24" y="55"/>
                    </a:cubicBezTo>
                    <a:cubicBezTo>
                      <a:pt x="25" y="53"/>
                      <a:pt x="21" y="25"/>
                      <a:pt x="24" y="25"/>
                    </a:cubicBezTo>
                    <a:cubicBezTo>
                      <a:pt x="26" y="26"/>
                      <a:pt x="26" y="39"/>
                      <a:pt x="28" y="39"/>
                    </a:cubicBezTo>
                    <a:cubicBezTo>
                      <a:pt x="31" y="42"/>
                      <a:pt x="32" y="40"/>
                      <a:pt x="32" y="39"/>
                    </a:cubicBezTo>
                    <a:cubicBezTo>
                      <a:pt x="32" y="34"/>
                      <a:pt x="32" y="25"/>
                      <a:pt x="31" y="20"/>
                    </a:cubicBezTo>
                    <a:cubicBezTo>
                      <a:pt x="31" y="15"/>
                      <a:pt x="27" y="16"/>
                      <a:pt x="27" y="12"/>
                    </a:cubicBezTo>
                    <a:cubicBezTo>
                      <a:pt x="26" y="8"/>
                      <a:pt x="27" y="0"/>
                      <a:pt x="27" y="0"/>
                    </a:cubicBezTo>
                    <a:cubicBezTo>
                      <a:pt x="12" y="0"/>
                      <a:pt x="12" y="0"/>
                      <a:pt x="12" y="0"/>
                    </a:cubicBezTo>
                  </a:path>
                </a:pathLst>
              </a:custGeom>
              <a:solidFill>
                <a:srgbClr val="FD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35" name="Freeform 211"/>
              <p:cNvSpPr>
                <a:spLocks noEditPoints="1"/>
              </p:cNvSpPr>
              <p:nvPr/>
            </p:nvSpPr>
            <p:spPr bwMode="auto">
              <a:xfrm>
                <a:off x="15846425" y="10648951"/>
                <a:ext cx="179387" cy="101600"/>
              </a:xfrm>
              <a:custGeom>
                <a:avLst/>
                <a:gdLst>
                  <a:gd name="T0" fmla="*/ 16 w 16"/>
                  <a:gd name="T1" fmla="*/ 0 h 9"/>
                  <a:gd name="T2" fmla="*/ 16 w 16"/>
                  <a:gd name="T3" fmla="*/ 9 h 9"/>
                  <a:gd name="T4" fmla="*/ 16 w 16"/>
                  <a:gd name="T5" fmla="*/ 9 h 9"/>
                  <a:gd name="T6" fmla="*/ 16 w 16"/>
                  <a:gd name="T7" fmla="*/ 0 h 9"/>
                  <a:gd name="T8" fmla="*/ 16 w 16"/>
                  <a:gd name="T9" fmla="*/ 0 h 9"/>
                  <a:gd name="T10" fmla="*/ 16 w 16"/>
                  <a:gd name="T11" fmla="*/ 0 h 9"/>
                  <a:gd name="T12" fmla="*/ 16 w 16"/>
                  <a:gd name="T13" fmla="*/ 0 h 9"/>
                  <a:gd name="T14" fmla="*/ 1 w 16"/>
                  <a:gd name="T15" fmla="*/ 0 h 9"/>
                  <a:gd name="T16" fmla="*/ 0 w 16"/>
                  <a:gd name="T17" fmla="*/ 8 h 9"/>
                  <a:gd name="T18" fmla="*/ 0 w 16"/>
                  <a:gd name="T19" fmla="*/ 8 h 9"/>
                  <a:gd name="T20" fmla="*/ 1 w 16"/>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9">
                    <a:moveTo>
                      <a:pt x="16" y="0"/>
                    </a:moveTo>
                    <a:cubicBezTo>
                      <a:pt x="16" y="0"/>
                      <a:pt x="16" y="5"/>
                      <a:pt x="16" y="9"/>
                    </a:cubicBezTo>
                    <a:cubicBezTo>
                      <a:pt x="16" y="9"/>
                      <a:pt x="16" y="9"/>
                      <a:pt x="16" y="9"/>
                    </a:cubicBezTo>
                    <a:cubicBezTo>
                      <a:pt x="16" y="5"/>
                      <a:pt x="16" y="0"/>
                      <a:pt x="16" y="0"/>
                    </a:cubicBezTo>
                    <a:moveTo>
                      <a:pt x="16" y="0"/>
                    </a:moveTo>
                    <a:cubicBezTo>
                      <a:pt x="16" y="0"/>
                      <a:pt x="16" y="0"/>
                      <a:pt x="16" y="0"/>
                    </a:cubicBezTo>
                    <a:cubicBezTo>
                      <a:pt x="16" y="0"/>
                      <a:pt x="16" y="0"/>
                      <a:pt x="16" y="0"/>
                    </a:cubicBezTo>
                    <a:moveTo>
                      <a:pt x="1" y="0"/>
                    </a:moveTo>
                    <a:cubicBezTo>
                      <a:pt x="2" y="2"/>
                      <a:pt x="1" y="5"/>
                      <a:pt x="0" y="8"/>
                    </a:cubicBezTo>
                    <a:cubicBezTo>
                      <a:pt x="0" y="8"/>
                      <a:pt x="0" y="8"/>
                      <a:pt x="0" y="8"/>
                    </a:cubicBezTo>
                    <a:cubicBezTo>
                      <a:pt x="1" y="5"/>
                      <a:pt x="2" y="2"/>
                      <a:pt x="1" y="0"/>
                    </a:cubicBezTo>
                  </a:path>
                </a:pathLst>
              </a:custGeom>
              <a:solidFill>
                <a:srgbClr val="D4C3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36" name="Freeform 212"/>
              <p:cNvSpPr>
                <a:spLocks/>
              </p:cNvSpPr>
              <p:nvPr/>
            </p:nvSpPr>
            <p:spPr bwMode="auto">
              <a:xfrm>
                <a:off x="15846425" y="10648951"/>
                <a:ext cx="179387" cy="101600"/>
              </a:xfrm>
              <a:custGeom>
                <a:avLst/>
                <a:gdLst>
                  <a:gd name="T0" fmla="*/ 1 w 16"/>
                  <a:gd name="T1" fmla="*/ 0 h 9"/>
                  <a:gd name="T2" fmla="*/ 1 w 16"/>
                  <a:gd name="T3" fmla="*/ 0 h 9"/>
                  <a:gd name="T4" fmla="*/ 0 w 16"/>
                  <a:gd name="T5" fmla="*/ 8 h 9"/>
                  <a:gd name="T6" fmla="*/ 4 w 16"/>
                  <a:gd name="T7" fmla="*/ 8 h 9"/>
                  <a:gd name="T8" fmla="*/ 16 w 16"/>
                  <a:gd name="T9" fmla="*/ 9 h 9"/>
                  <a:gd name="T10" fmla="*/ 16 w 16"/>
                  <a:gd name="T11" fmla="*/ 0 h 9"/>
                  <a:gd name="T12" fmla="*/ 16 w 16"/>
                  <a:gd name="T13" fmla="*/ 0 h 9"/>
                  <a:gd name="T14" fmla="*/ 16 w 16"/>
                  <a:gd name="T15" fmla="*/ 0 h 9"/>
                  <a:gd name="T16" fmla="*/ 16 w 16"/>
                  <a:gd name="T17" fmla="*/ 0 h 9"/>
                  <a:gd name="T18" fmla="*/ 1 w 16"/>
                  <a:gd name="T1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9">
                    <a:moveTo>
                      <a:pt x="1" y="0"/>
                    </a:moveTo>
                    <a:cubicBezTo>
                      <a:pt x="1" y="0"/>
                      <a:pt x="1" y="0"/>
                      <a:pt x="1" y="0"/>
                    </a:cubicBezTo>
                    <a:cubicBezTo>
                      <a:pt x="2" y="2"/>
                      <a:pt x="1" y="5"/>
                      <a:pt x="0" y="8"/>
                    </a:cubicBezTo>
                    <a:cubicBezTo>
                      <a:pt x="2" y="8"/>
                      <a:pt x="3" y="8"/>
                      <a:pt x="4" y="8"/>
                    </a:cubicBezTo>
                    <a:cubicBezTo>
                      <a:pt x="9" y="8"/>
                      <a:pt x="13" y="8"/>
                      <a:pt x="16" y="9"/>
                    </a:cubicBezTo>
                    <a:cubicBezTo>
                      <a:pt x="16" y="5"/>
                      <a:pt x="16" y="0"/>
                      <a:pt x="16" y="0"/>
                    </a:cubicBezTo>
                    <a:cubicBezTo>
                      <a:pt x="16" y="0"/>
                      <a:pt x="16" y="0"/>
                      <a:pt x="16" y="0"/>
                    </a:cubicBezTo>
                    <a:cubicBezTo>
                      <a:pt x="16" y="0"/>
                      <a:pt x="16" y="0"/>
                      <a:pt x="16" y="0"/>
                    </a:cubicBezTo>
                    <a:cubicBezTo>
                      <a:pt x="16" y="0"/>
                      <a:pt x="16" y="0"/>
                      <a:pt x="16" y="0"/>
                    </a:cubicBezTo>
                    <a:cubicBezTo>
                      <a:pt x="1" y="0"/>
                      <a:pt x="1" y="0"/>
                      <a:pt x="1" y="0"/>
                    </a:cubicBezTo>
                  </a:path>
                </a:pathLst>
              </a:custGeom>
              <a:solidFill>
                <a:srgbClr val="D5B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37" name="Freeform 213"/>
              <p:cNvSpPr>
                <a:spLocks/>
              </p:cNvSpPr>
              <p:nvPr/>
            </p:nvSpPr>
            <p:spPr bwMode="auto">
              <a:xfrm>
                <a:off x="15890875" y="11009313"/>
                <a:ext cx="22225" cy="280988"/>
              </a:xfrm>
              <a:custGeom>
                <a:avLst/>
                <a:gdLst>
                  <a:gd name="T0" fmla="*/ 2 w 2"/>
                  <a:gd name="T1" fmla="*/ 25 h 25"/>
                  <a:gd name="T2" fmla="*/ 2 w 2"/>
                  <a:gd name="T3" fmla="*/ 24 h 25"/>
                  <a:gd name="T4" fmla="*/ 2 w 2"/>
                  <a:gd name="T5" fmla="*/ 21 h 25"/>
                  <a:gd name="T6" fmla="*/ 2 w 2"/>
                  <a:gd name="T7" fmla="*/ 12 h 25"/>
                  <a:gd name="T8" fmla="*/ 2 w 2"/>
                  <a:gd name="T9" fmla="*/ 0 h 25"/>
                  <a:gd name="T10" fmla="*/ 0 w 2"/>
                  <a:gd name="T11" fmla="*/ 12 h 25"/>
                  <a:gd name="T12" fmla="*/ 1 w 2"/>
                  <a:gd name="T13" fmla="*/ 21 h 25"/>
                  <a:gd name="T14" fmla="*/ 2 w 2"/>
                  <a:gd name="T15" fmla="*/ 24 h 25"/>
                  <a:gd name="T16" fmla="*/ 2 w 2"/>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5">
                    <a:moveTo>
                      <a:pt x="2" y="25"/>
                    </a:moveTo>
                    <a:cubicBezTo>
                      <a:pt x="2" y="25"/>
                      <a:pt x="2" y="24"/>
                      <a:pt x="2" y="24"/>
                    </a:cubicBezTo>
                    <a:cubicBezTo>
                      <a:pt x="2" y="23"/>
                      <a:pt x="2" y="22"/>
                      <a:pt x="2" y="21"/>
                    </a:cubicBezTo>
                    <a:cubicBezTo>
                      <a:pt x="2" y="19"/>
                      <a:pt x="2" y="16"/>
                      <a:pt x="2" y="12"/>
                    </a:cubicBezTo>
                    <a:cubicBezTo>
                      <a:pt x="2" y="5"/>
                      <a:pt x="2" y="0"/>
                      <a:pt x="2" y="0"/>
                    </a:cubicBezTo>
                    <a:cubicBezTo>
                      <a:pt x="1" y="0"/>
                      <a:pt x="0" y="5"/>
                      <a:pt x="0" y="12"/>
                    </a:cubicBezTo>
                    <a:cubicBezTo>
                      <a:pt x="0" y="16"/>
                      <a:pt x="1" y="19"/>
                      <a:pt x="1" y="21"/>
                    </a:cubicBezTo>
                    <a:cubicBezTo>
                      <a:pt x="1" y="22"/>
                      <a:pt x="2" y="23"/>
                      <a:pt x="2" y="24"/>
                    </a:cubicBezTo>
                    <a:cubicBezTo>
                      <a:pt x="2" y="25"/>
                      <a:pt x="2" y="25"/>
                      <a:pt x="2" y="25"/>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38" name="Freeform 214"/>
              <p:cNvSpPr>
                <a:spLocks/>
              </p:cNvSpPr>
              <p:nvPr/>
            </p:nvSpPr>
            <p:spPr bwMode="auto">
              <a:xfrm>
                <a:off x="15824200" y="11009313"/>
                <a:ext cx="33337" cy="258763"/>
              </a:xfrm>
              <a:custGeom>
                <a:avLst/>
                <a:gdLst>
                  <a:gd name="T0" fmla="*/ 3 w 3"/>
                  <a:gd name="T1" fmla="*/ 23 h 23"/>
                  <a:gd name="T2" fmla="*/ 2 w 3"/>
                  <a:gd name="T3" fmla="*/ 20 h 23"/>
                  <a:gd name="T4" fmla="*/ 2 w 3"/>
                  <a:gd name="T5" fmla="*/ 11 h 23"/>
                  <a:gd name="T6" fmla="*/ 3 w 3"/>
                  <a:gd name="T7" fmla="*/ 3 h 23"/>
                  <a:gd name="T8" fmla="*/ 3 w 3"/>
                  <a:gd name="T9" fmla="*/ 0 h 23"/>
                  <a:gd name="T10" fmla="*/ 2 w 3"/>
                  <a:gd name="T11" fmla="*/ 3 h 23"/>
                  <a:gd name="T12" fmla="*/ 1 w 3"/>
                  <a:gd name="T13" fmla="*/ 11 h 23"/>
                  <a:gd name="T14" fmla="*/ 1 w 3"/>
                  <a:gd name="T15" fmla="*/ 20 h 23"/>
                  <a:gd name="T16" fmla="*/ 3 w 3"/>
                  <a:gd name="T17"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3">
                    <a:moveTo>
                      <a:pt x="3" y="23"/>
                    </a:moveTo>
                    <a:cubicBezTo>
                      <a:pt x="3" y="23"/>
                      <a:pt x="2" y="22"/>
                      <a:pt x="2" y="20"/>
                    </a:cubicBezTo>
                    <a:cubicBezTo>
                      <a:pt x="2" y="18"/>
                      <a:pt x="2" y="15"/>
                      <a:pt x="2" y="11"/>
                    </a:cubicBezTo>
                    <a:cubicBezTo>
                      <a:pt x="3" y="8"/>
                      <a:pt x="3" y="5"/>
                      <a:pt x="3" y="3"/>
                    </a:cubicBezTo>
                    <a:cubicBezTo>
                      <a:pt x="3" y="1"/>
                      <a:pt x="3" y="0"/>
                      <a:pt x="3" y="0"/>
                    </a:cubicBezTo>
                    <a:cubicBezTo>
                      <a:pt x="3" y="0"/>
                      <a:pt x="2" y="1"/>
                      <a:pt x="2" y="3"/>
                    </a:cubicBezTo>
                    <a:cubicBezTo>
                      <a:pt x="1" y="5"/>
                      <a:pt x="1" y="8"/>
                      <a:pt x="1" y="11"/>
                    </a:cubicBezTo>
                    <a:cubicBezTo>
                      <a:pt x="0" y="15"/>
                      <a:pt x="1" y="18"/>
                      <a:pt x="1" y="20"/>
                    </a:cubicBezTo>
                    <a:cubicBezTo>
                      <a:pt x="2" y="22"/>
                      <a:pt x="2" y="23"/>
                      <a:pt x="3" y="23"/>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39" name="Freeform 215"/>
              <p:cNvSpPr>
                <a:spLocks/>
              </p:cNvSpPr>
              <p:nvPr/>
            </p:nvSpPr>
            <p:spPr bwMode="auto">
              <a:xfrm>
                <a:off x="15767050" y="10998201"/>
                <a:ext cx="46037" cy="236538"/>
              </a:xfrm>
              <a:custGeom>
                <a:avLst/>
                <a:gdLst>
                  <a:gd name="T0" fmla="*/ 2 w 4"/>
                  <a:gd name="T1" fmla="*/ 21 h 21"/>
                  <a:gd name="T2" fmla="*/ 2 w 4"/>
                  <a:gd name="T3" fmla="*/ 18 h 21"/>
                  <a:gd name="T4" fmla="*/ 3 w 4"/>
                  <a:gd name="T5" fmla="*/ 11 h 21"/>
                  <a:gd name="T6" fmla="*/ 4 w 4"/>
                  <a:gd name="T7" fmla="*/ 3 h 21"/>
                  <a:gd name="T8" fmla="*/ 4 w 4"/>
                  <a:gd name="T9" fmla="*/ 0 h 21"/>
                  <a:gd name="T10" fmla="*/ 3 w 4"/>
                  <a:gd name="T11" fmla="*/ 3 h 21"/>
                  <a:gd name="T12" fmla="*/ 1 w 4"/>
                  <a:gd name="T13" fmla="*/ 10 h 21"/>
                  <a:gd name="T14" fmla="*/ 1 w 4"/>
                  <a:gd name="T15" fmla="*/ 18 h 21"/>
                  <a:gd name="T16" fmla="*/ 2 w 4"/>
                  <a:gd name="T17"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21">
                    <a:moveTo>
                      <a:pt x="2" y="21"/>
                    </a:moveTo>
                    <a:cubicBezTo>
                      <a:pt x="2" y="21"/>
                      <a:pt x="2" y="20"/>
                      <a:pt x="2" y="18"/>
                    </a:cubicBezTo>
                    <a:cubicBezTo>
                      <a:pt x="2" y="16"/>
                      <a:pt x="2" y="14"/>
                      <a:pt x="3" y="11"/>
                    </a:cubicBezTo>
                    <a:cubicBezTo>
                      <a:pt x="3" y="8"/>
                      <a:pt x="4" y="5"/>
                      <a:pt x="4" y="3"/>
                    </a:cubicBezTo>
                    <a:cubicBezTo>
                      <a:pt x="4" y="1"/>
                      <a:pt x="4" y="0"/>
                      <a:pt x="4" y="0"/>
                    </a:cubicBezTo>
                    <a:cubicBezTo>
                      <a:pt x="4" y="0"/>
                      <a:pt x="3" y="1"/>
                      <a:pt x="3" y="3"/>
                    </a:cubicBezTo>
                    <a:cubicBezTo>
                      <a:pt x="2" y="5"/>
                      <a:pt x="1" y="7"/>
                      <a:pt x="1" y="10"/>
                    </a:cubicBezTo>
                    <a:cubicBezTo>
                      <a:pt x="0" y="13"/>
                      <a:pt x="0" y="16"/>
                      <a:pt x="1" y="18"/>
                    </a:cubicBezTo>
                    <a:cubicBezTo>
                      <a:pt x="1" y="20"/>
                      <a:pt x="2" y="21"/>
                      <a:pt x="2" y="21"/>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nvGrpSpPr>
            <p:cNvPr id="1440" name="กลุ่ม 1439"/>
            <p:cNvGrpSpPr/>
            <p:nvPr/>
          </p:nvGrpSpPr>
          <p:grpSpPr>
            <a:xfrm>
              <a:off x="5372100" y="3619500"/>
              <a:ext cx="1015056" cy="3060239"/>
              <a:chOff x="13539788" y="7183438"/>
              <a:chExt cx="2138362" cy="6446838"/>
            </a:xfrm>
          </p:grpSpPr>
          <p:sp>
            <p:nvSpPr>
              <p:cNvPr id="1441" name="Freeform 273"/>
              <p:cNvSpPr>
                <a:spLocks/>
              </p:cNvSpPr>
              <p:nvPr/>
            </p:nvSpPr>
            <p:spPr bwMode="auto">
              <a:xfrm>
                <a:off x="15238413" y="9142413"/>
                <a:ext cx="439737" cy="1023938"/>
              </a:xfrm>
              <a:custGeom>
                <a:avLst/>
                <a:gdLst>
                  <a:gd name="T0" fmla="*/ 6 w 39"/>
                  <a:gd name="T1" fmla="*/ 0 h 91"/>
                  <a:gd name="T2" fmla="*/ 16 w 39"/>
                  <a:gd name="T3" fmla="*/ 19 h 91"/>
                  <a:gd name="T4" fmla="*/ 35 w 39"/>
                  <a:gd name="T5" fmla="*/ 91 h 91"/>
                  <a:gd name="T6" fmla="*/ 8 w 39"/>
                  <a:gd name="T7" fmla="*/ 72 h 91"/>
                  <a:gd name="T8" fmla="*/ 6 w 39"/>
                  <a:gd name="T9" fmla="*/ 0 h 91"/>
                </a:gdLst>
                <a:ahLst/>
                <a:cxnLst>
                  <a:cxn ang="0">
                    <a:pos x="T0" y="T1"/>
                  </a:cxn>
                  <a:cxn ang="0">
                    <a:pos x="T2" y="T3"/>
                  </a:cxn>
                  <a:cxn ang="0">
                    <a:pos x="T4" y="T5"/>
                  </a:cxn>
                  <a:cxn ang="0">
                    <a:pos x="T6" y="T7"/>
                  </a:cxn>
                  <a:cxn ang="0">
                    <a:pos x="T8" y="T9"/>
                  </a:cxn>
                </a:cxnLst>
                <a:rect l="0" t="0" r="r" b="b"/>
                <a:pathLst>
                  <a:path w="39" h="91">
                    <a:moveTo>
                      <a:pt x="6" y="0"/>
                    </a:moveTo>
                    <a:cubicBezTo>
                      <a:pt x="7" y="2"/>
                      <a:pt x="13" y="10"/>
                      <a:pt x="16" y="19"/>
                    </a:cubicBezTo>
                    <a:cubicBezTo>
                      <a:pt x="25" y="43"/>
                      <a:pt x="39" y="83"/>
                      <a:pt x="35" y="91"/>
                    </a:cubicBezTo>
                    <a:cubicBezTo>
                      <a:pt x="21" y="91"/>
                      <a:pt x="8" y="72"/>
                      <a:pt x="8" y="72"/>
                    </a:cubicBezTo>
                    <a:cubicBezTo>
                      <a:pt x="8" y="72"/>
                      <a:pt x="0" y="0"/>
                      <a:pt x="6" y="0"/>
                    </a:cubicBezTo>
                    <a:close/>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nvGrpSpPr>
              <p:cNvPr id="1442" name="กลุ่ม 1441"/>
              <p:cNvGrpSpPr/>
              <p:nvPr/>
            </p:nvGrpSpPr>
            <p:grpSpPr>
              <a:xfrm>
                <a:off x="13539788" y="7183438"/>
                <a:ext cx="2114549" cy="6446838"/>
                <a:chOff x="13539788" y="7183438"/>
                <a:chExt cx="2114549" cy="6446838"/>
              </a:xfrm>
            </p:grpSpPr>
            <p:sp>
              <p:nvSpPr>
                <p:cNvPr id="1443" name="Freeform 239"/>
                <p:cNvSpPr>
                  <a:spLocks/>
                </p:cNvSpPr>
                <p:nvPr/>
              </p:nvSpPr>
              <p:spPr bwMode="auto">
                <a:xfrm>
                  <a:off x="14508163" y="8477251"/>
                  <a:ext cx="427037" cy="731838"/>
                </a:xfrm>
                <a:custGeom>
                  <a:avLst/>
                  <a:gdLst>
                    <a:gd name="T0" fmla="*/ 269 w 269"/>
                    <a:gd name="T1" fmla="*/ 461 h 461"/>
                    <a:gd name="T2" fmla="*/ 0 w 269"/>
                    <a:gd name="T3" fmla="*/ 461 h 461"/>
                    <a:gd name="T4" fmla="*/ 42 w 269"/>
                    <a:gd name="T5" fmla="*/ 0 h 461"/>
                    <a:gd name="T6" fmla="*/ 233 w 269"/>
                    <a:gd name="T7" fmla="*/ 0 h 461"/>
                    <a:gd name="T8" fmla="*/ 269 w 269"/>
                    <a:gd name="T9" fmla="*/ 461 h 461"/>
                  </a:gdLst>
                  <a:ahLst/>
                  <a:cxnLst>
                    <a:cxn ang="0">
                      <a:pos x="T0" y="T1"/>
                    </a:cxn>
                    <a:cxn ang="0">
                      <a:pos x="T2" y="T3"/>
                    </a:cxn>
                    <a:cxn ang="0">
                      <a:pos x="T4" y="T5"/>
                    </a:cxn>
                    <a:cxn ang="0">
                      <a:pos x="T6" y="T7"/>
                    </a:cxn>
                    <a:cxn ang="0">
                      <a:pos x="T8" y="T9"/>
                    </a:cxn>
                  </a:cxnLst>
                  <a:rect l="0" t="0" r="r" b="b"/>
                  <a:pathLst>
                    <a:path w="269" h="461">
                      <a:moveTo>
                        <a:pt x="269" y="461"/>
                      </a:moveTo>
                      <a:lnTo>
                        <a:pt x="0" y="461"/>
                      </a:lnTo>
                      <a:lnTo>
                        <a:pt x="42" y="0"/>
                      </a:lnTo>
                      <a:lnTo>
                        <a:pt x="233" y="0"/>
                      </a:lnTo>
                      <a:lnTo>
                        <a:pt x="269" y="461"/>
                      </a:ln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44" name="Freeform 240"/>
                <p:cNvSpPr>
                  <a:spLocks/>
                </p:cNvSpPr>
                <p:nvPr/>
              </p:nvSpPr>
              <p:spPr bwMode="auto">
                <a:xfrm>
                  <a:off x="14508163" y="8477251"/>
                  <a:ext cx="427037" cy="731838"/>
                </a:xfrm>
                <a:custGeom>
                  <a:avLst/>
                  <a:gdLst>
                    <a:gd name="T0" fmla="*/ 269 w 269"/>
                    <a:gd name="T1" fmla="*/ 461 h 461"/>
                    <a:gd name="T2" fmla="*/ 0 w 269"/>
                    <a:gd name="T3" fmla="*/ 461 h 461"/>
                    <a:gd name="T4" fmla="*/ 42 w 269"/>
                    <a:gd name="T5" fmla="*/ 0 h 461"/>
                    <a:gd name="T6" fmla="*/ 233 w 269"/>
                    <a:gd name="T7" fmla="*/ 0 h 461"/>
                    <a:gd name="T8" fmla="*/ 269 w 269"/>
                    <a:gd name="T9" fmla="*/ 461 h 461"/>
                  </a:gdLst>
                  <a:ahLst/>
                  <a:cxnLst>
                    <a:cxn ang="0">
                      <a:pos x="T0" y="T1"/>
                    </a:cxn>
                    <a:cxn ang="0">
                      <a:pos x="T2" y="T3"/>
                    </a:cxn>
                    <a:cxn ang="0">
                      <a:pos x="T4" y="T5"/>
                    </a:cxn>
                    <a:cxn ang="0">
                      <a:pos x="T6" y="T7"/>
                    </a:cxn>
                    <a:cxn ang="0">
                      <a:pos x="T8" y="T9"/>
                    </a:cxn>
                  </a:cxnLst>
                  <a:rect l="0" t="0" r="r" b="b"/>
                  <a:pathLst>
                    <a:path w="269" h="461">
                      <a:moveTo>
                        <a:pt x="269" y="461"/>
                      </a:moveTo>
                      <a:lnTo>
                        <a:pt x="0" y="461"/>
                      </a:lnTo>
                      <a:lnTo>
                        <a:pt x="42" y="0"/>
                      </a:lnTo>
                      <a:lnTo>
                        <a:pt x="233" y="0"/>
                      </a:lnTo>
                      <a:lnTo>
                        <a:pt x="269" y="4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45" name="Rectangle 241"/>
                <p:cNvSpPr>
                  <a:spLocks noChangeArrowheads="1"/>
                </p:cNvSpPr>
                <p:nvPr/>
              </p:nvSpPr>
              <p:spPr bwMode="auto">
                <a:xfrm>
                  <a:off x="14878050" y="8545513"/>
                  <a:ext cx="23812" cy="269875"/>
                </a:xfrm>
                <a:prstGeom prst="rect">
                  <a:avLst/>
                </a:prstGeom>
                <a:solidFill>
                  <a:srgbClr val="FAD3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46" name="Freeform 242"/>
                <p:cNvSpPr>
                  <a:spLocks/>
                </p:cNvSpPr>
                <p:nvPr/>
              </p:nvSpPr>
              <p:spPr bwMode="auto">
                <a:xfrm>
                  <a:off x="14552613" y="8545513"/>
                  <a:ext cx="349250" cy="382588"/>
                </a:xfrm>
                <a:custGeom>
                  <a:avLst/>
                  <a:gdLst>
                    <a:gd name="T0" fmla="*/ 29 w 31"/>
                    <a:gd name="T1" fmla="*/ 0 h 34"/>
                    <a:gd name="T2" fmla="*/ 2 w 31"/>
                    <a:gd name="T3" fmla="*/ 0 h 34"/>
                    <a:gd name="T4" fmla="*/ 0 w 31"/>
                    <a:gd name="T5" fmla="*/ 24 h 34"/>
                    <a:gd name="T6" fmla="*/ 10 w 31"/>
                    <a:gd name="T7" fmla="*/ 30 h 34"/>
                    <a:gd name="T8" fmla="*/ 21 w 31"/>
                    <a:gd name="T9" fmla="*/ 34 h 34"/>
                    <a:gd name="T10" fmla="*/ 23 w 31"/>
                    <a:gd name="T11" fmla="*/ 33 h 34"/>
                    <a:gd name="T12" fmla="*/ 31 w 31"/>
                    <a:gd name="T13" fmla="*/ 24 h 34"/>
                    <a:gd name="T14" fmla="*/ 29 w 31"/>
                    <a:gd name="T15" fmla="*/ 0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1" h="34">
                      <a:moveTo>
                        <a:pt x="29" y="0"/>
                      </a:moveTo>
                      <a:cubicBezTo>
                        <a:pt x="2" y="0"/>
                        <a:pt x="2" y="0"/>
                        <a:pt x="2" y="0"/>
                      </a:cubicBezTo>
                      <a:cubicBezTo>
                        <a:pt x="0" y="24"/>
                        <a:pt x="0" y="24"/>
                        <a:pt x="0" y="24"/>
                      </a:cubicBezTo>
                      <a:cubicBezTo>
                        <a:pt x="2" y="25"/>
                        <a:pt x="6" y="28"/>
                        <a:pt x="10" y="30"/>
                      </a:cubicBezTo>
                      <a:cubicBezTo>
                        <a:pt x="13" y="32"/>
                        <a:pt x="17" y="34"/>
                        <a:pt x="21" y="34"/>
                      </a:cubicBezTo>
                      <a:cubicBezTo>
                        <a:pt x="21" y="34"/>
                        <a:pt x="22" y="34"/>
                        <a:pt x="23" y="33"/>
                      </a:cubicBezTo>
                      <a:cubicBezTo>
                        <a:pt x="26" y="33"/>
                        <a:pt x="31" y="28"/>
                        <a:pt x="31" y="24"/>
                      </a:cubicBezTo>
                      <a:cubicBezTo>
                        <a:pt x="29" y="0"/>
                        <a:pt x="29" y="0"/>
                        <a:pt x="29" y="0"/>
                      </a:cubicBezTo>
                    </a:path>
                  </a:pathLst>
                </a:custGeom>
                <a:solidFill>
                  <a:srgbClr val="F2B0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47" name="Freeform 243"/>
                <p:cNvSpPr>
                  <a:spLocks/>
                </p:cNvSpPr>
                <p:nvPr/>
              </p:nvSpPr>
              <p:spPr bwMode="auto">
                <a:xfrm>
                  <a:off x="14709775" y="13225463"/>
                  <a:ext cx="641350" cy="404813"/>
                </a:xfrm>
                <a:custGeom>
                  <a:avLst/>
                  <a:gdLst>
                    <a:gd name="T0" fmla="*/ 1 w 57"/>
                    <a:gd name="T1" fmla="*/ 0 h 36"/>
                    <a:gd name="T2" fmla="*/ 1 w 57"/>
                    <a:gd name="T3" fmla="*/ 22 h 36"/>
                    <a:gd name="T4" fmla="*/ 57 w 57"/>
                    <a:gd name="T5" fmla="*/ 30 h 36"/>
                    <a:gd name="T6" fmla="*/ 24 w 57"/>
                    <a:gd name="T7" fmla="*/ 2 h 36"/>
                    <a:gd name="T8" fmla="*/ 1 w 57"/>
                    <a:gd name="T9" fmla="*/ 0 h 36"/>
                  </a:gdLst>
                  <a:ahLst/>
                  <a:cxnLst>
                    <a:cxn ang="0">
                      <a:pos x="T0" y="T1"/>
                    </a:cxn>
                    <a:cxn ang="0">
                      <a:pos x="T2" y="T3"/>
                    </a:cxn>
                    <a:cxn ang="0">
                      <a:pos x="T4" y="T5"/>
                    </a:cxn>
                    <a:cxn ang="0">
                      <a:pos x="T6" y="T7"/>
                    </a:cxn>
                    <a:cxn ang="0">
                      <a:pos x="T8" y="T9"/>
                    </a:cxn>
                  </a:cxnLst>
                  <a:rect l="0" t="0" r="r" b="b"/>
                  <a:pathLst>
                    <a:path w="57" h="36">
                      <a:moveTo>
                        <a:pt x="1" y="0"/>
                      </a:moveTo>
                      <a:cubicBezTo>
                        <a:pt x="0" y="10"/>
                        <a:pt x="0" y="19"/>
                        <a:pt x="1" y="22"/>
                      </a:cubicBezTo>
                      <a:cubicBezTo>
                        <a:pt x="12" y="28"/>
                        <a:pt x="42" y="36"/>
                        <a:pt x="57" y="30"/>
                      </a:cubicBezTo>
                      <a:cubicBezTo>
                        <a:pt x="56" y="16"/>
                        <a:pt x="28" y="25"/>
                        <a:pt x="24" y="2"/>
                      </a:cubicBezTo>
                      <a:cubicBezTo>
                        <a:pt x="17" y="0"/>
                        <a:pt x="1" y="0"/>
                        <a:pt x="1" y="0"/>
                      </a:cubicBezTo>
                      <a:close/>
                    </a:path>
                  </a:pathLst>
                </a:custGeom>
                <a:solidFill>
                  <a:srgbClr val="3E25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48" name="Freeform 244"/>
                <p:cNvSpPr>
                  <a:spLocks/>
                </p:cNvSpPr>
                <p:nvPr/>
              </p:nvSpPr>
              <p:spPr bwMode="auto">
                <a:xfrm>
                  <a:off x="13539788" y="13203238"/>
                  <a:ext cx="641350" cy="404813"/>
                </a:xfrm>
                <a:custGeom>
                  <a:avLst/>
                  <a:gdLst>
                    <a:gd name="T0" fmla="*/ 56 w 57"/>
                    <a:gd name="T1" fmla="*/ 0 h 36"/>
                    <a:gd name="T2" fmla="*/ 56 w 57"/>
                    <a:gd name="T3" fmla="*/ 23 h 36"/>
                    <a:gd name="T4" fmla="*/ 0 w 57"/>
                    <a:gd name="T5" fmla="*/ 31 h 36"/>
                    <a:gd name="T6" fmla="*/ 33 w 57"/>
                    <a:gd name="T7" fmla="*/ 3 h 36"/>
                    <a:gd name="T8" fmla="*/ 56 w 57"/>
                    <a:gd name="T9" fmla="*/ 0 h 36"/>
                  </a:gdLst>
                  <a:ahLst/>
                  <a:cxnLst>
                    <a:cxn ang="0">
                      <a:pos x="T0" y="T1"/>
                    </a:cxn>
                    <a:cxn ang="0">
                      <a:pos x="T2" y="T3"/>
                    </a:cxn>
                    <a:cxn ang="0">
                      <a:pos x="T4" y="T5"/>
                    </a:cxn>
                    <a:cxn ang="0">
                      <a:pos x="T6" y="T7"/>
                    </a:cxn>
                    <a:cxn ang="0">
                      <a:pos x="T8" y="T9"/>
                    </a:cxn>
                  </a:cxnLst>
                  <a:rect l="0" t="0" r="r" b="b"/>
                  <a:pathLst>
                    <a:path w="57" h="36">
                      <a:moveTo>
                        <a:pt x="56" y="0"/>
                      </a:moveTo>
                      <a:cubicBezTo>
                        <a:pt x="57" y="11"/>
                        <a:pt x="57" y="20"/>
                        <a:pt x="56" y="23"/>
                      </a:cubicBezTo>
                      <a:cubicBezTo>
                        <a:pt x="45" y="29"/>
                        <a:pt x="15" y="36"/>
                        <a:pt x="0" y="31"/>
                      </a:cubicBezTo>
                      <a:cubicBezTo>
                        <a:pt x="1" y="16"/>
                        <a:pt x="28" y="26"/>
                        <a:pt x="33" y="3"/>
                      </a:cubicBezTo>
                      <a:cubicBezTo>
                        <a:pt x="40" y="1"/>
                        <a:pt x="56" y="0"/>
                        <a:pt x="56" y="0"/>
                      </a:cubicBezTo>
                      <a:close/>
                    </a:path>
                  </a:pathLst>
                </a:custGeom>
                <a:solidFill>
                  <a:srgbClr val="3E251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49" name="Freeform 245"/>
                <p:cNvSpPr>
                  <a:spLocks/>
                </p:cNvSpPr>
                <p:nvPr/>
              </p:nvSpPr>
              <p:spPr bwMode="auto">
                <a:xfrm>
                  <a:off x="13922375" y="10829926"/>
                  <a:ext cx="1282700" cy="2508250"/>
                </a:xfrm>
                <a:custGeom>
                  <a:avLst/>
                  <a:gdLst>
                    <a:gd name="T0" fmla="*/ 114 w 114"/>
                    <a:gd name="T1" fmla="*/ 12 h 223"/>
                    <a:gd name="T2" fmla="*/ 94 w 114"/>
                    <a:gd name="T3" fmla="*/ 215 h 223"/>
                    <a:gd name="T4" fmla="*/ 71 w 114"/>
                    <a:gd name="T5" fmla="*/ 215 h 223"/>
                    <a:gd name="T6" fmla="*/ 78 w 114"/>
                    <a:gd name="T7" fmla="*/ 36 h 223"/>
                    <a:gd name="T8" fmla="*/ 60 w 114"/>
                    <a:gd name="T9" fmla="*/ 36 h 223"/>
                    <a:gd name="T10" fmla="*/ 22 w 114"/>
                    <a:gd name="T11" fmla="*/ 217 h 223"/>
                    <a:gd name="T12" fmla="*/ 0 w 114"/>
                    <a:gd name="T13" fmla="*/ 218 h 223"/>
                    <a:gd name="T14" fmla="*/ 26 w 114"/>
                    <a:gd name="T15" fmla="*/ 10 h 223"/>
                    <a:gd name="T16" fmla="*/ 114 w 114"/>
                    <a:gd name="T17" fmla="*/ 1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4" h="223">
                      <a:moveTo>
                        <a:pt x="114" y="12"/>
                      </a:moveTo>
                      <a:cubicBezTo>
                        <a:pt x="113" y="37"/>
                        <a:pt x="98" y="165"/>
                        <a:pt x="94" y="215"/>
                      </a:cubicBezTo>
                      <a:cubicBezTo>
                        <a:pt x="84" y="220"/>
                        <a:pt x="71" y="215"/>
                        <a:pt x="71" y="215"/>
                      </a:cubicBezTo>
                      <a:cubicBezTo>
                        <a:pt x="72" y="181"/>
                        <a:pt x="81" y="50"/>
                        <a:pt x="78" y="36"/>
                      </a:cubicBezTo>
                      <a:cubicBezTo>
                        <a:pt x="71" y="33"/>
                        <a:pt x="60" y="36"/>
                        <a:pt x="60" y="36"/>
                      </a:cubicBezTo>
                      <a:cubicBezTo>
                        <a:pt x="55" y="46"/>
                        <a:pt x="26" y="205"/>
                        <a:pt x="22" y="217"/>
                      </a:cubicBezTo>
                      <a:cubicBezTo>
                        <a:pt x="9" y="223"/>
                        <a:pt x="0" y="218"/>
                        <a:pt x="0" y="218"/>
                      </a:cubicBezTo>
                      <a:cubicBezTo>
                        <a:pt x="8" y="188"/>
                        <a:pt x="24" y="20"/>
                        <a:pt x="26" y="10"/>
                      </a:cubicBezTo>
                      <a:cubicBezTo>
                        <a:pt x="39" y="0"/>
                        <a:pt x="110" y="10"/>
                        <a:pt x="114" y="12"/>
                      </a:cubicBez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50" name="Freeform 246"/>
                <p:cNvSpPr>
                  <a:spLocks/>
                </p:cNvSpPr>
                <p:nvPr/>
              </p:nvSpPr>
              <p:spPr bwMode="auto">
                <a:xfrm>
                  <a:off x="14046200" y="8983663"/>
                  <a:ext cx="1349375" cy="2047875"/>
                </a:xfrm>
                <a:custGeom>
                  <a:avLst/>
                  <a:gdLst>
                    <a:gd name="T0" fmla="*/ 20 w 120"/>
                    <a:gd name="T1" fmla="*/ 12 h 182"/>
                    <a:gd name="T2" fmla="*/ 20 w 120"/>
                    <a:gd name="T3" fmla="*/ 11 h 182"/>
                    <a:gd name="T4" fmla="*/ 32 w 120"/>
                    <a:gd name="T5" fmla="*/ 1 h 182"/>
                    <a:gd name="T6" fmla="*/ 61 w 120"/>
                    <a:gd name="T7" fmla="*/ 14 h 182"/>
                    <a:gd name="T8" fmla="*/ 88 w 120"/>
                    <a:gd name="T9" fmla="*/ 0 h 182"/>
                    <a:gd name="T10" fmla="*/ 101 w 120"/>
                    <a:gd name="T11" fmla="*/ 6 h 182"/>
                    <a:gd name="T12" fmla="*/ 101 w 120"/>
                    <a:gd name="T13" fmla="*/ 7 h 182"/>
                    <a:gd name="T14" fmla="*/ 113 w 120"/>
                    <a:gd name="T15" fmla="*/ 16 h 182"/>
                    <a:gd name="T16" fmla="*/ 111 w 120"/>
                    <a:gd name="T17" fmla="*/ 59 h 182"/>
                    <a:gd name="T18" fmla="*/ 106 w 120"/>
                    <a:gd name="T19" fmla="*/ 101 h 182"/>
                    <a:gd name="T20" fmla="*/ 108 w 120"/>
                    <a:gd name="T21" fmla="*/ 161 h 182"/>
                    <a:gd name="T22" fmla="*/ 105 w 120"/>
                    <a:gd name="T23" fmla="*/ 179 h 182"/>
                    <a:gd name="T24" fmla="*/ 89 w 120"/>
                    <a:gd name="T25" fmla="*/ 181 h 182"/>
                    <a:gd name="T26" fmla="*/ 82 w 120"/>
                    <a:gd name="T27" fmla="*/ 181 h 182"/>
                    <a:gd name="T28" fmla="*/ 56 w 120"/>
                    <a:gd name="T29" fmla="*/ 181 h 182"/>
                    <a:gd name="T30" fmla="*/ 9 w 120"/>
                    <a:gd name="T31" fmla="*/ 177 h 182"/>
                    <a:gd name="T32" fmla="*/ 5 w 120"/>
                    <a:gd name="T33" fmla="*/ 156 h 182"/>
                    <a:gd name="T34" fmla="*/ 5 w 120"/>
                    <a:gd name="T35" fmla="*/ 115 h 182"/>
                    <a:gd name="T36" fmla="*/ 3 w 120"/>
                    <a:gd name="T37" fmla="*/ 74 h 182"/>
                    <a:gd name="T38" fmla="*/ 9 w 120"/>
                    <a:gd name="T39" fmla="*/ 25 h 182"/>
                    <a:gd name="T40" fmla="*/ 20 w 120"/>
                    <a:gd name="T41" fmla="*/ 1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 h="182">
                      <a:moveTo>
                        <a:pt x="20" y="12"/>
                      </a:moveTo>
                      <a:cubicBezTo>
                        <a:pt x="20" y="12"/>
                        <a:pt x="20" y="11"/>
                        <a:pt x="20" y="11"/>
                      </a:cubicBezTo>
                      <a:cubicBezTo>
                        <a:pt x="21" y="10"/>
                        <a:pt x="32" y="1"/>
                        <a:pt x="32" y="1"/>
                      </a:cubicBezTo>
                      <a:cubicBezTo>
                        <a:pt x="32" y="1"/>
                        <a:pt x="55" y="13"/>
                        <a:pt x="61" y="14"/>
                      </a:cubicBezTo>
                      <a:cubicBezTo>
                        <a:pt x="68" y="14"/>
                        <a:pt x="88" y="0"/>
                        <a:pt x="88" y="0"/>
                      </a:cubicBezTo>
                      <a:cubicBezTo>
                        <a:pt x="92" y="3"/>
                        <a:pt x="101" y="6"/>
                        <a:pt x="101" y="6"/>
                      </a:cubicBezTo>
                      <a:cubicBezTo>
                        <a:pt x="101" y="7"/>
                        <a:pt x="101" y="7"/>
                        <a:pt x="101" y="7"/>
                      </a:cubicBezTo>
                      <a:cubicBezTo>
                        <a:pt x="106" y="9"/>
                        <a:pt x="110" y="12"/>
                        <a:pt x="113" y="16"/>
                      </a:cubicBezTo>
                      <a:cubicBezTo>
                        <a:pt x="120" y="27"/>
                        <a:pt x="114" y="52"/>
                        <a:pt x="111" y="59"/>
                      </a:cubicBezTo>
                      <a:cubicBezTo>
                        <a:pt x="109" y="67"/>
                        <a:pt x="107" y="93"/>
                        <a:pt x="106" y="101"/>
                      </a:cubicBezTo>
                      <a:cubicBezTo>
                        <a:pt x="106" y="104"/>
                        <a:pt x="108" y="138"/>
                        <a:pt x="108" y="161"/>
                      </a:cubicBezTo>
                      <a:cubicBezTo>
                        <a:pt x="108" y="165"/>
                        <a:pt x="109" y="176"/>
                        <a:pt x="105" y="179"/>
                      </a:cubicBezTo>
                      <a:cubicBezTo>
                        <a:pt x="102" y="182"/>
                        <a:pt x="95" y="181"/>
                        <a:pt x="89" y="181"/>
                      </a:cubicBezTo>
                      <a:cubicBezTo>
                        <a:pt x="86" y="181"/>
                        <a:pt x="84" y="181"/>
                        <a:pt x="82" y="181"/>
                      </a:cubicBezTo>
                      <a:cubicBezTo>
                        <a:pt x="74" y="181"/>
                        <a:pt x="65" y="181"/>
                        <a:pt x="56" y="181"/>
                      </a:cubicBezTo>
                      <a:cubicBezTo>
                        <a:pt x="41" y="181"/>
                        <a:pt x="24" y="181"/>
                        <a:pt x="9" y="177"/>
                      </a:cubicBezTo>
                      <a:cubicBezTo>
                        <a:pt x="4" y="175"/>
                        <a:pt x="5" y="160"/>
                        <a:pt x="5" y="156"/>
                      </a:cubicBezTo>
                      <a:cubicBezTo>
                        <a:pt x="5" y="143"/>
                        <a:pt x="6" y="129"/>
                        <a:pt x="5" y="115"/>
                      </a:cubicBezTo>
                      <a:cubicBezTo>
                        <a:pt x="5" y="102"/>
                        <a:pt x="3" y="88"/>
                        <a:pt x="3" y="74"/>
                      </a:cubicBezTo>
                      <a:cubicBezTo>
                        <a:pt x="4" y="59"/>
                        <a:pt x="0" y="39"/>
                        <a:pt x="9" y="25"/>
                      </a:cubicBezTo>
                      <a:cubicBezTo>
                        <a:pt x="13" y="19"/>
                        <a:pt x="18" y="14"/>
                        <a:pt x="20" y="1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51" name="Freeform 247"/>
                <p:cNvSpPr>
                  <a:spLocks/>
                </p:cNvSpPr>
                <p:nvPr/>
              </p:nvSpPr>
              <p:spPr bwMode="auto">
                <a:xfrm>
                  <a:off x="14541500" y="9344026"/>
                  <a:ext cx="336550" cy="1643063"/>
                </a:xfrm>
                <a:custGeom>
                  <a:avLst/>
                  <a:gdLst>
                    <a:gd name="T0" fmla="*/ 19 w 30"/>
                    <a:gd name="T1" fmla="*/ 0 h 146"/>
                    <a:gd name="T2" fmla="*/ 29 w 30"/>
                    <a:gd name="T3" fmla="*/ 127 h 146"/>
                    <a:gd name="T4" fmla="*/ 13 w 30"/>
                    <a:gd name="T5" fmla="*/ 145 h 146"/>
                    <a:gd name="T6" fmla="*/ 0 w 30"/>
                    <a:gd name="T7" fmla="*/ 127 h 146"/>
                    <a:gd name="T8" fmla="*/ 13 w 30"/>
                    <a:gd name="T9" fmla="*/ 0 h 146"/>
                    <a:gd name="T10" fmla="*/ 19 w 30"/>
                    <a:gd name="T11" fmla="*/ 0 h 146"/>
                  </a:gdLst>
                  <a:ahLst/>
                  <a:cxnLst>
                    <a:cxn ang="0">
                      <a:pos x="T0" y="T1"/>
                    </a:cxn>
                    <a:cxn ang="0">
                      <a:pos x="T2" y="T3"/>
                    </a:cxn>
                    <a:cxn ang="0">
                      <a:pos x="T4" y="T5"/>
                    </a:cxn>
                    <a:cxn ang="0">
                      <a:pos x="T6" y="T7"/>
                    </a:cxn>
                    <a:cxn ang="0">
                      <a:pos x="T8" y="T9"/>
                    </a:cxn>
                    <a:cxn ang="0">
                      <a:pos x="T10" y="T11"/>
                    </a:cxn>
                  </a:cxnLst>
                  <a:rect l="0" t="0" r="r" b="b"/>
                  <a:pathLst>
                    <a:path w="30" h="146">
                      <a:moveTo>
                        <a:pt x="19" y="0"/>
                      </a:moveTo>
                      <a:cubicBezTo>
                        <a:pt x="21" y="15"/>
                        <a:pt x="30" y="124"/>
                        <a:pt x="29" y="127"/>
                      </a:cubicBezTo>
                      <a:cubicBezTo>
                        <a:pt x="28" y="129"/>
                        <a:pt x="13" y="146"/>
                        <a:pt x="13" y="145"/>
                      </a:cubicBezTo>
                      <a:cubicBezTo>
                        <a:pt x="12" y="144"/>
                        <a:pt x="0" y="130"/>
                        <a:pt x="0" y="127"/>
                      </a:cubicBezTo>
                      <a:cubicBezTo>
                        <a:pt x="0" y="124"/>
                        <a:pt x="13" y="0"/>
                        <a:pt x="13" y="0"/>
                      </a:cubicBezTo>
                      <a:lnTo>
                        <a:pt x="19" y="0"/>
                      </a:lnTo>
                      <a:close/>
                    </a:path>
                  </a:pathLst>
                </a:custGeom>
                <a:solidFill>
                  <a:srgbClr val="DB42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52" name="Freeform 248"/>
                <p:cNvSpPr>
                  <a:spLocks/>
                </p:cNvSpPr>
                <p:nvPr/>
              </p:nvSpPr>
              <p:spPr bwMode="auto">
                <a:xfrm>
                  <a:off x="14597063" y="9142413"/>
                  <a:ext cx="269875" cy="269875"/>
                </a:xfrm>
                <a:custGeom>
                  <a:avLst/>
                  <a:gdLst>
                    <a:gd name="T0" fmla="*/ 24 w 24"/>
                    <a:gd name="T1" fmla="*/ 10 h 24"/>
                    <a:gd name="T2" fmla="*/ 15 w 24"/>
                    <a:gd name="T3" fmla="*/ 23 h 24"/>
                    <a:gd name="T4" fmla="*/ 7 w 24"/>
                    <a:gd name="T5" fmla="*/ 23 h 24"/>
                    <a:gd name="T6" fmla="*/ 0 w 24"/>
                    <a:gd name="T7" fmla="*/ 11 h 24"/>
                    <a:gd name="T8" fmla="*/ 12 w 24"/>
                    <a:gd name="T9" fmla="*/ 0 h 24"/>
                    <a:gd name="T10" fmla="*/ 24 w 24"/>
                    <a:gd name="T11" fmla="*/ 10 h 24"/>
                  </a:gdLst>
                  <a:ahLst/>
                  <a:cxnLst>
                    <a:cxn ang="0">
                      <a:pos x="T0" y="T1"/>
                    </a:cxn>
                    <a:cxn ang="0">
                      <a:pos x="T2" y="T3"/>
                    </a:cxn>
                    <a:cxn ang="0">
                      <a:pos x="T4" y="T5"/>
                    </a:cxn>
                    <a:cxn ang="0">
                      <a:pos x="T6" y="T7"/>
                    </a:cxn>
                    <a:cxn ang="0">
                      <a:pos x="T8" y="T9"/>
                    </a:cxn>
                    <a:cxn ang="0">
                      <a:pos x="T10" y="T11"/>
                    </a:cxn>
                  </a:cxnLst>
                  <a:rect l="0" t="0" r="r" b="b"/>
                  <a:pathLst>
                    <a:path w="24" h="24">
                      <a:moveTo>
                        <a:pt x="24" y="10"/>
                      </a:moveTo>
                      <a:cubicBezTo>
                        <a:pt x="21" y="13"/>
                        <a:pt x="17" y="22"/>
                        <a:pt x="15" y="23"/>
                      </a:cubicBezTo>
                      <a:cubicBezTo>
                        <a:pt x="14" y="24"/>
                        <a:pt x="8" y="24"/>
                        <a:pt x="7" y="23"/>
                      </a:cubicBezTo>
                      <a:cubicBezTo>
                        <a:pt x="6" y="22"/>
                        <a:pt x="0" y="11"/>
                        <a:pt x="0" y="11"/>
                      </a:cubicBezTo>
                      <a:cubicBezTo>
                        <a:pt x="12" y="0"/>
                        <a:pt x="12" y="0"/>
                        <a:pt x="12" y="0"/>
                      </a:cubicBezTo>
                      <a:cubicBezTo>
                        <a:pt x="12" y="0"/>
                        <a:pt x="22" y="9"/>
                        <a:pt x="24" y="10"/>
                      </a:cubicBezTo>
                      <a:close/>
                    </a:path>
                  </a:pathLst>
                </a:custGeom>
                <a:solidFill>
                  <a:srgbClr val="C632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53" name="Freeform 249"/>
                <p:cNvSpPr>
                  <a:spLocks/>
                </p:cNvSpPr>
                <p:nvPr/>
              </p:nvSpPr>
              <p:spPr bwMode="auto">
                <a:xfrm>
                  <a:off x="14023975" y="9007476"/>
                  <a:ext cx="1395412" cy="2070100"/>
                </a:xfrm>
                <a:custGeom>
                  <a:avLst/>
                  <a:gdLst>
                    <a:gd name="T0" fmla="*/ 4 w 124"/>
                    <a:gd name="T1" fmla="*/ 74 h 184"/>
                    <a:gd name="T2" fmla="*/ 10 w 124"/>
                    <a:gd name="T3" fmla="*/ 24 h 184"/>
                    <a:gd name="T4" fmla="*/ 21 w 124"/>
                    <a:gd name="T5" fmla="*/ 10 h 184"/>
                    <a:gd name="T6" fmla="*/ 21 w 124"/>
                    <a:gd name="T7" fmla="*/ 10 h 184"/>
                    <a:gd name="T8" fmla="*/ 31 w 124"/>
                    <a:gd name="T9" fmla="*/ 1 h 184"/>
                    <a:gd name="T10" fmla="*/ 35 w 124"/>
                    <a:gd name="T11" fmla="*/ 56 h 184"/>
                    <a:gd name="T12" fmla="*/ 43 w 124"/>
                    <a:gd name="T13" fmla="*/ 99 h 184"/>
                    <a:gd name="T14" fmla="*/ 61 w 124"/>
                    <a:gd name="T15" fmla="*/ 143 h 184"/>
                    <a:gd name="T16" fmla="*/ 75 w 124"/>
                    <a:gd name="T17" fmla="*/ 116 h 184"/>
                    <a:gd name="T18" fmla="*/ 88 w 124"/>
                    <a:gd name="T19" fmla="*/ 65 h 184"/>
                    <a:gd name="T20" fmla="*/ 94 w 124"/>
                    <a:gd name="T21" fmla="*/ 0 h 184"/>
                    <a:gd name="T22" fmla="*/ 104 w 124"/>
                    <a:gd name="T23" fmla="*/ 5 h 184"/>
                    <a:gd name="T24" fmla="*/ 104 w 124"/>
                    <a:gd name="T25" fmla="*/ 5 h 184"/>
                    <a:gd name="T26" fmla="*/ 116 w 124"/>
                    <a:gd name="T27" fmla="*/ 14 h 184"/>
                    <a:gd name="T28" fmla="*/ 115 w 124"/>
                    <a:gd name="T29" fmla="*/ 59 h 184"/>
                    <a:gd name="T30" fmla="*/ 109 w 124"/>
                    <a:gd name="T31" fmla="*/ 102 h 184"/>
                    <a:gd name="T32" fmla="*/ 112 w 124"/>
                    <a:gd name="T33" fmla="*/ 163 h 184"/>
                    <a:gd name="T34" fmla="*/ 108 w 124"/>
                    <a:gd name="T35" fmla="*/ 182 h 184"/>
                    <a:gd name="T36" fmla="*/ 91 w 124"/>
                    <a:gd name="T37" fmla="*/ 184 h 184"/>
                    <a:gd name="T38" fmla="*/ 85 w 124"/>
                    <a:gd name="T39" fmla="*/ 183 h 184"/>
                    <a:gd name="T40" fmla="*/ 58 w 124"/>
                    <a:gd name="T41" fmla="*/ 184 h 184"/>
                    <a:gd name="T42" fmla="*/ 10 w 124"/>
                    <a:gd name="T43" fmla="*/ 179 h 184"/>
                    <a:gd name="T44" fmla="*/ 6 w 124"/>
                    <a:gd name="T45" fmla="*/ 158 h 184"/>
                    <a:gd name="T46" fmla="*/ 6 w 124"/>
                    <a:gd name="T47" fmla="*/ 116 h 184"/>
                    <a:gd name="T48" fmla="*/ 4 w 124"/>
                    <a:gd name="T49" fmla="*/ 7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4" h="184">
                      <a:moveTo>
                        <a:pt x="4" y="74"/>
                      </a:moveTo>
                      <a:cubicBezTo>
                        <a:pt x="4" y="59"/>
                        <a:pt x="0" y="38"/>
                        <a:pt x="10" y="24"/>
                      </a:cubicBezTo>
                      <a:cubicBezTo>
                        <a:pt x="14" y="17"/>
                        <a:pt x="19" y="13"/>
                        <a:pt x="21" y="10"/>
                      </a:cubicBezTo>
                      <a:cubicBezTo>
                        <a:pt x="21" y="10"/>
                        <a:pt x="21" y="10"/>
                        <a:pt x="21" y="10"/>
                      </a:cubicBezTo>
                      <a:cubicBezTo>
                        <a:pt x="22" y="9"/>
                        <a:pt x="28" y="4"/>
                        <a:pt x="31" y="1"/>
                      </a:cubicBezTo>
                      <a:cubicBezTo>
                        <a:pt x="32" y="14"/>
                        <a:pt x="33" y="34"/>
                        <a:pt x="35" y="56"/>
                      </a:cubicBezTo>
                      <a:cubicBezTo>
                        <a:pt x="37" y="70"/>
                        <a:pt x="40" y="85"/>
                        <a:pt x="43" y="99"/>
                      </a:cubicBezTo>
                      <a:cubicBezTo>
                        <a:pt x="44" y="106"/>
                        <a:pt x="48" y="147"/>
                        <a:pt x="61" y="143"/>
                      </a:cubicBezTo>
                      <a:cubicBezTo>
                        <a:pt x="68" y="141"/>
                        <a:pt x="73" y="123"/>
                        <a:pt x="75" y="116"/>
                      </a:cubicBezTo>
                      <a:cubicBezTo>
                        <a:pt x="81" y="100"/>
                        <a:pt x="85" y="82"/>
                        <a:pt x="88" y="65"/>
                      </a:cubicBezTo>
                      <a:cubicBezTo>
                        <a:pt x="92" y="38"/>
                        <a:pt x="94" y="12"/>
                        <a:pt x="94" y="0"/>
                      </a:cubicBezTo>
                      <a:cubicBezTo>
                        <a:pt x="99" y="3"/>
                        <a:pt x="104" y="5"/>
                        <a:pt x="104" y="5"/>
                      </a:cubicBezTo>
                      <a:cubicBezTo>
                        <a:pt x="104" y="5"/>
                        <a:pt x="104" y="5"/>
                        <a:pt x="104" y="5"/>
                      </a:cubicBezTo>
                      <a:cubicBezTo>
                        <a:pt x="110" y="7"/>
                        <a:pt x="113" y="10"/>
                        <a:pt x="116" y="14"/>
                      </a:cubicBezTo>
                      <a:cubicBezTo>
                        <a:pt x="124" y="26"/>
                        <a:pt x="118" y="51"/>
                        <a:pt x="115" y="59"/>
                      </a:cubicBezTo>
                      <a:cubicBezTo>
                        <a:pt x="112" y="67"/>
                        <a:pt x="110" y="93"/>
                        <a:pt x="109" y="102"/>
                      </a:cubicBezTo>
                      <a:cubicBezTo>
                        <a:pt x="109" y="105"/>
                        <a:pt x="111" y="140"/>
                        <a:pt x="112" y="163"/>
                      </a:cubicBezTo>
                      <a:cubicBezTo>
                        <a:pt x="112" y="167"/>
                        <a:pt x="112" y="179"/>
                        <a:pt x="108" y="182"/>
                      </a:cubicBezTo>
                      <a:cubicBezTo>
                        <a:pt x="106" y="184"/>
                        <a:pt x="98" y="184"/>
                        <a:pt x="91" y="184"/>
                      </a:cubicBezTo>
                      <a:cubicBezTo>
                        <a:pt x="89" y="184"/>
                        <a:pt x="86" y="183"/>
                        <a:pt x="85" y="183"/>
                      </a:cubicBezTo>
                      <a:cubicBezTo>
                        <a:pt x="76" y="184"/>
                        <a:pt x="67" y="184"/>
                        <a:pt x="58" y="184"/>
                      </a:cubicBezTo>
                      <a:cubicBezTo>
                        <a:pt x="42" y="184"/>
                        <a:pt x="25" y="184"/>
                        <a:pt x="10" y="179"/>
                      </a:cubicBezTo>
                      <a:cubicBezTo>
                        <a:pt x="5" y="178"/>
                        <a:pt x="6" y="162"/>
                        <a:pt x="6" y="158"/>
                      </a:cubicBezTo>
                      <a:cubicBezTo>
                        <a:pt x="6" y="145"/>
                        <a:pt x="7" y="130"/>
                        <a:pt x="6" y="116"/>
                      </a:cubicBezTo>
                      <a:cubicBezTo>
                        <a:pt x="5" y="102"/>
                        <a:pt x="4" y="88"/>
                        <a:pt x="4" y="74"/>
                      </a:cubicBezTo>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54" name="Freeform 250"/>
                <p:cNvSpPr>
                  <a:spLocks/>
                </p:cNvSpPr>
                <p:nvPr/>
              </p:nvSpPr>
              <p:spPr bwMode="auto">
                <a:xfrm>
                  <a:off x="14384338" y="8905876"/>
                  <a:ext cx="685800" cy="471488"/>
                </a:xfrm>
                <a:custGeom>
                  <a:avLst/>
                  <a:gdLst>
                    <a:gd name="T0" fmla="*/ 48 w 61"/>
                    <a:gd name="T1" fmla="*/ 0 h 42"/>
                    <a:gd name="T2" fmla="*/ 61 w 61"/>
                    <a:gd name="T3" fmla="*/ 8 h 42"/>
                    <a:gd name="T4" fmla="*/ 45 w 61"/>
                    <a:gd name="T5" fmla="*/ 42 h 42"/>
                    <a:gd name="T6" fmla="*/ 31 w 61"/>
                    <a:gd name="T7" fmla="*/ 24 h 42"/>
                    <a:gd name="T8" fmla="*/ 16 w 61"/>
                    <a:gd name="T9" fmla="*/ 39 h 42"/>
                    <a:gd name="T10" fmla="*/ 0 w 61"/>
                    <a:gd name="T11" fmla="*/ 9 h 42"/>
                    <a:gd name="T12" fmla="*/ 12 w 61"/>
                    <a:gd name="T13" fmla="*/ 0 h 42"/>
                    <a:gd name="T14" fmla="*/ 31 w 61"/>
                    <a:gd name="T15" fmla="*/ 21 h 42"/>
                    <a:gd name="T16" fmla="*/ 48 w 61"/>
                    <a:gd name="T17"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42">
                      <a:moveTo>
                        <a:pt x="48" y="0"/>
                      </a:moveTo>
                      <a:cubicBezTo>
                        <a:pt x="51" y="2"/>
                        <a:pt x="61" y="7"/>
                        <a:pt x="61" y="8"/>
                      </a:cubicBezTo>
                      <a:cubicBezTo>
                        <a:pt x="61" y="9"/>
                        <a:pt x="51" y="38"/>
                        <a:pt x="45" y="42"/>
                      </a:cubicBezTo>
                      <a:cubicBezTo>
                        <a:pt x="36" y="32"/>
                        <a:pt x="31" y="24"/>
                        <a:pt x="31" y="24"/>
                      </a:cubicBezTo>
                      <a:cubicBezTo>
                        <a:pt x="16" y="39"/>
                        <a:pt x="16" y="39"/>
                        <a:pt x="16" y="39"/>
                      </a:cubicBezTo>
                      <a:cubicBezTo>
                        <a:pt x="1" y="25"/>
                        <a:pt x="0" y="10"/>
                        <a:pt x="0" y="9"/>
                      </a:cubicBezTo>
                      <a:cubicBezTo>
                        <a:pt x="0" y="9"/>
                        <a:pt x="11" y="2"/>
                        <a:pt x="12" y="0"/>
                      </a:cubicBezTo>
                      <a:cubicBezTo>
                        <a:pt x="19" y="11"/>
                        <a:pt x="31" y="21"/>
                        <a:pt x="31" y="21"/>
                      </a:cubicBezTo>
                      <a:cubicBezTo>
                        <a:pt x="31" y="21"/>
                        <a:pt x="46" y="6"/>
                        <a:pt x="48" y="0"/>
                      </a:cubicBezTo>
                      <a:close/>
                    </a:path>
                  </a:pathLst>
                </a:custGeom>
                <a:solidFill>
                  <a:srgbClr val="E8EE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55" name="Freeform 251"/>
                <p:cNvSpPr>
                  <a:spLocks/>
                </p:cNvSpPr>
                <p:nvPr/>
              </p:nvSpPr>
              <p:spPr bwMode="auto">
                <a:xfrm>
                  <a:off x="15047913" y="7926388"/>
                  <a:ext cx="201612" cy="461963"/>
                </a:xfrm>
                <a:custGeom>
                  <a:avLst/>
                  <a:gdLst>
                    <a:gd name="T0" fmla="*/ 3 w 18"/>
                    <a:gd name="T1" fmla="*/ 11 h 41"/>
                    <a:gd name="T2" fmla="*/ 17 w 18"/>
                    <a:gd name="T3" fmla="*/ 17 h 41"/>
                    <a:gd name="T4" fmla="*/ 0 w 18"/>
                    <a:gd name="T5" fmla="*/ 24 h 41"/>
                    <a:gd name="T6" fmla="*/ 3 w 18"/>
                    <a:gd name="T7" fmla="*/ 11 h 41"/>
                  </a:gdLst>
                  <a:ahLst/>
                  <a:cxnLst>
                    <a:cxn ang="0">
                      <a:pos x="T0" y="T1"/>
                    </a:cxn>
                    <a:cxn ang="0">
                      <a:pos x="T2" y="T3"/>
                    </a:cxn>
                    <a:cxn ang="0">
                      <a:pos x="T4" y="T5"/>
                    </a:cxn>
                    <a:cxn ang="0">
                      <a:pos x="T6" y="T7"/>
                    </a:cxn>
                  </a:cxnLst>
                  <a:rect l="0" t="0" r="r" b="b"/>
                  <a:pathLst>
                    <a:path w="18" h="41">
                      <a:moveTo>
                        <a:pt x="3" y="11"/>
                      </a:moveTo>
                      <a:cubicBezTo>
                        <a:pt x="8" y="0"/>
                        <a:pt x="18" y="4"/>
                        <a:pt x="17" y="17"/>
                      </a:cubicBezTo>
                      <a:cubicBezTo>
                        <a:pt x="16" y="31"/>
                        <a:pt x="8" y="41"/>
                        <a:pt x="0" y="24"/>
                      </a:cubicBezTo>
                      <a:cubicBezTo>
                        <a:pt x="3" y="14"/>
                        <a:pt x="3" y="11"/>
                        <a:pt x="3" y="11"/>
                      </a:cubicBez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56" name="Freeform 252"/>
                <p:cNvSpPr>
                  <a:spLocks/>
                </p:cNvSpPr>
                <p:nvPr/>
              </p:nvSpPr>
              <p:spPr bwMode="auto">
                <a:xfrm>
                  <a:off x="15103475" y="7543801"/>
                  <a:ext cx="112712" cy="641350"/>
                </a:xfrm>
                <a:custGeom>
                  <a:avLst/>
                  <a:gdLst>
                    <a:gd name="T0" fmla="*/ 6 w 10"/>
                    <a:gd name="T1" fmla="*/ 0 h 57"/>
                    <a:gd name="T2" fmla="*/ 1 w 10"/>
                    <a:gd name="T3" fmla="*/ 1 h 57"/>
                    <a:gd name="T4" fmla="*/ 0 w 10"/>
                    <a:gd name="T5" fmla="*/ 6 h 57"/>
                    <a:gd name="T6" fmla="*/ 2 w 10"/>
                    <a:gd name="T7" fmla="*/ 57 h 57"/>
                    <a:gd name="T8" fmla="*/ 5 w 10"/>
                    <a:gd name="T9" fmla="*/ 55 h 57"/>
                    <a:gd name="T10" fmla="*/ 6 w 10"/>
                    <a:gd name="T11" fmla="*/ 49 h 57"/>
                    <a:gd name="T12" fmla="*/ 6 w 10"/>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0" h="57">
                      <a:moveTo>
                        <a:pt x="6" y="0"/>
                      </a:moveTo>
                      <a:cubicBezTo>
                        <a:pt x="1" y="1"/>
                        <a:pt x="1" y="1"/>
                        <a:pt x="1" y="1"/>
                      </a:cubicBezTo>
                      <a:cubicBezTo>
                        <a:pt x="0" y="6"/>
                        <a:pt x="0" y="6"/>
                        <a:pt x="0" y="6"/>
                      </a:cubicBezTo>
                      <a:cubicBezTo>
                        <a:pt x="4" y="21"/>
                        <a:pt x="2" y="57"/>
                        <a:pt x="2" y="57"/>
                      </a:cubicBezTo>
                      <a:cubicBezTo>
                        <a:pt x="2" y="57"/>
                        <a:pt x="5" y="56"/>
                        <a:pt x="5" y="55"/>
                      </a:cubicBezTo>
                      <a:cubicBezTo>
                        <a:pt x="5" y="55"/>
                        <a:pt x="6" y="52"/>
                        <a:pt x="6" y="49"/>
                      </a:cubicBezTo>
                      <a:cubicBezTo>
                        <a:pt x="10" y="31"/>
                        <a:pt x="6" y="0"/>
                        <a:pt x="6" y="0"/>
                      </a:cubicBezTo>
                      <a:close/>
                    </a:path>
                  </a:pathLst>
                </a:cu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57" name="Freeform 253"/>
                <p:cNvSpPr>
                  <a:spLocks/>
                </p:cNvSpPr>
                <p:nvPr/>
              </p:nvSpPr>
              <p:spPr bwMode="auto">
                <a:xfrm>
                  <a:off x="14236700" y="7342188"/>
                  <a:ext cx="935037" cy="1552575"/>
                </a:xfrm>
                <a:custGeom>
                  <a:avLst/>
                  <a:gdLst>
                    <a:gd name="T0" fmla="*/ 77 w 83"/>
                    <a:gd name="T1" fmla="*/ 22 h 138"/>
                    <a:gd name="T2" fmla="*/ 81 w 83"/>
                    <a:gd name="T3" fmla="*/ 113 h 138"/>
                    <a:gd name="T4" fmla="*/ 11 w 83"/>
                    <a:gd name="T5" fmla="*/ 118 h 138"/>
                    <a:gd name="T6" fmla="*/ 6 w 83"/>
                    <a:gd name="T7" fmla="*/ 25 h 138"/>
                    <a:gd name="T8" fmla="*/ 77 w 83"/>
                    <a:gd name="T9" fmla="*/ 22 h 138"/>
                  </a:gdLst>
                  <a:ahLst/>
                  <a:cxnLst>
                    <a:cxn ang="0">
                      <a:pos x="T0" y="T1"/>
                    </a:cxn>
                    <a:cxn ang="0">
                      <a:pos x="T2" y="T3"/>
                    </a:cxn>
                    <a:cxn ang="0">
                      <a:pos x="T4" y="T5"/>
                    </a:cxn>
                    <a:cxn ang="0">
                      <a:pos x="T6" y="T7"/>
                    </a:cxn>
                    <a:cxn ang="0">
                      <a:pos x="T8" y="T9"/>
                    </a:cxn>
                  </a:cxnLst>
                  <a:rect l="0" t="0" r="r" b="b"/>
                  <a:pathLst>
                    <a:path w="83" h="138">
                      <a:moveTo>
                        <a:pt x="77" y="22"/>
                      </a:moveTo>
                      <a:cubicBezTo>
                        <a:pt x="83" y="40"/>
                        <a:pt x="78" y="62"/>
                        <a:pt x="81" y="113"/>
                      </a:cubicBezTo>
                      <a:cubicBezTo>
                        <a:pt x="81" y="121"/>
                        <a:pt x="42" y="138"/>
                        <a:pt x="11" y="118"/>
                      </a:cubicBezTo>
                      <a:cubicBezTo>
                        <a:pt x="8" y="114"/>
                        <a:pt x="0" y="35"/>
                        <a:pt x="6" y="25"/>
                      </a:cubicBezTo>
                      <a:cubicBezTo>
                        <a:pt x="13" y="16"/>
                        <a:pt x="57" y="0"/>
                        <a:pt x="77" y="22"/>
                      </a:cubicBez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58" name="Freeform 254"/>
                <p:cNvSpPr>
                  <a:spLocks/>
                </p:cNvSpPr>
                <p:nvPr/>
              </p:nvSpPr>
              <p:spPr bwMode="auto">
                <a:xfrm>
                  <a:off x="14114463" y="7937501"/>
                  <a:ext cx="201612" cy="495300"/>
                </a:xfrm>
                <a:custGeom>
                  <a:avLst/>
                  <a:gdLst>
                    <a:gd name="T0" fmla="*/ 15 w 18"/>
                    <a:gd name="T1" fmla="*/ 11 h 44"/>
                    <a:gd name="T2" fmla="*/ 1 w 18"/>
                    <a:gd name="T3" fmla="*/ 18 h 44"/>
                    <a:gd name="T4" fmla="*/ 18 w 18"/>
                    <a:gd name="T5" fmla="*/ 29 h 44"/>
                    <a:gd name="T6" fmla="*/ 15 w 18"/>
                    <a:gd name="T7" fmla="*/ 11 h 44"/>
                  </a:gdLst>
                  <a:ahLst/>
                  <a:cxnLst>
                    <a:cxn ang="0">
                      <a:pos x="T0" y="T1"/>
                    </a:cxn>
                    <a:cxn ang="0">
                      <a:pos x="T2" y="T3"/>
                    </a:cxn>
                    <a:cxn ang="0">
                      <a:pos x="T4" y="T5"/>
                    </a:cxn>
                    <a:cxn ang="0">
                      <a:pos x="T6" y="T7"/>
                    </a:cxn>
                  </a:cxnLst>
                  <a:rect l="0" t="0" r="r" b="b"/>
                  <a:pathLst>
                    <a:path w="18" h="44">
                      <a:moveTo>
                        <a:pt x="15" y="11"/>
                      </a:moveTo>
                      <a:cubicBezTo>
                        <a:pt x="10" y="0"/>
                        <a:pt x="0" y="5"/>
                        <a:pt x="1" y="18"/>
                      </a:cubicBezTo>
                      <a:cubicBezTo>
                        <a:pt x="2" y="31"/>
                        <a:pt x="15" y="44"/>
                        <a:pt x="18" y="29"/>
                      </a:cubicBezTo>
                      <a:cubicBezTo>
                        <a:pt x="16" y="19"/>
                        <a:pt x="15" y="11"/>
                        <a:pt x="15" y="11"/>
                      </a:cubicBezTo>
                      <a:close/>
                    </a:path>
                  </a:pathLst>
                </a:custGeom>
                <a:solidFill>
                  <a:srgbClr val="F6CE9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59" name="Freeform 255"/>
                <p:cNvSpPr>
                  <a:spLocks/>
                </p:cNvSpPr>
                <p:nvPr/>
              </p:nvSpPr>
              <p:spPr bwMode="auto">
                <a:xfrm>
                  <a:off x="14395450" y="7735888"/>
                  <a:ext cx="269875" cy="236538"/>
                </a:xfrm>
                <a:custGeom>
                  <a:avLst/>
                  <a:gdLst>
                    <a:gd name="T0" fmla="*/ 3 w 24"/>
                    <a:gd name="T1" fmla="*/ 21 h 21"/>
                    <a:gd name="T2" fmla="*/ 21 w 24"/>
                    <a:gd name="T3" fmla="*/ 9 h 21"/>
                    <a:gd name="T4" fmla="*/ 21 w 24"/>
                    <a:gd name="T5" fmla="*/ 16 h 21"/>
                    <a:gd name="T6" fmla="*/ 3 w 24"/>
                    <a:gd name="T7" fmla="*/ 21 h 21"/>
                  </a:gdLst>
                  <a:ahLst/>
                  <a:cxnLst>
                    <a:cxn ang="0">
                      <a:pos x="T0" y="T1"/>
                    </a:cxn>
                    <a:cxn ang="0">
                      <a:pos x="T2" y="T3"/>
                    </a:cxn>
                    <a:cxn ang="0">
                      <a:pos x="T4" y="T5"/>
                    </a:cxn>
                    <a:cxn ang="0">
                      <a:pos x="T6" y="T7"/>
                    </a:cxn>
                  </a:cxnLst>
                  <a:rect l="0" t="0" r="r" b="b"/>
                  <a:pathLst>
                    <a:path w="24" h="21">
                      <a:moveTo>
                        <a:pt x="3" y="21"/>
                      </a:moveTo>
                      <a:cubicBezTo>
                        <a:pt x="0" y="12"/>
                        <a:pt x="14" y="0"/>
                        <a:pt x="21" y="9"/>
                      </a:cubicBezTo>
                      <a:cubicBezTo>
                        <a:pt x="23" y="14"/>
                        <a:pt x="24" y="16"/>
                        <a:pt x="21" y="16"/>
                      </a:cubicBezTo>
                      <a:cubicBezTo>
                        <a:pt x="19" y="15"/>
                        <a:pt x="13" y="14"/>
                        <a:pt x="3" y="21"/>
                      </a:cubicBezTo>
                      <a:close/>
                    </a:path>
                  </a:pathLst>
                </a:cu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60" name="Freeform 256"/>
                <p:cNvSpPr>
                  <a:spLocks/>
                </p:cNvSpPr>
                <p:nvPr/>
              </p:nvSpPr>
              <p:spPr bwMode="auto">
                <a:xfrm>
                  <a:off x="14844713" y="7700963"/>
                  <a:ext cx="269875" cy="247650"/>
                </a:xfrm>
                <a:custGeom>
                  <a:avLst/>
                  <a:gdLst>
                    <a:gd name="T0" fmla="*/ 21 w 24"/>
                    <a:gd name="T1" fmla="*/ 22 h 22"/>
                    <a:gd name="T2" fmla="*/ 3 w 24"/>
                    <a:gd name="T3" fmla="*/ 10 h 22"/>
                    <a:gd name="T4" fmla="*/ 3 w 24"/>
                    <a:gd name="T5" fmla="*/ 17 h 22"/>
                    <a:gd name="T6" fmla="*/ 21 w 24"/>
                    <a:gd name="T7" fmla="*/ 22 h 22"/>
                  </a:gdLst>
                  <a:ahLst/>
                  <a:cxnLst>
                    <a:cxn ang="0">
                      <a:pos x="T0" y="T1"/>
                    </a:cxn>
                    <a:cxn ang="0">
                      <a:pos x="T2" y="T3"/>
                    </a:cxn>
                    <a:cxn ang="0">
                      <a:pos x="T4" y="T5"/>
                    </a:cxn>
                    <a:cxn ang="0">
                      <a:pos x="T6" y="T7"/>
                    </a:cxn>
                  </a:cxnLst>
                  <a:rect l="0" t="0" r="r" b="b"/>
                  <a:pathLst>
                    <a:path w="24" h="22">
                      <a:moveTo>
                        <a:pt x="21" y="22"/>
                      </a:moveTo>
                      <a:cubicBezTo>
                        <a:pt x="24" y="12"/>
                        <a:pt x="9" y="0"/>
                        <a:pt x="3" y="10"/>
                      </a:cubicBezTo>
                      <a:cubicBezTo>
                        <a:pt x="1" y="16"/>
                        <a:pt x="0" y="18"/>
                        <a:pt x="3" y="17"/>
                      </a:cubicBezTo>
                      <a:cubicBezTo>
                        <a:pt x="5" y="16"/>
                        <a:pt x="11" y="15"/>
                        <a:pt x="21" y="22"/>
                      </a:cubicBezTo>
                      <a:close/>
                    </a:path>
                  </a:pathLst>
                </a:cu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61" name="Freeform 257"/>
                <p:cNvSpPr>
                  <a:spLocks/>
                </p:cNvSpPr>
                <p:nvPr/>
              </p:nvSpPr>
              <p:spPr bwMode="auto">
                <a:xfrm>
                  <a:off x="14170025" y="8083551"/>
                  <a:ext cx="90487" cy="169863"/>
                </a:xfrm>
                <a:custGeom>
                  <a:avLst/>
                  <a:gdLst>
                    <a:gd name="T0" fmla="*/ 8 w 8"/>
                    <a:gd name="T1" fmla="*/ 14 h 15"/>
                    <a:gd name="T2" fmla="*/ 7 w 8"/>
                    <a:gd name="T3" fmla="*/ 15 h 15"/>
                    <a:gd name="T4" fmla="*/ 4 w 8"/>
                    <a:gd name="T5" fmla="*/ 13 h 15"/>
                    <a:gd name="T6" fmla="*/ 3 w 8"/>
                    <a:gd name="T7" fmla="*/ 9 h 15"/>
                    <a:gd name="T8" fmla="*/ 4 w 8"/>
                    <a:gd name="T9" fmla="*/ 7 h 15"/>
                    <a:gd name="T10" fmla="*/ 5 w 8"/>
                    <a:gd name="T11" fmla="*/ 6 h 15"/>
                    <a:gd name="T12" fmla="*/ 5 w 8"/>
                    <a:gd name="T13" fmla="*/ 6 h 15"/>
                    <a:gd name="T14" fmla="*/ 5 w 8"/>
                    <a:gd name="T15" fmla="*/ 6 h 15"/>
                    <a:gd name="T16" fmla="*/ 5 w 8"/>
                    <a:gd name="T17" fmla="*/ 6 h 15"/>
                    <a:gd name="T18" fmla="*/ 3 w 8"/>
                    <a:gd name="T19" fmla="*/ 2 h 15"/>
                    <a:gd name="T20" fmla="*/ 2 w 8"/>
                    <a:gd name="T21" fmla="*/ 2 h 15"/>
                    <a:gd name="T22" fmla="*/ 2 w 8"/>
                    <a:gd name="T23" fmla="*/ 2 h 15"/>
                    <a:gd name="T24" fmla="*/ 1 w 8"/>
                    <a:gd name="T25" fmla="*/ 4 h 15"/>
                    <a:gd name="T26" fmla="*/ 1 w 8"/>
                    <a:gd name="T27" fmla="*/ 5 h 15"/>
                    <a:gd name="T28" fmla="*/ 0 w 8"/>
                    <a:gd name="T29" fmla="*/ 4 h 15"/>
                    <a:gd name="T30" fmla="*/ 0 w 8"/>
                    <a:gd name="T31" fmla="*/ 3 h 15"/>
                    <a:gd name="T32" fmla="*/ 0 w 8"/>
                    <a:gd name="T33" fmla="*/ 2 h 15"/>
                    <a:gd name="T34" fmla="*/ 1 w 8"/>
                    <a:gd name="T35" fmla="*/ 1 h 15"/>
                    <a:gd name="T36" fmla="*/ 2 w 8"/>
                    <a:gd name="T37" fmla="*/ 0 h 15"/>
                    <a:gd name="T38" fmla="*/ 5 w 8"/>
                    <a:gd name="T39" fmla="*/ 1 h 15"/>
                    <a:gd name="T40" fmla="*/ 7 w 8"/>
                    <a:gd name="T41" fmla="*/ 6 h 15"/>
                    <a:gd name="T42" fmla="*/ 7 w 8"/>
                    <a:gd name="T43" fmla="*/ 6 h 15"/>
                    <a:gd name="T44" fmla="*/ 7 w 8"/>
                    <a:gd name="T45" fmla="*/ 7 h 15"/>
                    <a:gd name="T46" fmla="*/ 7 w 8"/>
                    <a:gd name="T47" fmla="*/ 8 h 15"/>
                    <a:gd name="T48" fmla="*/ 7 w 8"/>
                    <a:gd name="T49" fmla="*/ 8 h 15"/>
                    <a:gd name="T50" fmla="*/ 7 w 8"/>
                    <a:gd name="T51" fmla="*/ 8 h 15"/>
                    <a:gd name="T52" fmla="*/ 6 w 8"/>
                    <a:gd name="T53" fmla="*/ 8 h 15"/>
                    <a:gd name="T54" fmla="*/ 6 w 8"/>
                    <a:gd name="T55" fmla="*/ 8 h 15"/>
                    <a:gd name="T56" fmla="*/ 6 w 8"/>
                    <a:gd name="T57" fmla="*/ 8 h 15"/>
                    <a:gd name="T58" fmla="*/ 6 w 8"/>
                    <a:gd name="T59" fmla="*/ 8 h 15"/>
                    <a:gd name="T60" fmla="*/ 5 w 8"/>
                    <a:gd name="T61" fmla="*/ 10 h 15"/>
                    <a:gd name="T62" fmla="*/ 5 w 8"/>
                    <a:gd name="T63" fmla="*/ 12 h 15"/>
                    <a:gd name="T64" fmla="*/ 8 w 8"/>
                    <a:gd name="T65" fmla="*/ 1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 h="15">
                      <a:moveTo>
                        <a:pt x="8" y="14"/>
                      </a:moveTo>
                      <a:cubicBezTo>
                        <a:pt x="8" y="15"/>
                        <a:pt x="7" y="15"/>
                        <a:pt x="7" y="15"/>
                      </a:cubicBezTo>
                      <a:cubicBezTo>
                        <a:pt x="6" y="14"/>
                        <a:pt x="5" y="14"/>
                        <a:pt x="4" y="13"/>
                      </a:cubicBezTo>
                      <a:cubicBezTo>
                        <a:pt x="3" y="12"/>
                        <a:pt x="3" y="11"/>
                        <a:pt x="3" y="9"/>
                      </a:cubicBezTo>
                      <a:cubicBezTo>
                        <a:pt x="3" y="8"/>
                        <a:pt x="4" y="7"/>
                        <a:pt x="4" y="7"/>
                      </a:cubicBezTo>
                      <a:cubicBezTo>
                        <a:pt x="5" y="6"/>
                        <a:pt x="5" y="6"/>
                        <a:pt x="5" y="6"/>
                      </a:cubicBezTo>
                      <a:cubicBezTo>
                        <a:pt x="5" y="6"/>
                        <a:pt x="5" y="6"/>
                        <a:pt x="5" y="6"/>
                      </a:cubicBezTo>
                      <a:cubicBezTo>
                        <a:pt x="5" y="6"/>
                        <a:pt x="5" y="6"/>
                        <a:pt x="5" y="6"/>
                      </a:cubicBezTo>
                      <a:cubicBezTo>
                        <a:pt x="5" y="6"/>
                        <a:pt x="5" y="6"/>
                        <a:pt x="5" y="6"/>
                      </a:cubicBezTo>
                      <a:cubicBezTo>
                        <a:pt x="5" y="5"/>
                        <a:pt x="4" y="3"/>
                        <a:pt x="3" y="2"/>
                      </a:cubicBezTo>
                      <a:cubicBezTo>
                        <a:pt x="3" y="2"/>
                        <a:pt x="2" y="2"/>
                        <a:pt x="2" y="2"/>
                      </a:cubicBezTo>
                      <a:cubicBezTo>
                        <a:pt x="2" y="2"/>
                        <a:pt x="2" y="2"/>
                        <a:pt x="2" y="2"/>
                      </a:cubicBezTo>
                      <a:cubicBezTo>
                        <a:pt x="1" y="3"/>
                        <a:pt x="1" y="4"/>
                        <a:pt x="1" y="4"/>
                      </a:cubicBezTo>
                      <a:cubicBezTo>
                        <a:pt x="1" y="5"/>
                        <a:pt x="1" y="5"/>
                        <a:pt x="1" y="5"/>
                      </a:cubicBezTo>
                      <a:cubicBezTo>
                        <a:pt x="0" y="5"/>
                        <a:pt x="0" y="5"/>
                        <a:pt x="0" y="4"/>
                      </a:cubicBezTo>
                      <a:cubicBezTo>
                        <a:pt x="0" y="4"/>
                        <a:pt x="0" y="4"/>
                        <a:pt x="0" y="3"/>
                      </a:cubicBezTo>
                      <a:cubicBezTo>
                        <a:pt x="0" y="3"/>
                        <a:pt x="0" y="2"/>
                        <a:pt x="0" y="2"/>
                      </a:cubicBezTo>
                      <a:cubicBezTo>
                        <a:pt x="0" y="1"/>
                        <a:pt x="1" y="1"/>
                        <a:pt x="1" y="1"/>
                      </a:cubicBezTo>
                      <a:cubicBezTo>
                        <a:pt x="1" y="0"/>
                        <a:pt x="2" y="0"/>
                        <a:pt x="2" y="0"/>
                      </a:cubicBezTo>
                      <a:cubicBezTo>
                        <a:pt x="3" y="0"/>
                        <a:pt x="4" y="1"/>
                        <a:pt x="5" y="1"/>
                      </a:cubicBezTo>
                      <a:cubicBezTo>
                        <a:pt x="6" y="2"/>
                        <a:pt x="6" y="4"/>
                        <a:pt x="7" y="6"/>
                      </a:cubicBezTo>
                      <a:cubicBezTo>
                        <a:pt x="7" y="6"/>
                        <a:pt x="7" y="6"/>
                        <a:pt x="7" y="6"/>
                      </a:cubicBezTo>
                      <a:cubicBezTo>
                        <a:pt x="7" y="7"/>
                        <a:pt x="7" y="7"/>
                        <a:pt x="7" y="7"/>
                      </a:cubicBezTo>
                      <a:cubicBezTo>
                        <a:pt x="7" y="8"/>
                        <a:pt x="7" y="8"/>
                        <a:pt x="7" y="8"/>
                      </a:cubicBezTo>
                      <a:cubicBezTo>
                        <a:pt x="7" y="8"/>
                        <a:pt x="7" y="8"/>
                        <a:pt x="7" y="8"/>
                      </a:cubicBezTo>
                      <a:cubicBezTo>
                        <a:pt x="7" y="8"/>
                        <a:pt x="7" y="8"/>
                        <a:pt x="7" y="8"/>
                      </a:cubicBezTo>
                      <a:cubicBezTo>
                        <a:pt x="6" y="8"/>
                        <a:pt x="6" y="8"/>
                        <a:pt x="6" y="8"/>
                      </a:cubicBezTo>
                      <a:cubicBezTo>
                        <a:pt x="6" y="8"/>
                        <a:pt x="6" y="8"/>
                        <a:pt x="6" y="8"/>
                      </a:cubicBezTo>
                      <a:cubicBezTo>
                        <a:pt x="6" y="8"/>
                        <a:pt x="6" y="8"/>
                        <a:pt x="6" y="8"/>
                      </a:cubicBezTo>
                      <a:cubicBezTo>
                        <a:pt x="6" y="8"/>
                        <a:pt x="6" y="8"/>
                        <a:pt x="6" y="8"/>
                      </a:cubicBezTo>
                      <a:cubicBezTo>
                        <a:pt x="5" y="9"/>
                        <a:pt x="5" y="9"/>
                        <a:pt x="5" y="10"/>
                      </a:cubicBezTo>
                      <a:cubicBezTo>
                        <a:pt x="4" y="11"/>
                        <a:pt x="5" y="12"/>
                        <a:pt x="5" y="12"/>
                      </a:cubicBezTo>
                      <a:cubicBezTo>
                        <a:pt x="6" y="14"/>
                        <a:pt x="8" y="14"/>
                        <a:pt x="8" y="14"/>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62" name="Freeform 258"/>
                <p:cNvSpPr>
                  <a:spLocks/>
                </p:cNvSpPr>
                <p:nvPr/>
              </p:nvSpPr>
              <p:spPr bwMode="auto">
                <a:xfrm>
                  <a:off x="14720888" y="8107363"/>
                  <a:ext cx="134937" cy="234950"/>
                </a:xfrm>
                <a:custGeom>
                  <a:avLst/>
                  <a:gdLst>
                    <a:gd name="T0" fmla="*/ 0 w 12"/>
                    <a:gd name="T1" fmla="*/ 0 h 21"/>
                    <a:gd name="T2" fmla="*/ 5 w 12"/>
                    <a:gd name="T3" fmla="*/ 3 h 21"/>
                    <a:gd name="T4" fmla="*/ 8 w 12"/>
                    <a:gd name="T5" fmla="*/ 7 h 21"/>
                    <a:gd name="T6" fmla="*/ 12 w 12"/>
                    <a:gd name="T7" fmla="*/ 12 h 21"/>
                    <a:gd name="T8" fmla="*/ 12 w 12"/>
                    <a:gd name="T9" fmla="*/ 16 h 21"/>
                    <a:gd name="T10" fmla="*/ 11 w 12"/>
                    <a:gd name="T11" fmla="*/ 19 h 21"/>
                    <a:gd name="T12" fmla="*/ 8 w 12"/>
                    <a:gd name="T13" fmla="*/ 20 h 21"/>
                    <a:gd name="T14" fmla="*/ 6 w 12"/>
                    <a:gd name="T15" fmla="*/ 21 h 21"/>
                    <a:gd name="T16" fmla="*/ 5 w 12"/>
                    <a:gd name="T17" fmla="*/ 21 h 21"/>
                    <a:gd name="T18" fmla="*/ 4 w 12"/>
                    <a:gd name="T19" fmla="*/ 21 h 21"/>
                    <a:gd name="T20" fmla="*/ 3 w 12"/>
                    <a:gd name="T21" fmla="*/ 21 h 21"/>
                    <a:gd name="T22" fmla="*/ 1 w 12"/>
                    <a:gd name="T23" fmla="*/ 21 h 21"/>
                    <a:gd name="T24" fmla="*/ 0 w 12"/>
                    <a:gd name="T25" fmla="*/ 20 h 21"/>
                    <a:gd name="T26" fmla="*/ 1 w 12"/>
                    <a:gd name="T27" fmla="*/ 20 h 21"/>
                    <a:gd name="T28" fmla="*/ 3 w 12"/>
                    <a:gd name="T29" fmla="*/ 20 h 21"/>
                    <a:gd name="T30" fmla="*/ 5 w 12"/>
                    <a:gd name="T31" fmla="*/ 19 h 21"/>
                    <a:gd name="T32" fmla="*/ 6 w 12"/>
                    <a:gd name="T33" fmla="*/ 19 h 21"/>
                    <a:gd name="T34" fmla="*/ 7 w 12"/>
                    <a:gd name="T35" fmla="*/ 18 h 21"/>
                    <a:gd name="T36" fmla="*/ 9 w 12"/>
                    <a:gd name="T37" fmla="*/ 17 h 21"/>
                    <a:gd name="T38" fmla="*/ 9 w 12"/>
                    <a:gd name="T39" fmla="*/ 15 h 21"/>
                    <a:gd name="T40" fmla="*/ 9 w 12"/>
                    <a:gd name="T41" fmla="*/ 13 h 21"/>
                    <a:gd name="T42" fmla="*/ 6 w 12"/>
                    <a:gd name="T43" fmla="*/ 8 h 21"/>
                    <a:gd name="T44" fmla="*/ 3 w 12"/>
                    <a:gd name="T45" fmla="*/ 4 h 21"/>
                    <a:gd name="T46" fmla="*/ 0 w 12"/>
                    <a:gd name="T4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 h="21">
                      <a:moveTo>
                        <a:pt x="0" y="0"/>
                      </a:moveTo>
                      <a:cubicBezTo>
                        <a:pt x="0" y="0"/>
                        <a:pt x="2" y="1"/>
                        <a:pt x="5" y="3"/>
                      </a:cubicBezTo>
                      <a:cubicBezTo>
                        <a:pt x="6" y="4"/>
                        <a:pt x="7" y="5"/>
                        <a:pt x="8" y="7"/>
                      </a:cubicBezTo>
                      <a:cubicBezTo>
                        <a:pt x="9" y="8"/>
                        <a:pt x="11" y="10"/>
                        <a:pt x="12" y="12"/>
                      </a:cubicBezTo>
                      <a:cubicBezTo>
                        <a:pt x="12" y="13"/>
                        <a:pt x="12" y="14"/>
                        <a:pt x="12" y="16"/>
                      </a:cubicBezTo>
                      <a:cubicBezTo>
                        <a:pt x="12" y="17"/>
                        <a:pt x="11" y="18"/>
                        <a:pt x="11" y="19"/>
                      </a:cubicBezTo>
                      <a:cubicBezTo>
                        <a:pt x="10" y="20"/>
                        <a:pt x="9" y="20"/>
                        <a:pt x="8" y="20"/>
                      </a:cubicBezTo>
                      <a:cubicBezTo>
                        <a:pt x="7" y="21"/>
                        <a:pt x="7" y="21"/>
                        <a:pt x="6" y="21"/>
                      </a:cubicBezTo>
                      <a:cubicBezTo>
                        <a:pt x="6" y="21"/>
                        <a:pt x="5" y="21"/>
                        <a:pt x="5" y="21"/>
                      </a:cubicBezTo>
                      <a:cubicBezTo>
                        <a:pt x="5" y="21"/>
                        <a:pt x="4" y="21"/>
                        <a:pt x="4" y="21"/>
                      </a:cubicBezTo>
                      <a:cubicBezTo>
                        <a:pt x="4" y="21"/>
                        <a:pt x="3" y="21"/>
                        <a:pt x="3" y="21"/>
                      </a:cubicBezTo>
                      <a:cubicBezTo>
                        <a:pt x="2" y="21"/>
                        <a:pt x="2" y="21"/>
                        <a:pt x="1" y="21"/>
                      </a:cubicBezTo>
                      <a:cubicBezTo>
                        <a:pt x="0" y="20"/>
                        <a:pt x="0" y="20"/>
                        <a:pt x="0" y="20"/>
                      </a:cubicBezTo>
                      <a:cubicBezTo>
                        <a:pt x="0" y="20"/>
                        <a:pt x="0" y="20"/>
                        <a:pt x="1" y="20"/>
                      </a:cubicBezTo>
                      <a:cubicBezTo>
                        <a:pt x="2" y="20"/>
                        <a:pt x="2" y="20"/>
                        <a:pt x="3" y="20"/>
                      </a:cubicBezTo>
                      <a:cubicBezTo>
                        <a:pt x="3" y="20"/>
                        <a:pt x="4" y="19"/>
                        <a:pt x="5" y="19"/>
                      </a:cubicBezTo>
                      <a:cubicBezTo>
                        <a:pt x="5" y="19"/>
                        <a:pt x="5" y="19"/>
                        <a:pt x="6" y="19"/>
                      </a:cubicBezTo>
                      <a:cubicBezTo>
                        <a:pt x="6" y="19"/>
                        <a:pt x="7" y="19"/>
                        <a:pt x="7" y="18"/>
                      </a:cubicBezTo>
                      <a:cubicBezTo>
                        <a:pt x="8" y="18"/>
                        <a:pt x="8" y="18"/>
                        <a:pt x="9" y="17"/>
                      </a:cubicBezTo>
                      <a:cubicBezTo>
                        <a:pt x="9" y="17"/>
                        <a:pt x="9" y="16"/>
                        <a:pt x="9" y="15"/>
                      </a:cubicBezTo>
                      <a:cubicBezTo>
                        <a:pt x="9" y="15"/>
                        <a:pt x="9" y="14"/>
                        <a:pt x="9" y="13"/>
                      </a:cubicBezTo>
                      <a:cubicBezTo>
                        <a:pt x="8" y="11"/>
                        <a:pt x="7" y="10"/>
                        <a:pt x="6" y="8"/>
                      </a:cubicBezTo>
                      <a:cubicBezTo>
                        <a:pt x="5" y="7"/>
                        <a:pt x="4" y="5"/>
                        <a:pt x="3" y="4"/>
                      </a:cubicBezTo>
                      <a:cubicBezTo>
                        <a:pt x="2" y="2"/>
                        <a:pt x="0" y="0"/>
                        <a:pt x="0" y="0"/>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63" name="Freeform 259"/>
                <p:cNvSpPr>
                  <a:spLocks/>
                </p:cNvSpPr>
                <p:nvPr/>
              </p:nvSpPr>
              <p:spPr bwMode="auto">
                <a:xfrm>
                  <a:off x="14090650" y="7183438"/>
                  <a:ext cx="1204912" cy="1035050"/>
                </a:xfrm>
                <a:custGeom>
                  <a:avLst/>
                  <a:gdLst>
                    <a:gd name="T0" fmla="*/ 107 w 107"/>
                    <a:gd name="T1" fmla="*/ 27 h 92"/>
                    <a:gd name="T2" fmla="*/ 94 w 107"/>
                    <a:gd name="T3" fmla="*/ 14 h 92"/>
                    <a:gd name="T4" fmla="*/ 89 w 107"/>
                    <a:gd name="T5" fmla="*/ 15 h 92"/>
                    <a:gd name="T6" fmla="*/ 76 w 107"/>
                    <a:gd name="T7" fmla="*/ 4 h 92"/>
                    <a:gd name="T8" fmla="*/ 66 w 107"/>
                    <a:gd name="T9" fmla="*/ 9 h 92"/>
                    <a:gd name="T10" fmla="*/ 56 w 107"/>
                    <a:gd name="T11" fmla="*/ 6 h 92"/>
                    <a:gd name="T12" fmla="*/ 51 w 107"/>
                    <a:gd name="T13" fmla="*/ 7 h 92"/>
                    <a:gd name="T14" fmla="*/ 36 w 107"/>
                    <a:gd name="T15" fmla="*/ 0 h 92"/>
                    <a:gd name="T16" fmla="*/ 17 w 107"/>
                    <a:gd name="T17" fmla="*/ 15 h 92"/>
                    <a:gd name="T18" fmla="*/ 7 w 107"/>
                    <a:gd name="T19" fmla="*/ 28 h 92"/>
                    <a:gd name="T20" fmla="*/ 8 w 107"/>
                    <a:gd name="T21" fmla="*/ 34 h 92"/>
                    <a:gd name="T22" fmla="*/ 0 w 107"/>
                    <a:gd name="T23" fmla="*/ 46 h 92"/>
                    <a:gd name="T24" fmla="*/ 5 w 107"/>
                    <a:gd name="T25" fmla="*/ 56 h 92"/>
                    <a:gd name="T26" fmla="*/ 4 w 107"/>
                    <a:gd name="T27" fmla="*/ 60 h 92"/>
                    <a:gd name="T28" fmla="*/ 11 w 107"/>
                    <a:gd name="T29" fmla="*/ 68 h 92"/>
                    <a:gd name="T30" fmla="*/ 15 w 107"/>
                    <a:gd name="T31" fmla="*/ 76 h 92"/>
                    <a:gd name="T32" fmla="*/ 19 w 107"/>
                    <a:gd name="T33" fmla="*/ 91 h 92"/>
                    <a:gd name="T34" fmla="*/ 23 w 107"/>
                    <a:gd name="T35" fmla="*/ 91 h 92"/>
                    <a:gd name="T36" fmla="*/ 21 w 107"/>
                    <a:gd name="T37" fmla="*/ 75 h 92"/>
                    <a:gd name="T38" fmla="*/ 23 w 107"/>
                    <a:gd name="T39" fmla="*/ 67 h 92"/>
                    <a:gd name="T40" fmla="*/ 25 w 107"/>
                    <a:gd name="T41" fmla="*/ 59 h 92"/>
                    <a:gd name="T42" fmla="*/ 29 w 107"/>
                    <a:gd name="T43" fmla="*/ 51 h 92"/>
                    <a:gd name="T44" fmla="*/ 27 w 107"/>
                    <a:gd name="T45" fmla="*/ 44 h 92"/>
                    <a:gd name="T46" fmla="*/ 58 w 107"/>
                    <a:gd name="T47" fmla="*/ 46 h 92"/>
                    <a:gd name="T48" fmla="*/ 68 w 107"/>
                    <a:gd name="T49" fmla="*/ 50 h 92"/>
                    <a:gd name="T50" fmla="*/ 80 w 107"/>
                    <a:gd name="T51" fmla="*/ 42 h 92"/>
                    <a:gd name="T52" fmla="*/ 87 w 107"/>
                    <a:gd name="T53" fmla="*/ 38 h 92"/>
                    <a:gd name="T54" fmla="*/ 92 w 107"/>
                    <a:gd name="T55" fmla="*/ 39 h 92"/>
                    <a:gd name="T56" fmla="*/ 92 w 107"/>
                    <a:gd name="T57" fmla="*/ 40 h 92"/>
                    <a:gd name="T58" fmla="*/ 95 w 107"/>
                    <a:gd name="T59" fmla="*/ 44 h 92"/>
                    <a:gd name="T60" fmla="*/ 94 w 107"/>
                    <a:gd name="T61" fmla="*/ 48 h 92"/>
                    <a:gd name="T62" fmla="*/ 97 w 107"/>
                    <a:gd name="T63" fmla="*/ 54 h 92"/>
                    <a:gd name="T64" fmla="*/ 102 w 107"/>
                    <a:gd name="T65" fmla="*/ 49 h 92"/>
                    <a:gd name="T66" fmla="*/ 99 w 107"/>
                    <a:gd name="T67" fmla="*/ 43 h 92"/>
                    <a:gd name="T68" fmla="*/ 101 w 107"/>
                    <a:gd name="T69" fmla="*/ 40 h 92"/>
                    <a:gd name="T70" fmla="*/ 101 w 107"/>
                    <a:gd name="T71" fmla="*/ 38 h 92"/>
                    <a:gd name="T72" fmla="*/ 107 w 107"/>
                    <a:gd name="T73" fmla="*/ 2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 h="92">
                      <a:moveTo>
                        <a:pt x="107" y="27"/>
                      </a:moveTo>
                      <a:cubicBezTo>
                        <a:pt x="107" y="19"/>
                        <a:pt x="101" y="14"/>
                        <a:pt x="94" y="14"/>
                      </a:cubicBezTo>
                      <a:cubicBezTo>
                        <a:pt x="92" y="14"/>
                        <a:pt x="90" y="14"/>
                        <a:pt x="89" y="15"/>
                      </a:cubicBezTo>
                      <a:cubicBezTo>
                        <a:pt x="88" y="9"/>
                        <a:pt x="82" y="4"/>
                        <a:pt x="76" y="4"/>
                      </a:cubicBezTo>
                      <a:cubicBezTo>
                        <a:pt x="72" y="4"/>
                        <a:pt x="68" y="6"/>
                        <a:pt x="66" y="9"/>
                      </a:cubicBezTo>
                      <a:cubicBezTo>
                        <a:pt x="63" y="7"/>
                        <a:pt x="60" y="6"/>
                        <a:pt x="56" y="6"/>
                      </a:cubicBezTo>
                      <a:cubicBezTo>
                        <a:pt x="54" y="6"/>
                        <a:pt x="52" y="6"/>
                        <a:pt x="51" y="7"/>
                      </a:cubicBezTo>
                      <a:cubicBezTo>
                        <a:pt x="47" y="3"/>
                        <a:pt x="42" y="0"/>
                        <a:pt x="36" y="0"/>
                      </a:cubicBezTo>
                      <a:cubicBezTo>
                        <a:pt x="27" y="0"/>
                        <a:pt x="19" y="7"/>
                        <a:pt x="17" y="15"/>
                      </a:cubicBezTo>
                      <a:cubicBezTo>
                        <a:pt x="11" y="16"/>
                        <a:pt x="7" y="21"/>
                        <a:pt x="7" y="28"/>
                      </a:cubicBezTo>
                      <a:cubicBezTo>
                        <a:pt x="7" y="30"/>
                        <a:pt x="7" y="32"/>
                        <a:pt x="8" y="34"/>
                      </a:cubicBezTo>
                      <a:cubicBezTo>
                        <a:pt x="3" y="36"/>
                        <a:pt x="0" y="40"/>
                        <a:pt x="0" y="46"/>
                      </a:cubicBezTo>
                      <a:cubicBezTo>
                        <a:pt x="0" y="50"/>
                        <a:pt x="2" y="54"/>
                        <a:pt x="5" y="56"/>
                      </a:cubicBezTo>
                      <a:cubicBezTo>
                        <a:pt x="5" y="57"/>
                        <a:pt x="4" y="59"/>
                        <a:pt x="4" y="60"/>
                      </a:cubicBezTo>
                      <a:cubicBezTo>
                        <a:pt x="4" y="64"/>
                        <a:pt x="7" y="68"/>
                        <a:pt x="11" y="68"/>
                      </a:cubicBezTo>
                      <a:cubicBezTo>
                        <a:pt x="13" y="72"/>
                        <a:pt x="14" y="75"/>
                        <a:pt x="15" y="76"/>
                      </a:cubicBezTo>
                      <a:cubicBezTo>
                        <a:pt x="17" y="80"/>
                        <a:pt x="19" y="91"/>
                        <a:pt x="19" y="91"/>
                      </a:cubicBezTo>
                      <a:cubicBezTo>
                        <a:pt x="19" y="91"/>
                        <a:pt x="22" y="92"/>
                        <a:pt x="23" y="91"/>
                      </a:cubicBezTo>
                      <a:cubicBezTo>
                        <a:pt x="24" y="90"/>
                        <a:pt x="23" y="80"/>
                        <a:pt x="21" y="75"/>
                      </a:cubicBezTo>
                      <a:cubicBezTo>
                        <a:pt x="21" y="73"/>
                        <a:pt x="22" y="70"/>
                        <a:pt x="23" y="67"/>
                      </a:cubicBezTo>
                      <a:cubicBezTo>
                        <a:pt x="23" y="66"/>
                        <a:pt x="24" y="63"/>
                        <a:pt x="25" y="59"/>
                      </a:cubicBezTo>
                      <a:cubicBezTo>
                        <a:pt x="27" y="57"/>
                        <a:pt x="29" y="54"/>
                        <a:pt x="29" y="51"/>
                      </a:cubicBezTo>
                      <a:cubicBezTo>
                        <a:pt x="29" y="48"/>
                        <a:pt x="28" y="46"/>
                        <a:pt x="27" y="44"/>
                      </a:cubicBezTo>
                      <a:cubicBezTo>
                        <a:pt x="36" y="47"/>
                        <a:pt x="50" y="50"/>
                        <a:pt x="58" y="46"/>
                      </a:cubicBezTo>
                      <a:cubicBezTo>
                        <a:pt x="60" y="49"/>
                        <a:pt x="64" y="50"/>
                        <a:pt x="68" y="50"/>
                      </a:cubicBezTo>
                      <a:cubicBezTo>
                        <a:pt x="73" y="50"/>
                        <a:pt x="78" y="47"/>
                        <a:pt x="80" y="42"/>
                      </a:cubicBezTo>
                      <a:cubicBezTo>
                        <a:pt x="82" y="41"/>
                        <a:pt x="85" y="40"/>
                        <a:pt x="87" y="38"/>
                      </a:cubicBezTo>
                      <a:cubicBezTo>
                        <a:pt x="89" y="38"/>
                        <a:pt x="90" y="39"/>
                        <a:pt x="92" y="39"/>
                      </a:cubicBezTo>
                      <a:cubicBezTo>
                        <a:pt x="92" y="40"/>
                        <a:pt x="92" y="40"/>
                        <a:pt x="92" y="40"/>
                      </a:cubicBezTo>
                      <a:cubicBezTo>
                        <a:pt x="92" y="42"/>
                        <a:pt x="93" y="44"/>
                        <a:pt x="95" y="44"/>
                      </a:cubicBezTo>
                      <a:cubicBezTo>
                        <a:pt x="94" y="45"/>
                        <a:pt x="94" y="46"/>
                        <a:pt x="94" y="48"/>
                      </a:cubicBezTo>
                      <a:cubicBezTo>
                        <a:pt x="93" y="51"/>
                        <a:pt x="95" y="54"/>
                        <a:pt x="97" y="54"/>
                      </a:cubicBezTo>
                      <a:cubicBezTo>
                        <a:pt x="100" y="54"/>
                        <a:pt x="102" y="52"/>
                        <a:pt x="102" y="49"/>
                      </a:cubicBezTo>
                      <a:cubicBezTo>
                        <a:pt x="103" y="46"/>
                        <a:pt x="101" y="44"/>
                        <a:pt x="99" y="43"/>
                      </a:cubicBezTo>
                      <a:cubicBezTo>
                        <a:pt x="100" y="42"/>
                        <a:pt x="101" y="41"/>
                        <a:pt x="101" y="40"/>
                      </a:cubicBezTo>
                      <a:cubicBezTo>
                        <a:pt x="101" y="39"/>
                        <a:pt x="101" y="38"/>
                        <a:pt x="101" y="38"/>
                      </a:cubicBezTo>
                      <a:cubicBezTo>
                        <a:pt x="105" y="36"/>
                        <a:pt x="107" y="31"/>
                        <a:pt x="107" y="27"/>
                      </a:cubicBezTo>
                      <a:close/>
                    </a:path>
                  </a:pathLst>
                </a:cu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64" name="Freeform 260"/>
                <p:cNvSpPr>
                  <a:spLocks/>
                </p:cNvSpPr>
                <p:nvPr/>
              </p:nvSpPr>
              <p:spPr bwMode="auto">
                <a:xfrm>
                  <a:off x="14766925" y="8523288"/>
                  <a:ext cx="146050" cy="101600"/>
                </a:xfrm>
                <a:custGeom>
                  <a:avLst/>
                  <a:gdLst>
                    <a:gd name="T0" fmla="*/ 8 w 13"/>
                    <a:gd name="T1" fmla="*/ 2 h 9"/>
                    <a:gd name="T2" fmla="*/ 1 w 13"/>
                    <a:gd name="T3" fmla="*/ 4 h 9"/>
                    <a:gd name="T4" fmla="*/ 13 w 13"/>
                    <a:gd name="T5" fmla="*/ 0 h 9"/>
                    <a:gd name="T6" fmla="*/ 8 w 13"/>
                    <a:gd name="T7" fmla="*/ 2 h 9"/>
                  </a:gdLst>
                  <a:ahLst/>
                  <a:cxnLst>
                    <a:cxn ang="0">
                      <a:pos x="T0" y="T1"/>
                    </a:cxn>
                    <a:cxn ang="0">
                      <a:pos x="T2" y="T3"/>
                    </a:cxn>
                    <a:cxn ang="0">
                      <a:pos x="T4" y="T5"/>
                    </a:cxn>
                    <a:cxn ang="0">
                      <a:pos x="T6" y="T7"/>
                    </a:cxn>
                  </a:cxnLst>
                  <a:rect l="0" t="0" r="r" b="b"/>
                  <a:pathLst>
                    <a:path w="13" h="9">
                      <a:moveTo>
                        <a:pt x="8" y="2"/>
                      </a:moveTo>
                      <a:cubicBezTo>
                        <a:pt x="4" y="4"/>
                        <a:pt x="0" y="3"/>
                        <a:pt x="1" y="4"/>
                      </a:cubicBezTo>
                      <a:cubicBezTo>
                        <a:pt x="7" y="9"/>
                        <a:pt x="13" y="2"/>
                        <a:pt x="13" y="0"/>
                      </a:cubicBezTo>
                      <a:cubicBezTo>
                        <a:pt x="13" y="0"/>
                        <a:pt x="11" y="0"/>
                        <a:pt x="8" y="2"/>
                      </a:cubicBezTo>
                      <a:close/>
                    </a:path>
                  </a:pathLst>
                </a:custGeom>
                <a:solidFill>
                  <a:srgbClr val="A5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65" name="Freeform 261"/>
                <p:cNvSpPr>
                  <a:spLocks/>
                </p:cNvSpPr>
                <p:nvPr/>
              </p:nvSpPr>
              <p:spPr bwMode="auto">
                <a:xfrm>
                  <a:off x="14585950" y="8410576"/>
                  <a:ext cx="349250" cy="157163"/>
                </a:xfrm>
                <a:custGeom>
                  <a:avLst/>
                  <a:gdLst>
                    <a:gd name="T0" fmla="*/ 2 w 31"/>
                    <a:gd name="T1" fmla="*/ 1 h 14"/>
                    <a:gd name="T2" fmla="*/ 29 w 31"/>
                    <a:gd name="T3" fmla="*/ 7 h 14"/>
                    <a:gd name="T4" fmla="*/ 28 w 31"/>
                    <a:gd name="T5" fmla="*/ 0 h 14"/>
                    <a:gd name="T6" fmla="*/ 2 w 31"/>
                    <a:gd name="T7" fmla="*/ 1 h 14"/>
                  </a:gdLst>
                  <a:ahLst/>
                  <a:cxnLst>
                    <a:cxn ang="0">
                      <a:pos x="T0" y="T1"/>
                    </a:cxn>
                    <a:cxn ang="0">
                      <a:pos x="T2" y="T3"/>
                    </a:cxn>
                    <a:cxn ang="0">
                      <a:pos x="T4" y="T5"/>
                    </a:cxn>
                    <a:cxn ang="0">
                      <a:pos x="T6" y="T7"/>
                    </a:cxn>
                  </a:cxnLst>
                  <a:rect l="0" t="0" r="r" b="b"/>
                  <a:pathLst>
                    <a:path w="31" h="14">
                      <a:moveTo>
                        <a:pt x="2" y="1"/>
                      </a:moveTo>
                      <a:cubicBezTo>
                        <a:pt x="0" y="11"/>
                        <a:pt x="12" y="14"/>
                        <a:pt x="29" y="7"/>
                      </a:cubicBezTo>
                      <a:cubicBezTo>
                        <a:pt x="31" y="6"/>
                        <a:pt x="27" y="2"/>
                        <a:pt x="28" y="0"/>
                      </a:cubicBezTo>
                      <a:cubicBezTo>
                        <a:pt x="20" y="1"/>
                        <a:pt x="8" y="3"/>
                        <a:pt x="2" y="1"/>
                      </a:cubicBezTo>
                      <a:close/>
                    </a:path>
                  </a:pathLst>
                </a:custGeom>
                <a:solidFill>
                  <a:srgbClr val="0C05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66" name="Freeform 262"/>
                <p:cNvSpPr>
                  <a:spLocks/>
                </p:cNvSpPr>
                <p:nvPr/>
              </p:nvSpPr>
              <p:spPr bwMode="auto">
                <a:xfrm>
                  <a:off x="14608175" y="8410576"/>
                  <a:ext cx="315912" cy="101600"/>
                </a:xfrm>
                <a:custGeom>
                  <a:avLst/>
                  <a:gdLst>
                    <a:gd name="T0" fmla="*/ 11 w 28"/>
                    <a:gd name="T1" fmla="*/ 3 h 9"/>
                    <a:gd name="T2" fmla="*/ 0 w 28"/>
                    <a:gd name="T3" fmla="*/ 2 h 9"/>
                    <a:gd name="T4" fmla="*/ 28 w 28"/>
                    <a:gd name="T5" fmla="*/ 2 h 9"/>
                    <a:gd name="T6" fmla="*/ 28 w 28"/>
                    <a:gd name="T7" fmla="*/ 0 h 9"/>
                    <a:gd name="T8" fmla="*/ 11 w 28"/>
                    <a:gd name="T9" fmla="*/ 3 h 9"/>
                  </a:gdLst>
                  <a:ahLst/>
                  <a:cxnLst>
                    <a:cxn ang="0">
                      <a:pos x="T0" y="T1"/>
                    </a:cxn>
                    <a:cxn ang="0">
                      <a:pos x="T2" y="T3"/>
                    </a:cxn>
                    <a:cxn ang="0">
                      <a:pos x="T4" y="T5"/>
                    </a:cxn>
                    <a:cxn ang="0">
                      <a:pos x="T6" y="T7"/>
                    </a:cxn>
                    <a:cxn ang="0">
                      <a:pos x="T8" y="T9"/>
                    </a:cxn>
                  </a:cxnLst>
                  <a:rect l="0" t="0" r="r" b="b"/>
                  <a:pathLst>
                    <a:path w="28" h="9">
                      <a:moveTo>
                        <a:pt x="11" y="3"/>
                      </a:moveTo>
                      <a:cubicBezTo>
                        <a:pt x="0" y="2"/>
                        <a:pt x="0" y="2"/>
                        <a:pt x="0" y="2"/>
                      </a:cubicBezTo>
                      <a:cubicBezTo>
                        <a:pt x="1" y="9"/>
                        <a:pt x="28" y="4"/>
                        <a:pt x="28" y="2"/>
                      </a:cubicBezTo>
                      <a:cubicBezTo>
                        <a:pt x="28" y="1"/>
                        <a:pt x="28" y="2"/>
                        <a:pt x="28" y="0"/>
                      </a:cubicBezTo>
                      <a:lnTo>
                        <a:pt x="11" y="3"/>
                      </a:lnTo>
                      <a:close/>
                    </a:path>
                  </a:pathLst>
                </a:custGeom>
                <a:solidFill>
                  <a:srgbClr val="FBFB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67" name="Freeform 263"/>
                <p:cNvSpPr>
                  <a:spLocks/>
                </p:cNvSpPr>
                <p:nvPr/>
              </p:nvSpPr>
              <p:spPr bwMode="auto">
                <a:xfrm>
                  <a:off x="14563725" y="8320088"/>
                  <a:ext cx="371475" cy="134938"/>
                </a:xfrm>
                <a:custGeom>
                  <a:avLst/>
                  <a:gdLst>
                    <a:gd name="T0" fmla="*/ 32 w 33"/>
                    <a:gd name="T1" fmla="*/ 8 h 12"/>
                    <a:gd name="T2" fmla="*/ 19 w 33"/>
                    <a:gd name="T3" fmla="*/ 11 h 12"/>
                    <a:gd name="T4" fmla="*/ 11 w 33"/>
                    <a:gd name="T5" fmla="*/ 12 h 12"/>
                    <a:gd name="T6" fmla="*/ 8 w 33"/>
                    <a:gd name="T7" fmla="*/ 11 h 12"/>
                    <a:gd name="T8" fmla="*/ 5 w 33"/>
                    <a:gd name="T9" fmla="*/ 11 h 12"/>
                    <a:gd name="T10" fmla="*/ 1 w 33"/>
                    <a:gd name="T11" fmla="*/ 8 h 12"/>
                    <a:gd name="T12" fmla="*/ 0 w 33"/>
                    <a:gd name="T13" fmla="*/ 3 h 12"/>
                    <a:gd name="T14" fmla="*/ 0 w 33"/>
                    <a:gd name="T15" fmla="*/ 1 h 12"/>
                    <a:gd name="T16" fmla="*/ 0 w 33"/>
                    <a:gd name="T17" fmla="*/ 0 h 12"/>
                    <a:gd name="T18" fmla="*/ 1 w 33"/>
                    <a:gd name="T19" fmla="*/ 1 h 12"/>
                    <a:gd name="T20" fmla="*/ 2 w 33"/>
                    <a:gd name="T21" fmla="*/ 2 h 12"/>
                    <a:gd name="T22" fmla="*/ 3 w 33"/>
                    <a:gd name="T23" fmla="*/ 7 h 12"/>
                    <a:gd name="T24" fmla="*/ 6 w 33"/>
                    <a:gd name="T25" fmla="*/ 9 h 12"/>
                    <a:gd name="T26" fmla="*/ 8 w 33"/>
                    <a:gd name="T27" fmla="*/ 10 h 12"/>
                    <a:gd name="T28" fmla="*/ 19 w 33"/>
                    <a:gd name="T29" fmla="*/ 9 h 12"/>
                    <a:gd name="T30" fmla="*/ 31 w 33"/>
                    <a:gd name="T31" fmla="*/ 6 h 12"/>
                    <a:gd name="T32" fmla="*/ 33 w 33"/>
                    <a:gd name="T33" fmla="*/ 7 h 12"/>
                    <a:gd name="T34" fmla="*/ 32 w 33"/>
                    <a:gd name="T35"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 h="12">
                      <a:moveTo>
                        <a:pt x="32" y="8"/>
                      </a:moveTo>
                      <a:cubicBezTo>
                        <a:pt x="28" y="10"/>
                        <a:pt x="23" y="11"/>
                        <a:pt x="19" y="11"/>
                      </a:cubicBezTo>
                      <a:cubicBezTo>
                        <a:pt x="16" y="12"/>
                        <a:pt x="13" y="12"/>
                        <a:pt x="11" y="12"/>
                      </a:cubicBezTo>
                      <a:cubicBezTo>
                        <a:pt x="10" y="12"/>
                        <a:pt x="8" y="11"/>
                        <a:pt x="8" y="11"/>
                      </a:cubicBezTo>
                      <a:cubicBezTo>
                        <a:pt x="7" y="11"/>
                        <a:pt x="6" y="11"/>
                        <a:pt x="5" y="11"/>
                      </a:cubicBezTo>
                      <a:cubicBezTo>
                        <a:pt x="4" y="10"/>
                        <a:pt x="2" y="9"/>
                        <a:pt x="1" y="8"/>
                      </a:cubicBezTo>
                      <a:cubicBezTo>
                        <a:pt x="0" y="6"/>
                        <a:pt x="0" y="5"/>
                        <a:pt x="0" y="3"/>
                      </a:cubicBezTo>
                      <a:cubicBezTo>
                        <a:pt x="0" y="2"/>
                        <a:pt x="0" y="1"/>
                        <a:pt x="0" y="1"/>
                      </a:cubicBezTo>
                      <a:cubicBezTo>
                        <a:pt x="0" y="0"/>
                        <a:pt x="0" y="0"/>
                        <a:pt x="0" y="0"/>
                      </a:cubicBezTo>
                      <a:cubicBezTo>
                        <a:pt x="1" y="0"/>
                        <a:pt x="1" y="0"/>
                        <a:pt x="1" y="1"/>
                      </a:cubicBezTo>
                      <a:cubicBezTo>
                        <a:pt x="1" y="1"/>
                        <a:pt x="1" y="2"/>
                        <a:pt x="2" y="2"/>
                      </a:cubicBezTo>
                      <a:cubicBezTo>
                        <a:pt x="2" y="4"/>
                        <a:pt x="2" y="5"/>
                        <a:pt x="3" y="7"/>
                      </a:cubicBezTo>
                      <a:cubicBezTo>
                        <a:pt x="4" y="8"/>
                        <a:pt x="5" y="9"/>
                        <a:pt x="6" y="9"/>
                      </a:cubicBezTo>
                      <a:cubicBezTo>
                        <a:pt x="6" y="9"/>
                        <a:pt x="7" y="9"/>
                        <a:pt x="8" y="10"/>
                      </a:cubicBezTo>
                      <a:cubicBezTo>
                        <a:pt x="10" y="10"/>
                        <a:pt x="14" y="10"/>
                        <a:pt x="19" y="9"/>
                      </a:cubicBezTo>
                      <a:cubicBezTo>
                        <a:pt x="23" y="9"/>
                        <a:pt x="28" y="8"/>
                        <a:pt x="31" y="6"/>
                      </a:cubicBezTo>
                      <a:cubicBezTo>
                        <a:pt x="32" y="6"/>
                        <a:pt x="32" y="6"/>
                        <a:pt x="33" y="7"/>
                      </a:cubicBezTo>
                      <a:cubicBezTo>
                        <a:pt x="33" y="7"/>
                        <a:pt x="33" y="8"/>
                        <a:pt x="32" y="8"/>
                      </a:cubicBezTo>
                      <a:close/>
                    </a:path>
                  </a:pathLst>
                </a:custGeom>
                <a:solidFill>
                  <a:srgbClr val="A585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68" name="Freeform 264"/>
                <p:cNvSpPr>
                  <a:spLocks/>
                </p:cNvSpPr>
                <p:nvPr/>
              </p:nvSpPr>
              <p:spPr bwMode="auto">
                <a:xfrm>
                  <a:off x="14508163" y="8005763"/>
                  <a:ext cx="146050" cy="123825"/>
                </a:xfrm>
                <a:custGeom>
                  <a:avLst/>
                  <a:gdLst>
                    <a:gd name="T0" fmla="*/ 0 w 13"/>
                    <a:gd name="T1" fmla="*/ 11 h 11"/>
                    <a:gd name="T2" fmla="*/ 0 w 13"/>
                    <a:gd name="T3" fmla="*/ 7 h 11"/>
                    <a:gd name="T4" fmla="*/ 2 w 13"/>
                    <a:gd name="T5" fmla="*/ 4 h 11"/>
                    <a:gd name="T6" fmla="*/ 6 w 13"/>
                    <a:gd name="T7" fmla="*/ 1 h 11"/>
                    <a:gd name="T8" fmla="*/ 9 w 13"/>
                    <a:gd name="T9" fmla="*/ 1 h 11"/>
                    <a:gd name="T10" fmla="*/ 12 w 13"/>
                    <a:gd name="T11" fmla="*/ 3 h 11"/>
                    <a:gd name="T12" fmla="*/ 13 w 13"/>
                    <a:gd name="T13" fmla="*/ 7 h 11"/>
                    <a:gd name="T14" fmla="*/ 11 w 13"/>
                    <a:gd name="T15" fmla="*/ 10 h 11"/>
                    <a:gd name="T16" fmla="*/ 10 w 13"/>
                    <a:gd name="T17" fmla="*/ 7 h 11"/>
                    <a:gd name="T18" fmla="*/ 9 w 13"/>
                    <a:gd name="T19" fmla="*/ 5 h 11"/>
                    <a:gd name="T20" fmla="*/ 8 w 13"/>
                    <a:gd name="T21" fmla="*/ 4 h 11"/>
                    <a:gd name="T22" fmla="*/ 7 w 13"/>
                    <a:gd name="T23" fmla="*/ 4 h 11"/>
                    <a:gd name="T24" fmla="*/ 5 w 13"/>
                    <a:gd name="T25" fmla="*/ 6 h 11"/>
                    <a:gd name="T26" fmla="*/ 3 w 13"/>
                    <a:gd name="T27" fmla="*/ 9 h 11"/>
                    <a:gd name="T28" fmla="*/ 0 w 13"/>
                    <a:gd name="T29"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1">
                      <a:moveTo>
                        <a:pt x="0" y="11"/>
                      </a:moveTo>
                      <a:cubicBezTo>
                        <a:pt x="0" y="11"/>
                        <a:pt x="0" y="9"/>
                        <a:pt x="0" y="7"/>
                      </a:cubicBezTo>
                      <a:cubicBezTo>
                        <a:pt x="1" y="6"/>
                        <a:pt x="1" y="5"/>
                        <a:pt x="2" y="4"/>
                      </a:cubicBezTo>
                      <a:cubicBezTo>
                        <a:pt x="3" y="3"/>
                        <a:pt x="4" y="2"/>
                        <a:pt x="6" y="1"/>
                      </a:cubicBezTo>
                      <a:cubicBezTo>
                        <a:pt x="7" y="1"/>
                        <a:pt x="8" y="0"/>
                        <a:pt x="9" y="1"/>
                      </a:cubicBezTo>
                      <a:cubicBezTo>
                        <a:pt x="10" y="1"/>
                        <a:pt x="11" y="2"/>
                        <a:pt x="12" y="3"/>
                      </a:cubicBezTo>
                      <a:cubicBezTo>
                        <a:pt x="12" y="4"/>
                        <a:pt x="13" y="6"/>
                        <a:pt x="13" y="7"/>
                      </a:cubicBezTo>
                      <a:cubicBezTo>
                        <a:pt x="13" y="9"/>
                        <a:pt x="12" y="10"/>
                        <a:pt x="11" y="10"/>
                      </a:cubicBezTo>
                      <a:cubicBezTo>
                        <a:pt x="11" y="10"/>
                        <a:pt x="11" y="9"/>
                        <a:pt x="10" y="7"/>
                      </a:cubicBezTo>
                      <a:cubicBezTo>
                        <a:pt x="10" y="6"/>
                        <a:pt x="9" y="5"/>
                        <a:pt x="9" y="5"/>
                      </a:cubicBezTo>
                      <a:cubicBezTo>
                        <a:pt x="9" y="4"/>
                        <a:pt x="8" y="4"/>
                        <a:pt x="8" y="4"/>
                      </a:cubicBezTo>
                      <a:cubicBezTo>
                        <a:pt x="8" y="4"/>
                        <a:pt x="8" y="4"/>
                        <a:pt x="7" y="4"/>
                      </a:cubicBezTo>
                      <a:cubicBezTo>
                        <a:pt x="6" y="5"/>
                        <a:pt x="6" y="5"/>
                        <a:pt x="5" y="6"/>
                      </a:cubicBezTo>
                      <a:cubicBezTo>
                        <a:pt x="4" y="7"/>
                        <a:pt x="3" y="8"/>
                        <a:pt x="3" y="9"/>
                      </a:cubicBezTo>
                      <a:cubicBezTo>
                        <a:pt x="1" y="10"/>
                        <a:pt x="0" y="11"/>
                        <a:pt x="0" y="11"/>
                      </a:cubicBezTo>
                      <a:close/>
                    </a:path>
                  </a:pathLst>
                </a:cu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69" name="Freeform 265"/>
                <p:cNvSpPr>
                  <a:spLocks/>
                </p:cNvSpPr>
                <p:nvPr/>
              </p:nvSpPr>
              <p:spPr bwMode="auto">
                <a:xfrm>
                  <a:off x="14855825" y="7994651"/>
                  <a:ext cx="146050" cy="112713"/>
                </a:xfrm>
                <a:custGeom>
                  <a:avLst/>
                  <a:gdLst>
                    <a:gd name="T0" fmla="*/ 0 w 13"/>
                    <a:gd name="T1" fmla="*/ 9 h 10"/>
                    <a:gd name="T2" fmla="*/ 1 w 13"/>
                    <a:gd name="T3" fmla="*/ 6 h 10"/>
                    <a:gd name="T4" fmla="*/ 3 w 13"/>
                    <a:gd name="T5" fmla="*/ 3 h 10"/>
                    <a:gd name="T6" fmla="*/ 7 w 13"/>
                    <a:gd name="T7" fmla="*/ 0 h 10"/>
                    <a:gd name="T8" fmla="*/ 11 w 13"/>
                    <a:gd name="T9" fmla="*/ 0 h 10"/>
                    <a:gd name="T10" fmla="*/ 13 w 13"/>
                    <a:gd name="T11" fmla="*/ 2 h 10"/>
                    <a:gd name="T12" fmla="*/ 13 w 13"/>
                    <a:gd name="T13" fmla="*/ 6 h 10"/>
                    <a:gd name="T14" fmla="*/ 12 w 13"/>
                    <a:gd name="T15" fmla="*/ 10 h 10"/>
                    <a:gd name="T16" fmla="*/ 11 w 13"/>
                    <a:gd name="T17" fmla="*/ 7 h 10"/>
                    <a:gd name="T18" fmla="*/ 10 w 13"/>
                    <a:gd name="T19" fmla="*/ 4 h 10"/>
                    <a:gd name="T20" fmla="*/ 9 w 13"/>
                    <a:gd name="T21" fmla="*/ 4 h 10"/>
                    <a:gd name="T22" fmla="*/ 8 w 13"/>
                    <a:gd name="T23" fmla="*/ 4 h 10"/>
                    <a:gd name="T24" fmla="*/ 6 w 13"/>
                    <a:gd name="T25" fmla="*/ 5 h 10"/>
                    <a:gd name="T26" fmla="*/ 3 w 13"/>
                    <a:gd name="T27" fmla="*/ 8 h 10"/>
                    <a:gd name="T28" fmla="*/ 0 w 13"/>
                    <a:gd name="T2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 h="10">
                      <a:moveTo>
                        <a:pt x="0" y="9"/>
                      </a:moveTo>
                      <a:cubicBezTo>
                        <a:pt x="0" y="9"/>
                        <a:pt x="0" y="8"/>
                        <a:pt x="1" y="6"/>
                      </a:cubicBezTo>
                      <a:cubicBezTo>
                        <a:pt x="2" y="5"/>
                        <a:pt x="2" y="4"/>
                        <a:pt x="3" y="3"/>
                      </a:cubicBezTo>
                      <a:cubicBezTo>
                        <a:pt x="4" y="2"/>
                        <a:pt x="5" y="1"/>
                        <a:pt x="7" y="0"/>
                      </a:cubicBezTo>
                      <a:cubicBezTo>
                        <a:pt x="8" y="0"/>
                        <a:pt x="9" y="0"/>
                        <a:pt x="11" y="0"/>
                      </a:cubicBezTo>
                      <a:cubicBezTo>
                        <a:pt x="12" y="1"/>
                        <a:pt x="12" y="2"/>
                        <a:pt x="13" y="2"/>
                      </a:cubicBezTo>
                      <a:cubicBezTo>
                        <a:pt x="13" y="4"/>
                        <a:pt x="13" y="5"/>
                        <a:pt x="13" y="6"/>
                      </a:cubicBezTo>
                      <a:cubicBezTo>
                        <a:pt x="13" y="9"/>
                        <a:pt x="12" y="10"/>
                        <a:pt x="12" y="10"/>
                      </a:cubicBezTo>
                      <a:cubicBezTo>
                        <a:pt x="11" y="10"/>
                        <a:pt x="11" y="8"/>
                        <a:pt x="11" y="7"/>
                      </a:cubicBezTo>
                      <a:cubicBezTo>
                        <a:pt x="11" y="6"/>
                        <a:pt x="10" y="5"/>
                        <a:pt x="10" y="4"/>
                      </a:cubicBezTo>
                      <a:cubicBezTo>
                        <a:pt x="10" y="4"/>
                        <a:pt x="9" y="4"/>
                        <a:pt x="9" y="4"/>
                      </a:cubicBezTo>
                      <a:cubicBezTo>
                        <a:pt x="9" y="3"/>
                        <a:pt x="9" y="3"/>
                        <a:pt x="8" y="4"/>
                      </a:cubicBezTo>
                      <a:cubicBezTo>
                        <a:pt x="7" y="4"/>
                        <a:pt x="6" y="5"/>
                        <a:pt x="6" y="5"/>
                      </a:cubicBezTo>
                      <a:cubicBezTo>
                        <a:pt x="5" y="6"/>
                        <a:pt x="4" y="7"/>
                        <a:pt x="3" y="8"/>
                      </a:cubicBezTo>
                      <a:cubicBezTo>
                        <a:pt x="2" y="9"/>
                        <a:pt x="1" y="10"/>
                        <a:pt x="0" y="9"/>
                      </a:cubicBezTo>
                      <a:close/>
                    </a:path>
                  </a:pathLst>
                </a:custGeom>
                <a:solidFill>
                  <a:srgbClr val="2B18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70" name="Freeform 266"/>
                <p:cNvSpPr>
                  <a:spLocks/>
                </p:cNvSpPr>
                <p:nvPr/>
              </p:nvSpPr>
              <p:spPr bwMode="auto">
                <a:xfrm>
                  <a:off x="13776325" y="9153526"/>
                  <a:ext cx="517525" cy="1012825"/>
                </a:xfrm>
                <a:custGeom>
                  <a:avLst/>
                  <a:gdLst>
                    <a:gd name="T0" fmla="*/ 40 w 46"/>
                    <a:gd name="T1" fmla="*/ 0 h 90"/>
                    <a:gd name="T2" fmla="*/ 25 w 46"/>
                    <a:gd name="T3" fmla="*/ 18 h 90"/>
                    <a:gd name="T4" fmla="*/ 4 w 46"/>
                    <a:gd name="T5" fmla="*/ 90 h 90"/>
                    <a:gd name="T6" fmla="*/ 36 w 46"/>
                    <a:gd name="T7" fmla="*/ 73 h 90"/>
                    <a:gd name="T8" fmla="*/ 40 w 46"/>
                    <a:gd name="T9" fmla="*/ 0 h 90"/>
                  </a:gdLst>
                  <a:ahLst/>
                  <a:cxnLst>
                    <a:cxn ang="0">
                      <a:pos x="T0" y="T1"/>
                    </a:cxn>
                    <a:cxn ang="0">
                      <a:pos x="T2" y="T3"/>
                    </a:cxn>
                    <a:cxn ang="0">
                      <a:pos x="T4" y="T5"/>
                    </a:cxn>
                    <a:cxn ang="0">
                      <a:pos x="T6" y="T7"/>
                    </a:cxn>
                    <a:cxn ang="0">
                      <a:pos x="T8" y="T9"/>
                    </a:cxn>
                  </a:cxnLst>
                  <a:rect l="0" t="0" r="r" b="b"/>
                  <a:pathLst>
                    <a:path w="46" h="90">
                      <a:moveTo>
                        <a:pt x="40" y="0"/>
                      </a:moveTo>
                      <a:cubicBezTo>
                        <a:pt x="39" y="3"/>
                        <a:pt x="32" y="5"/>
                        <a:pt x="25" y="18"/>
                      </a:cubicBezTo>
                      <a:cubicBezTo>
                        <a:pt x="14" y="42"/>
                        <a:pt x="0" y="83"/>
                        <a:pt x="4" y="90"/>
                      </a:cubicBezTo>
                      <a:cubicBezTo>
                        <a:pt x="18" y="90"/>
                        <a:pt x="36" y="73"/>
                        <a:pt x="36" y="73"/>
                      </a:cubicBezTo>
                      <a:cubicBezTo>
                        <a:pt x="36" y="73"/>
                        <a:pt x="46" y="0"/>
                        <a:pt x="40" y="0"/>
                      </a:cubicBezTo>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71" name="Freeform 267"/>
                <p:cNvSpPr>
                  <a:spLocks/>
                </p:cNvSpPr>
                <p:nvPr/>
              </p:nvSpPr>
              <p:spPr bwMode="auto">
                <a:xfrm>
                  <a:off x="14935200" y="9704388"/>
                  <a:ext cx="550862" cy="303213"/>
                </a:xfrm>
                <a:custGeom>
                  <a:avLst/>
                  <a:gdLst>
                    <a:gd name="T0" fmla="*/ 0 w 49"/>
                    <a:gd name="T1" fmla="*/ 9 h 27"/>
                    <a:gd name="T2" fmla="*/ 25 w 49"/>
                    <a:gd name="T3" fmla="*/ 2 h 27"/>
                    <a:gd name="T4" fmla="*/ 42 w 49"/>
                    <a:gd name="T5" fmla="*/ 2 h 27"/>
                    <a:gd name="T6" fmla="*/ 43 w 49"/>
                    <a:gd name="T7" fmla="*/ 22 h 27"/>
                    <a:gd name="T8" fmla="*/ 3 w 49"/>
                    <a:gd name="T9" fmla="*/ 27 h 27"/>
                    <a:gd name="T10" fmla="*/ 0 w 49"/>
                    <a:gd name="T11" fmla="*/ 9 h 27"/>
                  </a:gdLst>
                  <a:ahLst/>
                  <a:cxnLst>
                    <a:cxn ang="0">
                      <a:pos x="T0" y="T1"/>
                    </a:cxn>
                    <a:cxn ang="0">
                      <a:pos x="T2" y="T3"/>
                    </a:cxn>
                    <a:cxn ang="0">
                      <a:pos x="T4" y="T5"/>
                    </a:cxn>
                    <a:cxn ang="0">
                      <a:pos x="T6" y="T7"/>
                    </a:cxn>
                    <a:cxn ang="0">
                      <a:pos x="T8" y="T9"/>
                    </a:cxn>
                    <a:cxn ang="0">
                      <a:pos x="T10" y="T11"/>
                    </a:cxn>
                  </a:cxnLst>
                  <a:rect l="0" t="0" r="r" b="b"/>
                  <a:pathLst>
                    <a:path w="49" h="27">
                      <a:moveTo>
                        <a:pt x="0" y="9"/>
                      </a:moveTo>
                      <a:cubicBezTo>
                        <a:pt x="7" y="6"/>
                        <a:pt x="18" y="3"/>
                        <a:pt x="25" y="2"/>
                      </a:cubicBezTo>
                      <a:cubicBezTo>
                        <a:pt x="32" y="1"/>
                        <a:pt x="40" y="0"/>
                        <a:pt x="42" y="2"/>
                      </a:cubicBezTo>
                      <a:cubicBezTo>
                        <a:pt x="45" y="5"/>
                        <a:pt x="49" y="18"/>
                        <a:pt x="43" y="22"/>
                      </a:cubicBezTo>
                      <a:cubicBezTo>
                        <a:pt x="36" y="26"/>
                        <a:pt x="8" y="23"/>
                        <a:pt x="3" y="27"/>
                      </a:cubicBezTo>
                      <a:cubicBezTo>
                        <a:pt x="0" y="26"/>
                        <a:pt x="0" y="9"/>
                        <a:pt x="0" y="9"/>
                      </a:cubicBezTo>
                    </a:path>
                  </a:pathLst>
                </a:custGeom>
                <a:solidFill>
                  <a:srgbClr val="FD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72" name="Freeform 268"/>
                <p:cNvSpPr>
                  <a:spLocks/>
                </p:cNvSpPr>
                <p:nvPr/>
              </p:nvSpPr>
              <p:spPr bwMode="auto">
                <a:xfrm>
                  <a:off x="15271750" y="9715501"/>
                  <a:ext cx="180975" cy="258763"/>
                </a:xfrm>
                <a:custGeom>
                  <a:avLst/>
                  <a:gdLst>
                    <a:gd name="T0" fmla="*/ 7 w 16"/>
                    <a:gd name="T1" fmla="*/ 0 h 23"/>
                    <a:gd name="T2" fmla="*/ 0 w 16"/>
                    <a:gd name="T3" fmla="*/ 1 h 23"/>
                    <a:gd name="T4" fmla="*/ 3 w 16"/>
                    <a:gd name="T5" fmla="*/ 23 h 23"/>
                    <a:gd name="T6" fmla="*/ 13 w 16"/>
                    <a:gd name="T7" fmla="*/ 21 h 23"/>
                    <a:gd name="T8" fmla="*/ 16 w 16"/>
                    <a:gd name="T9" fmla="*/ 14 h 23"/>
                    <a:gd name="T10" fmla="*/ 12 w 16"/>
                    <a:gd name="T11" fmla="*/ 1 h 23"/>
                    <a:gd name="T12" fmla="*/ 12 w 16"/>
                    <a:gd name="T13" fmla="*/ 1 h 23"/>
                    <a:gd name="T14" fmla="*/ 7 w 16"/>
                    <a:gd name="T15" fmla="*/ 0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3">
                      <a:moveTo>
                        <a:pt x="7" y="0"/>
                      </a:moveTo>
                      <a:cubicBezTo>
                        <a:pt x="5" y="0"/>
                        <a:pt x="3" y="0"/>
                        <a:pt x="0" y="1"/>
                      </a:cubicBezTo>
                      <a:cubicBezTo>
                        <a:pt x="2" y="12"/>
                        <a:pt x="3" y="21"/>
                        <a:pt x="3" y="23"/>
                      </a:cubicBezTo>
                      <a:cubicBezTo>
                        <a:pt x="7" y="23"/>
                        <a:pt x="11" y="22"/>
                        <a:pt x="13" y="21"/>
                      </a:cubicBezTo>
                      <a:cubicBezTo>
                        <a:pt x="15" y="20"/>
                        <a:pt x="16" y="17"/>
                        <a:pt x="16" y="14"/>
                      </a:cubicBezTo>
                      <a:cubicBezTo>
                        <a:pt x="16" y="9"/>
                        <a:pt x="14" y="3"/>
                        <a:pt x="12" y="1"/>
                      </a:cubicBezTo>
                      <a:cubicBezTo>
                        <a:pt x="12" y="1"/>
                        <a:pt x="12" y="1"/>
                        <a:pt x="12" y="1"/>
                      </a:cubicBezTo>
                      <a:cubicBezTo>
                        <a:pt x="11" y="0"/>
                        <a:pt x="10" y="0"/>
                        <a:pt x="7" y="0"/>
                      </a:cubicBezTo>
                    </a:path>
                  </a:pathLst>
                </a:custGeom>
                <a:solidFill>
                  <a:srgbClr val="D5B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73" name="Freeform 269"/>
                <p:cNvSpPr>
                  <a:spLocks/>
                </p:cNvSpPr>
                <p:nvPr/>
              </p:nvSpPr>
              <p:spPr bwMode="auto">
                <a:xfrm>
                  <a:off x="15160625" y="9759951"/>
                  <a:ext cx="280987" cy="46038"/>
                </a:xfrm>
                <a:custGeom>
                  <a:avLst/>
                  <a:gdLst>
                    <a:gd name="T0" fmla="*/ 1 w 25"/>
                    <a:gd name="T1" fmla="*/ 3 h 4"/>
                    <a:gd name="T2" fmla="*/ 12 w 25"/>
                    <a:gd name="T3" fmla="*/ 1 h 4"/>
                    <a:gd name="T4" fmla="*/ 21 w 25"/>
                    <a:gd name="T5" fmla="*/ 0 h 4"/>
                    <a:gd name="T6" fmla="*/ 25 w 25"/>
                    <a:gd name="T7" fmla="*/ 1 h 4"/>
                    <a:gd name="T8" fmla="*/ 21 w 25"/>
                    <a:gd name="T9" fmla="*/ 2 h 4"/>
                    <a:gd name="T10" fmla="*/ 13 w 25"/>
                    <a:gd name="T11" fmla="*/ 3 h 4"/>
                    <a:gd name="T12" fmla="*/ 1 w 2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25" h="4">
                      <a:moveTo>
                        <a:pt x="1" y="3"/>
                      </a:moveTo>
                      <a:cubicBezTo>
                        <a:pt x="0" y="3"/>
                        <a:pt x="6" y="2"/>
                        <a:pt x="12" y="1"/>
                      </a:cubicBezTo>
                      <a:cubicBezTo>
                        <a:pt x="16" y="1"/>
                        <a:pt x="19" y="0"/>
                        <a:pt x="21" y="0"/>
                      </a:cubicBezTo>
                      <a:cubicBezTo>
                        <a:pt x="23" y="0"/>
                        <a:pt x="25" y="1"/>
                        <a:pt x="25" y="1"/>
                      </a:cubicBezTo>
                      <a:cubicBezTo>
                        <a:pt x="25" y="1"/>
                        <a:pt x="23" y="1"/>
                        <a:pt x="21" y="2"/>
                      </a:cubicBezTo>
                      <a:cubicBezTo>
                        <a:pt x="19" y="2"/>
                        <a:pt x="16" y="2"/>
                        <a:pt x="13" y="3"/>
                      </a:cubicBezTo>
                      <a:cubicBezTo>
                        <a:pt x="6" y="4"/>
                        <a:pt x="1" y="4"/>
                        <a:pt x="1" y="3"/>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74" name="Freeform 270"/>
                <p:cNvSpPr>
                  <a:spLocks/>
                </p:cNvSpPr>
                <p:nvPr/>
              </p:nvSpPr>
              <p:spPr bwMode="auto">
                <a:xfrm>
                  <a:off x="15205075" y="9817101"/>
                  <a:ext cx="247650" cy="22225"/>
                </a:xfrm>
                <a:custGeom>
                  <a:avLst/>
                  <a:gdLst>
                    <a:gd name="T0" fmla="*/ 0 w 22"/>
                    <a:gd name="T1" fmla="*/ 1 h 2"/>
                    <a:gd name="T2" fmla="*/ 11 w 22"/>
                    <a:gd name="T3" fmla="*/ 0 h 2"/>
                    <a:gd name="T4" fmla="*/ 22 w 22"/>
                    <a:gd name="T5" fmla="*/ 2 h 2"/>
                    <a:gd name="T6" fmla="*/ 19 w 22"/>
                    <a:gd name="T7" fmla="*/ 2 h 2"/>
                    <a:gd name="T8" fmla="*/ 11 w 22"/>
                    <a:gd name="T9" fmla="*/ 2 h 2"/>
                    <a:gd name="T10" fmla="*/ 0 w 22"/>
                    <a:gd name="T11" fmla="*/ 1 h 2"/>
                  </a:gdLst>
                  <a:ahLst/>
                  <a:cxnLst>
                    <a:cxn ang="0">
                      <a:pos x="T0" y="T1"/>
                    </a:cxn>
                    <a:cxn ang="0">
                      <a:pos x="T2" y="T3"/>
                    </a:cxn>
                    <a:cxn ang="0">
                      <a:pos x="T4" y="T5"/>
                    </a:cxn>
                    <a:cxn ang="0">
                      <a:pos x="T6" y="T7"/>
                    </a:cxn>
                    <a:cxn ang="0">
                      <a:pos x="T8" y="T9"/>
                    </a:cxn>
                    <a:cxn ang="0">
                      <a:pos x="T10" y="T11"/>
                    </a:cxn>
                  </a:cxnLst>
                  <a:rect l="0" t="0" r="r" b="b"/>
                  <a:pathLst>
                    <a:path w="22" h="2">
                      <a:moveTo>
                        <a:pt x="0" y="1"/>
                      </a:moveTo>
                      <a:cubicBezTo>
                        <a:pt x="0" y="1"/>
                        <a:pt x="5" y="0"/>
                        <a:pt x="11" y="0"/>
                      </a:cubicBezTo>
                      <a:cubicBezTo>
                        <a:pt x="17" y="0"/>
                        <a:pt x="22" y="1"/>
                        <a:pt x="22" y="2"/>
                      </a:cubicBezTo>
                      <a:cubicBezTo>
                        <a:pt x="22" y="2"/>
                        <a:pt x="21" y="2"/>
                        <a:pt x="19" y="2"/>
                      </a:cubicBezTo>
                      <a:cubicBezTo>
                        <a:pt x="17" y="2"/>
                        <a:pt x="14" y="2"/>
                        <a:pt x="11" y="2"/>
                      </a:cubicBezTo>
                      <a:cubicBezTo>
                        <a:pt x="5" y="2"/>
                        <a:pt x="0" y="2"/>
                        <a:pt x="0" y="1"/>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75" name="Freeform 271"/>
                <p:cNvSpPr>
                  <a:spLocks/>
                </p:cNvSpPr>
                <p:nvPr/>
              </p:nvSpPr>
              <p:spPr bwMode="auto">
                <a:xfrm>
                  <a:off x="15238413" y="9872663"/>
                  <a:ext cx="214312" cy="34925"/>
                </a:xfrm>
                <a:custGeom>
                  <a:avLst/>
                  <a:gdLst>
                    <a:gd name="T0" fmla="*/ 0 w 19"/>
                    <a:gd name="T1" fmla="*/ 1 h 3"/>
                    <a:gd name="T2" fmla="*/ 9 w 19"/>
                    <a:gd name="T3" fmla="*/ 1 h 3"/>
                    <a:gd name="T4" fmla="*/ 16 w 19"/>
                    <a:gd name="T5" fmla="*/ 2 h 3"/>
                    <a:gd name="T6" fmla="*/ 18 w 19"/>
                    <a:gd name="T7" fmla="*/ 2 h 3"/>
                    <a:gd name="T8" fmla="*/ 19 w 19"/>
                    <a:gd name="T9" fmla="*/ 3 h 3"/>
                    <a:gd name="T10" fmla="*/ 18 w 19"/>
                    <a:gd name="T11" fmla="*/ 3 h 3"/>
                    <a:gd name="T12" fmla="*/ 16 w 19"/>
                    <a:gd name="T13" fmla="*/ 3 h 3"/>
                    <a:gd name="T14" fmla="*/ 9 w 19"/>
                    <a:gd name="T15" fmla="*/ 2 h 3"/>
                    <a:gd name="T16" fmla="*/ 0 w 19"/>
                    <a:gd name="T17" fmla="*/ 1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3">
                      <a:moveTo>
                        <a:pt x="0" y="1"/>
                      </a:moveTo>
                      <a:cubicBezTo>
                        <a:pt x="0" y="0"/>
                        <a:pt x="4" y="0"/>
                        <a:pt x="9" y="1"/>
                      </a:cubicBezTo>
                      <a:cubicBezTo>
                        <a:pt x="12" y="1"/>
                        <a:pt x="14" y="1"/>
                        <a:pt x="16" y="2"/>
                      </a:cubicBezTo>
                      <a:cubicBezTo>
                        <a:pt x="17" y="2"/>
                        <a:pt x="18" y="2"/>
                        <a:pt x="18" y="2"/>
                      </a:cubicBezTo>
                      <a:cubicBezTo>
                        <a:pt x="18" y="3"/>
                        <a:pt x="19" y="3"/>
                        <a:pt x="19" y="3"/>
                      </a:cubicBezTo>
                      <a:cubicBezTo>
                        <a:pt x="18" y="3"/>
                        <a:pt x="18" y="3"/>
                        <a:pt x="18" y="3"/>
                      </a:cubicBezTo>
                      <a:cubicBezTo>
                        <a:pt x="17" y="3"/>
                        <a:pt x="17" y="3"/>
                        <a:pt x="16" y="3"/>
                      </a:cubicBezTo>
                      <a:cubicBezTo>
                        <a:pt x="14" y="3"/>
                        <a:pt x="12" y="3"/>
                        <a:pt x="9" y="2"/>
                      </a:cubicBezTo>
                      <a:cubicBezTo>
                        <a:pt x="4" y="2"/>
                        <a:pt x="0" y="1"/>
                        <a:pt x="0" y="1"/>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76" name="Freeform 272"/>
                <p:cNvSpPr>
                  <a:spLocks/>
                </p:cNvSpPr>
                <p:nvPr/>
              </p:nvSpPr>
              <p:spPr bwMode="auto">
                <a:xfrm>
                  <a:off x="13798550" y="9794876"/>
                  <a:ext cx="1282700" cy="595313"/>
                </a:xfrm>
                <a:custGeom>
                  <a:avLst/>
                  <a:gdLst>
                    <a:gd name="T0" fmla="*/ 105 w 114"/>
                    <a:gd name="T1" fmla="*/ 0 h 53"/>
                    <a:gd name="T2" fmla="*/ 111 w 114"/>
                    <a:gd name="T3" fmla="*/ 17 h 53"/>
                    <a:gd name="T4" fmla="*/ 4 w 114"/>
                    <a:gd name="T5" fmla="*/ 43 h 53"/>
                    <a:gd name="T6" fmla="*/ 5 w 114"/>
                    <a:gd name="T7" fmla="*/ 21 h 53"/>
                    <a:gd name="T8" fmla="*/ 105 w 114"/>
                    <a:gd name="T9" fmla="*/ 0 h 53"/>
                  </a:gdLst>
                  <a:ahLst/>
                  <a:cxnLst>
                    <a:cxn ang="0">
                      <a:pos x="T0" y="T1"/>
                    </a:cxn>
                    <a:cxn ang="0">
                      <a:pos x="T2" y="T3"/>
                    </a:cxn>
                    <a:cxn ang="0">
                      <a:pos x="T4" y="T5"/>
                    </a:cxn>
                    <a:cxn ang="0">
                      <a:pos x="T6" y="T7"/>
                    </a:cxn>
                    <a:cxn ang="0">
                      <a:pos x="T8" y="T9"/>
                    </a:cxn>
                  </a:cxnLst>
                  <a:rect l="0" t="0" r="r" b="b"/>
                  <a:pathLst>
                    <a:path w="114" h="53">
                      <a:moveTo>
                        <a:pt x="105" y="0"/>
                      </a:moveTo>
                      <a:cubicBezTo>
                        <a:pt x="114" y="2"/>
                        <a:pt x="111" y="17"/>
                        <a:pt x="111" y="17"/>
                      </a:cubicBezTo>
                      <a:cubicBezTo>
                        <a:pt x="98" y="29"/>
                        <a:pt x="24" y="53"/>
                        <a:pt x="4" y="43"/>
                      </a:cubicBezTo>
                      <a:cubicBezTo>
                        <a:pt x="0" y="35"/>
                        <a:pt x="0" y="29"/>
                        <a:pt x="5" y="21"/>
                      </a:cubicBezTo>
                      <a:cubicBezTo>
                        <a:pt x="10" y="13"/>
                        <a:pt x="55" y="7"/>
                        <a:pt x="105" y="0"/>
                      </a:cubicBezTo>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77" name="Freeform 274"/>
                <p:cNvSpPr>
                  <a:spLocks/>
                </p:cNvSpPr>
                <p:nvPr/>
              </p:nvSpPr>
              <p:spPr bwMode="auto">
                <a:xfrm>
                  <a:off x="13911263" y="9659938"/>
                  <a:ext cx="561975" cy="336550"/>
                </a:xfrm>
                <a:custGeom>
                  <a:avLst/>
                  <a:gdLst>
                    <a:gd name="T0" fmla="*/ 50 w 50"/>
                    <a:gd name="T1" fmla="*/ 13 h 30"/>
                    <a:gd name="T2" fmla="*/ 26 w 50"/>
                    <a:gd name="T3" fmla="*/ 4 h 30"/>
                    <a:gd name="T4" fmla="*/ 9 w 50"/>
                    <a:gd name="T5" fmla="*/ 2 h 30"/>
                    <a:gd name="T6" fmla="*/ 6 w 50"/>
                    <a:gd name="T7" fmla="*/ 22 h 30"/>
                    <a:gd name="T8" fmla="*/ 45 w 50"/>
                    <a:gd name="T9" fmla="*/ 30 h 30"/>
                    <a:gd name="T10" fmla="*/ 50 w 50"/>
                    <a:gd name="T11" fmla="*/ 13 h 30"/>
                  </a:gdLst>
                  <a:ahLst/>
                  <a:cxnLst>
                    <a:cxn ang="0">
                      <a:pos x="T0" y="T1"/>
                    </a:cxn>
                    <a:cxn ang="0">
                      <a:pos x="T2" y="T3"/>
                    </a:cxn>
                    <a:cxn ang="0">
                      <a:pos x="T4" y="T5"/>
                    </a:cxn>
                    <a:cxn ang="0">
                      <a:pos x="T6" y="T7"/>
                    </a:cxn>
                    <a:cxn ang="0">
                      <a:pos x="T8" y="T9"/>
                    </a:cxn>
                    <a:cxn ang="0">
                      <a:pos x="T10" y="T11"/>
                    </a:cxn>
                  </a:cxnLst>
                  <a:rect l="0" t="0" r="r" b="b"/>
                  <a:pathLst>
                    <a:path w="50" h="30">
                      <a:moveTo>
                        <a:pt x="50" y="13"/>
                      </a:moveTo>
                      <a:cubicBezTo>
                        <a:pt x="43" y="9"/>
                        <a:pt x="33" y="5"/>
                        <a:pt x="26" y="4"/>
                      </a:cubicBezTo>
                      <a:cubicBezTo>
                        <a:pt x="19" y="2"/>
                        <a:pt x="11" y="0"/>
                        <a:pt x="9" y="2"/>
                      </a:cubicBezTo>
                      <a:cubicBezTo>
                        <a:pt x="6" y="5"/>
                        <a:pt x="0" y="17"/>
                        <a:pt x="6" y="22"/>
                      </a:cubicBezTo>
                      <a:cubicBezTo>
                        <a:pt x="13" y="26"/>
                        <a:pt x="40" y="26"/>
                        <a:pt x="45" y="30"/>
                      </a:cubicBezTo>
                      <a:cubicBezTo>
                        <a:pt x="49" y="29"/>
                        <a:pt x="50" y="13"/>
                        <a:pt x="50" y="13"/>
                      </a:cubicBezTo>
                    </a:path>
                  </a:pathLst>
                </a:custGeom>
                <a:solidFill>
                  <a:srgbClr val="FDD8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78" name="Freeform 275"/>
                <p:cNvSpPr>
                  <a:spLocks/>
                </p:cNvSpPr>
                <p:nvPr/>
              </p:nvSpPr>
              <p:spPr bwMode="auto">
                <a:xfrm>
                  <a:off x="14473238" y="98059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D5C4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79" name="Freeform 276"/>
                <p:cNvSpPr>
                  <a:spLocks/>
                </p:cNvSpPr>
                <p:nvPr/>
              </p:nvSpPr>
              <p:spPr bwMode="auto">
                <a:xfrm>
                  <a:off x="13944600" y="9805988"/>
                  <a:ext cx="528637" cy="190500"/>
                </a:xfrm>
                <a:custGeom>
                  <a:avLst/>
                  <a:gdLst>
                    <a:gd name="T0" fmla="*/ 46 w 47"/>
                    <a:gd name="T1" fmla="*/ 0 h 17"/>
                    <a:gd name="T2" fmla="*/ 42 w 47"/>
                    <a:gd name="T3" fmla="*/ 13 h 17"/>
                    <a:gd name="T4" fmla="*/ 3 w 47"/>
                    <a:gd name="T5" fmla="*/ 5 h 17"/>
                    <a:gd name="T6" fmla="*/ 0 w 47"/>
                    <a:gd name="T7" fmla="*/ 2 h 17"/>
                    <a:gd name="T8" fmla="*/ 3 w 47"/>
                    <a:gd name="T9" fmla="*/ 9 h 17"/>
                    <a:gd name="T10" fmla="*/ 42 w 47"/>
                    <a:gd name="T11" fmla="*/ 17 h 17"/>
                    <a:gd name="T12" fmla="*/ 47 w 47"/>
                    <a:gd name="T13" fmla="*/ 0 h 17"/>
                    <a:gd name="T14" fmla="*/ 47 w 47"/>
                    <a:gd name="T15" fmla="*/ 0 h 17"/>
                    <a:gd name="T16" fmla="*/ 46 w 4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7">
                      <a:moveTo>
                        <a:pt x="46" y="0"/>
                      </a:moveTo>
                      <a:cubicBezTo>
                        <a:pt x="45" y="4"/>
                        <a:pt x="44" y="13"/>
                        <a:pt x="42" y="13"/>
                      </a:cubicBezTo>
                      <a:cubicBezTo>
                        <a:pt x="37" y="10"/>
                        <a:pt x="9" y="10"/>
                        <a:pt x="3" y="5"/>
                      </a:cubicBezTo>
                      <a:cubicBezTo>
                        <a:pt x="2" y="4"/>
                        <a:pt x="1" y="3"/>
                        <a:pt x="0" y="2"/>
                      </a:cubicBezTo>
                      <a:cubicBezTo>
                        <a:pt x="0" y="5"/>
                        <a:pt x="1" y="7"/>
                        <a:pt x="3" y="9"/>
                      </a:cubicBezTo>
                      <a:cubicBezTo>
                        <a:pt x="10" y="13"/>
                        <a:pt x="37" y="13"/>
                        <a:pt x="42" y="17"/>
                      </a:cubicBezTo>
                      <a:cubicBezTo>
                        <a:pt x="46" y="16"/>
                        <a:pt x="47" y="0"/>
                        <a:pt x="47" y="0"/>
                      </a:cubicBezTo>
                      <a:cubicBezTo>
                        <a:pt x="47" y="0"/>
                        <a:pt x="47" y="0"/>
                        <a:pt x="47" y="0"/>
                      </a:cubicBezTo>
                      <a:cubicBezTo>
                        <a:pt x="46" y="0"/>
                        <a:pt x="46" y="0"/>
                        <a:pt x="46" y="0"/>
                      </a:cubicBezTo>
                    </a:path>
                  </a:pathLst>
                </a:custGeom>
                <a:solidFill>
                  <a:srgbClr val="D5B19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80" name="Freeform 277"/>
                <p:cNvSpPr>
                  <a:spLocks/>
                </p:cNvSpPr>
                <p:nvPr/>
              </p:nvSpPr>
              <p:spPr bwMode="auto">
                <a:xfrm>
                  <a:off x="13977938" y="9715501"/>
                  <a:ext cx="271462" cy="68263"/>
                </a:xfrm>
                <a:custGeom>
                  <a:avLst/>
                  <a:gdLst>
                    <a:gd name="T0" fmla="*/ 24 w 24"/>
                    <a:gd name="T1" fmla="*/ 5 h 6"/>
                    <a:gd name="T2" fmla="*/ 12 w 24"/>
                    <a:gd name="T3" fmla="*/ 4 h 6"/>
                    <a:gd name="T4" fmla="*/ 3 w 24"/>
                    <a:gd name="T5" fmla="*/ 2 h 6"/>
                    <a:gd name="T6" fmla="*/ 0 w 24"/>
                    <a:gd name="T7" fmla="*/ 1 h 6"/>
                    <a:gd name="T8" fmla="*/ 3 w 24"/>
                    <a:gd name="T9" fmla="*/ 0 h 6"/>
                    <a:gd name="T10" fmla="*/ 12 w 24"/>
                    <a:gd name="T11" fmla="*/ 2 h 6"/>
                    <a:gd name="T12" fmla="*/ 24 w 24"/>
                    <a:gd name="T13" fmla="*/ 5 h 6"/>
                  </a:gdLst>
                  <a:ahLst/>
                  <a:cxnLst>
                    <a:cxn ang="0">
                      <a:pos x="T0" y="T1"/>
                    </a:cxn>
                    <a:cxn ang="0">
                      <a:pos x="T2" y="T3"/>
                    </a:cxn>
                    <a:cxn ang="0">
                      <a:pos x="T4" y="T5"/>
                    </a:cxn>
                    <a:cxn ang="0">
                      <a:pos x="T6" y="T7"/>
                    </a:cxn>
                    <a:cxn ang="0">
                      <a:pos x="T8" y="T9"/>
                    </a:cxn>
                    <a:cxn ang="0">
                      <a:pos x="T10" y="T11"/>
                    </a:cxn>
                    <a:cxn ang="0">
                      <a:pos x="T12" y="T13"/>
                    </a:cxn>
                  </a:cxnLst>
                  <a:rect l="0" t="0" r="r" b="b"/>
                  <a:pathLst>
                    <a:path w="24" h="6">
                      <a:moveTo>
                        <a:pt x="24" y="5"/>
                      </a:moveTo>
                      <a:cubicBezTo>
                        <a:pt x="24" y="6"/>
                        <a:pt x="18" y="5"/>
                        <a:pt x="12" y="4"/>
                      </a:cubicBezTo>
                      <a:cubicBezTo>
                        <a:pt x="8" y="3"/>
                        <a:pt x="5" y="2"/>
                        <a:pt x="3" y="2"/>
                      </a:cubicBezTo>
                      <a:cubicBezTo>
                        <a:pt x="1" y="1"/>
                        <a:pt x="0" y="1"/>
                        <a:pt x="0" y="1"/>
                      </a:cubicBezTo>
                      <a:cubicBezTo>
                        <a:pt x="0" y="0"/>
                        <a:pt x="1" y="0"/>
                        <a:pt x="3" y="0"/>
                      </a:cubicBezTo>
                      <a:cubicBezTo>
                        <a:pt x="6" y="1"/>
                        <a:pt x="9" y="1"/>
                        <a:pt x="12" y="2"/>
                      </a:cubicBezTo>
                      <a:cubicBezTo>
                        <a:pt x="19" y="3"/>
                        <a:pt x="24" y="5"/>
                        <a:pt x="24" y="5"/>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81" name="Freeform 278"/>
                <p:cNvSpPr>
                  <a:spLocks/>
                </p:cNvSpPr>
                <p:nvPr/>
              </p:nvSpPr>
              <p:spPr bwMode="auto">
                <a:xfrm>
                  <a:off x="13955713" y="9771063"/>
                  <a:ext cx="247650" cy="34925"/>
                </a:xfrm>
                <a:custGeom>
                  <a:avLst/>
                  <a:gdLst>
                    <a:gd name="T0" fmla="*/ 22 w 22"/>
                    <a:gd name="T1" fmla="*/ 3 h 3"/>
                    <a:gd name="T2" fmla="*/ 11 w 22"/>
                    <a:gd name="T3" fmla="*/ 3 h 3"/>
                    <a:gd name="T4" fmla="*/ 3 w 22"/>
                    <a:gd name="T5" fmla="*/ 2 h 3"/>
                    <a:gd name="T6" fmla="*/ 0 w 22"/>
                    <a:gd name="T7" fmla="*/ 1 h 3"/>
                    <a:gd name="T8" fmla="*/ 11 w 22"/>
                    <a:gd name="T9" fmla="*/ 1 h 3"/>
                    <a:gd name="T10" fmla="*/ 22 w 22"/>
                    <a:gd name="T11" fmla="*/ 3 h 3"/>
                  </a:gdLst>
                  <a:ahLst/>
                  <a:cxnLst>
                    <a:cxn ang="0">
                      <a:pos x="T0" y="T1"/>
                    </a:cxn>
                    <a:cxn ang="0">
                      <a:pos x="T2" y="T3"/>
                    </a:cxn>
                    <a:cxn ang="0">
                      <a:pos x="T4" y="T5"/>
                    </a:cxn>
                    <a:cxn ang="0">
                      <a:pos x="T6" y="T7"/>
                    </a:cxn>
                    <a:cxn ang="0">
                      <a:pos x="T8" y="T9"/>
                    </a:cxn>
                    <a:cxn ang="0">
                      <a:pos x="T10" y="T11"/>
                    </a:cxn>
                  </a:cxnLst>
                  <a:rect l="0" t="0" r="r" b="b"/>
                  <a:pathLst>
                    <a:path w="22" h="3">
                      <a:moveTo>
                        <a:pt x="22" y="3"/>
                      </a:moveTo>
                      <a:cubicBezTo>
                        <a:pt x="22" y="3"/>
                        <a:pt x="17" y="3"/>
                        <a:pt x="11" y="3"/>
                      </a:cubicBezTo>
                      <a:cubicBezTo>
                        <a:pt x="8" y="3"/>
                        <a:pt x="5" y="2"/>
                        <a:pt x="3" y="2"/>
                      </a:cubicBezTo>
                      <a:cubicBezTo>
                        <a:pt x="1" y="2"/>
                        <a:pt x="0" y="1"/>
                        <a:pt x="0" y="1"/>
                      </a:cubicBezTo>
                      <a:cubicBezTo>
                        <a:pt x="0" y="1"/>
                        <a:pt x="5" y="0"/>
                        <a:pt x="11" y="1"/>
                      </a:cubicBezTo>
                      <a:cubicBezTo>
                        <a:pt x="17" y="2"/>
                        <a:pt x="22" y="2"/>
                        <a:pt x="22" y="3"/>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82" name="Freeform 279"/>
                <p:cNvSpPr>
                  <a:spLocks/>
                </p:cNvSpPr>
                <p:nvPr/>
              </p:nvSpPr>
              <p:spPr bwMode="auto">
                <a:xfrm>
                  <a:off x="13955713" y="9839326"/>
                  <a:ext cx="214312" cy="22225"/>
                </a:xfrm>
                <a:custGeom>
                  <a:avLst/>
                  <a:gdLst>
                    <a:gd name="T0" fmla="*/ 19 w 19"/>
                    <a:gd name="T1" fmla="*/ 1 h 2"/>
                    <a:gd name="T2" fmla="*/ 9 w 19"/>
                    <a:gd name="T3" fmla="*/ 2 h 2"/>
                    <a:gd name="T4" fmla="*/ 3 w 19"/>
                    <a:gd name="T5" fmla="*/ 2 h 2"/>
                    <a:gd name="T6" fmla="*/ 1 w 19"/>
                    <a:gd name="T7" fmla="*/ 2 h 2"/>
                    <a:gd name="T8" fmla="*/ 0 w 19"/>
                    <a:gd name="T9" fmla="*/ 2 h 2"/>
                    <a:gd name="T10" fmla="*/ 0 w 19"/>
                    <a:gd name="T11" fmla="*/ 1 h 2"/>
                    <a:gd name="T12" fmla="*/ 3 w 19"/>
                    <a:gd name="T13" fmla="*/ 1 h 2"/>
                    <a:gd name="T14" fmla="*/ 9 w 19"/>
                    <a:gd name="T15" fmla="*/ 0 h 2"/>
                    <a:gd name="T16" fmla="*/ 19 w 19"/>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
                      <a:moveTo>
                        <a:pt x="19" y="1"/>
                      </a:moveTo>
                      <a:cubicBezTo>
                        <a:pt x="19" y="2"/>
                        <a:pt x="14" y="2"/>
                        <a:pt x="9" y="2"/>
                      </a:cubicBezTo>
                      <a:cubicBezTo>
                        <a:pt x="7" y="2"/>
                        <a:pt x="4" y="2"/>
                        <a:pt x="3" y="2"/>
                      </a:cubicBezTo>
                      <a:cubicBezTo>
                        <a:pt x="2" y="2"/>
                        <a:pt x="1" y="2"/>
                        <a:pt x="1" y="2"/>
                      </a:cubicBezTo>
                      <a:cubicBezTo>
                        <a:pt x="0" y="2"/>
                        <a:pt x="0" y="2"/>
                        <a:pt x="0" y="2"/>
                      </a:cubicBezTo>
                      <a:cubicBezTo>
                        <a:pt x="0" y="2"/>
                        <a:pt x="0" y="1"/>
                        <a:pt x="0" y="1"/>
                      </a:cubicBezTo>
                      <a:cubicBezTo>
                        <a:pt x="1" y="1"/>
                        <a:pt x="2" y="1"/>
                        <a:pt x="3" y="1"/>
                      </a:cubicBezTo>
                      <a:cubicBezTo>
                        <a:pt x="4" y="0"/>
                        <a:pt x="7" y="0"/>
                        <a:pt x="9" y="0"/>
                      </a:cubicBezTo>
                      <a:cubicBezTo>
                        <a:pt x="14" y="0"/>
                        <a:pt x="19" y="1"/>
                        <a:pt x="19" y="1"/>
                      </a:cubicBezTo>
                      <a:close/>
                    </a:path>
                  </a:pathLst>
                </a:custGeom>
                <a:solidFill>
                  <a:srgbClr val="A6836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83" name="Freeform 280"/>
                <p:cNvSpPr>
                  <a:spLocks/>
                </p:cNvSpPr>
                <p:nvPr/>
              </p:nvSpPr>
              <p:spPr bwMode="auto">
                <a:xfrm>
                  <a:off x="14373225" y="9794876"/>
                  <a:ext cx="1281112" cy="595313"/>
                </a:xfrm>
                <a:custGeom>
                  <a:avLst/>
                  <a:gdLst>
                    <a:gd name="T0" fmla="*/ 9 w 114"/>
                    <a:gd name="T1" fmla="*/ 0 h 53"/>
                    <a:gd name="T2" fmla="*/ 2 w 114"/>
                    <a:gd name="T3" fmla="*/ 17 h 53"/>
                    <a:gd name="T4" fmla="*/ 109 w 114"/>
                    <a:gd name="T5" fmla="*/ 43 h 53"/>
                    <a:gd name="T6" fmla="*/ 108 w 114"/>
                    <a:gd name="T7" fmla="*/ 21 h 53"/>
                    <a:gd name="T8" fmla="*/ 9 w 114"/>
                    <a:gd name="T9" fmla="*/ 0 h 53"/>
                  </a:gdLst>
                  <a:ahLst/>
                  <a:cxnLst>
                    <a:cxn ang="0">
                      <a:pos x="T0" y="T1"/>
                    </a:cxn>
                    <a:cxn ang="0">
                      <a:pos x="T2" y="T3"/>
                    </a:cxn>
                    <a:cxn ang="0">
                      <a:pos x="T4" y="T5"/>
                    </a:cxn>
                    <a:cxn ang="0">
                      <a:pos x="T6" y="T7"/>
                    </a:cxn>
                    <a:cxn ang="0">
                      <a:pos x="T8" y="T9"/>
                    </a:cxn>
                  </a:cxnLst>
                  <a:rect l="0" t="0" r="r" b="b"/>
                  <a:pathLst>
                    <a:path w="114" h="53">
                      <a:moveTo>
                        <a:pt x="9" y="0"/>
                      </a:moveTo>
                      <a:cubicBezTo>
                        <a:pt x="0" y="2"/>
                        <a:pt x="2" y="17"/>
                        <a:pt x="2" y="17"/>
                      </a:cubicBezTo>
                      <a:cubicBezTo>
                        <a:pt x="16" y="29"/>
                        <a:pt x="90" y="53"/>
                        <a:pt x="109" y="43"/>
                      </a:cubicBezTo>
                      <a:cubicBezTo>
                        <a:pt x="114" y="36"/>
                        <a:pt x="114" y="29"/>
                        <a:pt x="108" y="21"/>
                      </a:cubicBezTo>
                      <a:cubicBezTo>
                        <a:pt x="102" y="13"/>
                        <a:pt x="58" y="7"/>
                        <a:pt x="9" y="0"/>
                      </a:cubicBezTo>
                      <a:close/>
                    </a:path>
                  </a:pathLst>
                </a:custGeom>
                <a:solidFill>
                  <a:srgbClr val="6C71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84" name="Freeform 281"/>
                <p:cNvSpPr>
                  <a:spLocks/>
                </p:cNvSpPr>
                <p:nvPr/>
              </p:nvSpPr>
              <p:spPr bwMode="auto">
                <a:xfrm>
                  <a:off x="13911263" y="9929813"/>
                  <a:ext cx="225425" cy="157163"/>
                </a:xfrm>
                <a:custGeom>
                  <a:avLst/>
                  <a:gdLst>
                    <a:gd name="T0" fmla="*/ 17 w 20"/>
                    <a:gd name="T1" fmla="*/ 1 h 14"/>
                    <a:gd name="T2" fmla="*/ 8 w 20"/>
                    <a:gd name="T3" fmla="*/ 4 h 14"/>
                    <a:gd name="T4" fmla="*/ 4 w 20"/>
                    <a:gd name="T5" fmla="*/ 7 h 14"/>
                    <a:gd name="T6" fmla="*/ 2 w 20"/>
                    <a:gd name="T7" fmla="*/ 10 h 14"/>
                    <a:gd name="T8" fmla="*/ 1 w 20"/>
                    <a:gd name="T9" fmla="*/ 14 h 14"/>
                    <a:gd name="T10" fmla="*/ 3 w 20"/>
                    <a:gd name="T11" fmla="*/ 11 h 14"/>
                    <a:gd name="T12" fmla="*/ 5 w 20"/>
                    <a:gd name="T13" fmla="*/ 8 h 14"/>
                    <a:gd name="T14" fmla="*/ 9 w 20"/>
                    <a:gd name="T15" fmla="*/ 6 h 14"/>
                    <a:gd name="T16" fmla="*/ 17 w 20"/>
                    <a:gd name="T17" fmla="*/ 2 h 14"/>
                    <a:gd name="T18" fmla="*/ 20 w 20"/>
                    <a:gd name="T19" fmla="*/ 1 h 14"/>
                    <a:gd name="T20" fmla="*/ 17 w 20"/>
                    <a:gd name="T21"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4">
                      <a:moveTo>
                        <a:pt x="17" y="1"/>
                      </a:moveTo>
                      <a:cubicBezTo>
                        <a:pt x="14" y="1"/>
                        <a:pt x="11" y="2"/>
                        <a:pt x="8" y="4"/>
                      </a:cubicBezTo>
                      <a:cubicBezTo>
                        <a:pt x="7" y="5"/>
                        <a:pt x="5" y="6"/>
                        <a:pt x="4" y="7"/>
                      </a:cubicBezTo>
                      <a:cubicBezTo>
                        <a:pt x="3" y="8"/>
                        <a:pt x="2" y="9"/>
                        <a:pt x="2" y="10"/>
                      </a:cubicBezTo>
                      <a:cubicBezTo>
                        <a:pt x="1" y="12"/>
                        <a:pt x="0" y="14"/>
                        <a:pt x="1" y="14"/>
                      </a:cubicBezTo>
                      <a:cubicBezTo>
                        <a:pt x="1" y="14"/>
                        <a:pt x="2" y="13"/>
                        <a:pt x="3" y="11"/>
                      </a:cubicBezTo>
                      <a:cubicBezTo>
                        <a:pt x="4" y="10"/>
                        <a:pt x="4" y="9"/>
                        <a:pt x="5" y="8"/>
                      </a:cubicBezTo>
                      <a:cubicBezTo>
                        <a:pt x="7" y="7"/>
                        <a:pt x="8" y="6"/>
                        <a:pt x="9" y="6"/>
                      </a:cubicBezTo>
                      <a:cubicBezTo>
                        <a:pt x="12" y="4"/>
                        <a:pt x="15" y="3"/>
                        <a:pt x="17" y="2"/>
                      </a:cubicBezTo>
                      <a:cubicBezTo>
                        <a:pt x="19" y="1"/>
                        <a:pt x="20" y="1"/>
                        <a:pt x="20" y="1"/>
                      </a:cubicBezTo>
                      <a:cubicBezTo>
                        <a:pt x="20" y="1"/>
                        <a:pt x="19" y="0"/>
                        <a:pt x="17" y="1"/>
                      </a:cubicBezTo>
                      <a:close/>
                    </a:path>
                  </a:pathLst>
                </a:custGeom>
                <a:solidFill>
                  <a:srgbClr val="7C81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85" name="Freeform 282"/>
                <p:cNvSpPr>
                  <a:spLocks/>
                </p:cNvSpPr>
                <p:nvPr/>
              </p:nvSpPr>
              <p:spPr bwMode="auto">
                <a:xfrm>
                  <a:off x="15317788" y="9929813"/>
                  <a:ext cx="225425" cy="146050"/>
                </a:xfrm>
                <a:custGeom>
                  <a:avLst/>
                  <a:gdLst>
                    <a:gd name="T0" fmla="*/ 18 w 20"/>
                    <a:gd name="T1" fmla="*/ 9 h 13"/>
                    <a:gd name="T2" fmla="*/ 16 w 20"/>
                    <a:gd name="T3" fmla="*/ 6 h 13"/>
                    <a:gd name="T4" fmla="*/ 12 w 20"/>
                    <a:gd name="T5" fmla="*/ 3 h 13"/>
                    <a:gd name="T6" fmla="*/ 4 w 20"/>
                    <a:gd name="T7" fmla="*/ 0 h 13"/>
                    <a:gd name="T8" fmla="*/ 0 w 20"/>
                    <a:gd name="T9" fmla="*/ 0 h 13"/>
                    <a:gd name="T10" fmla="*/ 3 w 20"/>
                    <a:gd name="T11" fmla="*/ 1 h 13"/>
                    <a:gd name="T12" fmla="*/ 11 w 20"/>
                    <a:gd name="T13" fmla="*/ 5 h 13"/>
                    <a:gd name="T14" fmla="*/ 15 w 20"/>
                    <a:gd name="T15" fmla="*/ 7 h 13"/>
                    <a:gd name="T16" fmla="*/ 17 w 20"/>
                    <a:gd name="T17" fmla="*/ 10 h 13"/>
                    <a:gd name="T18" fmla="*/ 19 w 20"/>
                    <a:gd name="T19" fmla="*/ 13 h 13"/>
                    <a:gd name="T20" fmla="*/ 18 w 20"/>
                    <a:gd name="T21"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13">
                      <a:moveTo>
                        <a:pt x="18" y="9"/>
                      </a:moveTo>
                      <a:cubicBezTo>
                        <a:pt x="18" y="8"/>
                        <a:pt x="17" y="7"/>
                        <a:pt x="16" y="6"/>
                      </a:cubicBezTo>
                      <a:cubicBezTo>
                        <a:pt x="15" y="5"/>
                        <a:pt x="13" y="4"/>
                        <a:pt x="12" y="3"/>
                      </a:cubicBezTo>
                      <a:cubicBezTo>
                        <a:pt x="9" y="1"/>
                        <a:pt x="6" y="0"/>
                        <a:pt x="4" y="0"/>
                      </a:cubicBezTo>
                      <a:cubicBezTo>
                        <a:pt x="1" y="0"/>
                        <a:pt x="0" y="0"/>
                        <a:pt x="0" y="0"/>
                      </a:cubicBezTo>
                      <a:cubicBezTo>
                        <a:pt x="0" y="0"/>
                        <a:pt x="1" y="1"/>
                        <a:pt x="3" y="1"/>
                      </a:cubicBezTo>
                      <a:cubicBezTo>
                        <a:pt x="5" y="2"/>
                        <a:pt x="8" y="3"/>
                        <a:pt x="11" y="5"/>
                      </a:cubicBezTo>
                      <a:cubicBezTo>
                        <a:pt x="12" y="6"/>
                        <a:pt x="14" y="6"/>
                        <a:pt x="15" y="7"/>
                      </a:cubicBezTo>
                      <a:cubicBezTo>
                        <a:pt x="16" y="8"/>
                        <a:pt x="17" y="9"/>
                        <a:pt x="17" y="10"/>
                      </a:cubicBezTo>
                      <a:cubicBezTo>
                        <a:pt x="19" y="12"/>
                        <a:pt x="19" y="13"/>
                        <a:pt x="19" y="13"/>
                      </a:cubicBezTo>
                      <a:cubicBezTo>
                        <a:pt x="20" y="13"/>
                        <a:pt x="19" y="11"/>
                        <a:pt x="18" y="9"/>
                      </a:cubicBezTo>
                      <a:close/>
                    </a:path>
                  </a:pathLst>
                </a:custGeom>
                <a:solidFill>
                  <a:srgbClr val="7C81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grpSp>
      <p:sp>
        <p:nvSpPr>
          <p:cNvPr id="2" name="TextBox 1">
            <a:extLst>
              <a:ext uri="{FF2B5EF4-FFF2-40B4-BE49-F238E27FC236}">
                <a16:creationId xmlns:a16="http://schemas.microsoft.com/office/drawing/2014/main" xmlns="" id="{C9C6B274-D942-4745-AAA6-F5AC317F5F93}"/>
              </a:ext>
            </a:extLst>
          </p:cNvPr>
          <p:cNvSpPr txBox="1"/>
          <p:nvPr/>
        </p:nvSpPr>
        <p:spPr>
          <a:xfrm>
            <a:off x="109058" y="127065"/>
            <a:ext cx="7220420" cy="492443"/>
          </a:xfrm>
          <a:prstGeom prst="rect">
            <a:avLst/>
          </a:prstGeom>
          <a:noFill/>
        </p:spPr>
        <p:txBody>
          <a:bodyPr wrap="square" rtlCol="0">
            <a:spAutoFit/>
          </a:bodyPr>
          <a:lstStyle/>
          <a:p>
            <a:r>
              <a:rPr lang="en-US" sz="2600" b="1" u="sng" dirty="0"/>
              <a:t>TAKENMIND GLOBAL DATA ANALYTICS INTERNSHIP</a:t>
            </a:r>
            <a:endParaRPr lang="en-IN" sz="2600" b="1" u="sng" dirty="0"/>
          </a:p>
        </p:txBody>
      </p:sp>
      <p:sp>
        <p:nvSpPr>
          <p:cNvPr id="5" name="TextBox 4">
            <a:extLst>
              <a:ext uri="{FF2B5EF4-FFF2-40B4-BE49-F238E27FC236}">
                <a16:creationId xmlns:a16="http://schemas.microsoft.com/office/drawing/2014/main" xmlns="" id="{24D1D94B-D460-4ED7-98C0-0C59756B4946}"/>
              </a:ext>
            </a:extLst>
          </p:cNvPr>
          <p:cNvSpPr txBox="1"/>
          <p:nvPr/>
        </p:nvSpPr>
        <p:spPr>
          <a:xfrm>
            <a:off x="2413207" y="616573"/>
            <a:ext cx="2612122" cy="430887"/>
          </a:xfrm>
          <a:prstGeom prst="rect">
            <a:avLst/>
          </a:prstGeom>
          <a:noFill/>
        </p:spPr>
        <p:txBody>
          <a:bodyPr wrap="square" rtlCol="0">
            <a:spAutoFit/>
          </a:bodyPr>
          <a:lstStyle/>
          <a:p>
            <a:r>
              <a:rPr lang="en-US" sz="2200" b="1" dirty="0"/>
              <a:t>PROOF OF CONCEPT</a:t>
            </a:r>
            <a:endParaRPr lang="en-IN" sz="2200" b="1" dirty="0"/>
          </a:p>
        </p:txBody>
      </p:sp>
      <p:sp>
        <p:nvSpPr>
          <p:cNvPr id="439" name="TextBox 438">
            <a:extLst>
              <a:ext uri="{FF2B5EF4-FFF2-40B4-BE49-F238E27FC236}">
                <a16:creationId xmlns:a16="http://schemas.microsoft.com/office/drawing/2014/main" xmlns="" id="{06774114-CCA3-4FCD-AB47-2E93F5C8A6F4}"/>
              </a:ext>
            </a:extLst>
          </p:cNvPr>
          <p:cNvSpPr txBox="1"/>
          <p:nvPr/>
        </p:nvSpPr>
        <p:spPr>
          <a:xfrm>
            <a:off x="1291902" y="1283313"/>
            <a:ext cx="5866516" cy="1200329"/>
          </a:xfrm>
          <a:prstGeom prst="rect">
            <a:avLst/>
          </a:prstGeom>
          <a:noFill/>
        </p:spPr>
        <p:txBody>
          <a:bodyPr wrap="square" rtlCol="0">
            <a:spAutoFit/>
          </a:bodyPr>
          <a:lstStyle/>
          <a:p>
            <a:r>
              <a:rPr lang="en-US" b="1" dirty="0"/>
              <a:t>Name: </a:t>
            </a:r>
            <a:r>
              <a:rPr lang="en-US" dirty="0"/>
              <a:t>Dhyan Somaiya</a:t>
            </a:r>
          </a:p>
          <a:p>
            <a:r>
              <a:rPr lang="en-IN" b="1" dirty="0"/>
              <a:t>Email Id: </a:t>
            </a:r>
            <a:r>
              <a:rPr lang="en-IN" dirty="0">
                <a:hlinkClick r:id="rId3"/>
              </a:rPr>
              <a:t>dhyansomaiya5@gmail.com</a:t>
            </a:r>
            <a:endParaRPr lang="en-IN" dirty="0"/>
          </a:p>
          <a:p>
            <a:r>
              <a:rPr lang="en-IN" b="1" dirty="0"/>
              <a:t>LinkedIn Profile: </a:t>
            </a:r>
            <a:r>
              <a:rPr lang="en-IN" dirty="0"/>
              <a:t>https://www.linkedin.com/in/dhyan-somaiya-000506157</a:t>
            </a:r>
            <a:endParaRPr lang="en-US" dirty="0"/>
          </a:p>
        </p:txBody>
      </p:sp>
      <p:grpSp>
        <p:nvGrpSpPr>
          <p:cNvPr id="217" name="กลุ่ม 484">
            <a:extLst>
              <a:ext uri="{FF2B5EF4-FFF2-40B4-BE49-F238E27FC236}">
                <a16:creationId xmlns:a16="http://schemas.microsoft.com/office/drawing/2014/main" xmlns="" id="{6BAF4778-AF7C-4E2B-A3A8-CD0150EA0B75}"/>
              </a:ext>
            </a:extLst>
          </p:cNvPr>
          <p:cNvGrpSpPr/>
          <p:nvPr/>
        </p:nvGrpSpPr>
        <p:grpSpPr>
          <a:xfrm>
            <a:off x="7712815" y="857250"/>
            <a:ext cx="4370127" cy="2542391"/>
            <a:chOff x="-1202251" y="4646758"/>
            <a:chExt cx="7889302" cy="7510617"/>
          </a:xfrm>
        </p:grpSpPr>
        <p:sp>
          <p:nvSpPr>
            <p:cNvPr id="218" name="Freeform 378">
              <a:extLst>
                <a:ext uri="{FF2B5EF4-FFF2-40B4-BE49-F238E27FC236}">
                  <a16:creationId xmlns:a16="http://schemas.microsoft.com/office/drawing/2014/main" xmlns="" id="{036C4D3A-FB50-48AD-AAC9-3A79D68FCFC6}"/>
                </a:ext>
              </a:extLst>
            </p:cNvPr>
            <p:cNvSpPr>
              <a:spLocks/>
            </p:cNvSpPr>
            <p:nvPr/>
          </p:nvSpPr>
          <p:spPr bwMode="auto">
            <a:xfrm>
              <a:off x="-1054984" y="8317914"/>
              <a:ext cx="5785488" cy="778411"/>
            </a:xfrm>
            <a:custGeom>
              <a:avLst/>
              <a:gdLst>
                <a:gd name="T0" fmla="*/ 0 w 275"/>
                <a:gd name="T1" fmla="*/ 18 h 37"/>
                <a:gd name="T2" fmla="*/ 18 w 275"/>
                <a:gd name="T3" fmla="*/ 37 h 37"/>
                <a:gd name="T4" fmla="*/ 256 w 275"/>
                <a:gd name="T5" fmla="*/ 37 h 37"/>
                <a:gd name="T6" fmla="*/ 275 w 275"/>
                <a:gd name="T7" fmla="*/ 18 h 37"/>
                <a:gd name="T8" fmla="*/ 275 w 275"/>
                <a:gd name="T9" fmla="*/ 0 h 37"/>
                <a:gd name="T10" fmla="*/ 0 w 275"/>
                <a:gd name="T11" fmla="*/ 0 h 37"/>
                <a:gd name="T12" fmla="*/ 0 w 275"/>
                <a:gd name="T13" fmla="*/ 18 h 37"/>
              </a:gdLst>
              <a:ahLst/>
              <a:cxnLst>
                <a:cxn ang="0">
                  <a:pos x="T0" y="T1"/>
                </a:cxn>
                <a:cxn ang="0">
                  <a:pos x="T2" y="T3"/>
                </a:cxn>
                <a:cxn ang="0">
                  <a:pos x="T4" y="T5"/>
                </a:cxn>
                <a:cxn ang="0">
                  <a:pos x="T6" y="T7"/>
                </a:cxn>
                <a:cxn ang="0">
                  <a:pos x="T8" y="T9"/>
                </a:cxn>
                <a:cxn ang="0">
                  <a:pos x="T10" y="T11"/>
                </a:cxn>
                <a:cxn ang="0">
                  <a:pos x="T12" y="T13"/>
                </a:cxn>
              </a:cxnLst>
              <a:rect l="0" t="0" r="r" b="b"/>
              <a:pathLst>
                <a:path w="275" h="37">
                  <a:moveTo>
                    <a:pt x="0" y="18"/>
                  </a:moveTo>
                  <a:cubicBezTo>
                    <a:pt x="0" y="29"/>
                    <a:pt x="8" y="37"/>
                    <a:pt x="18" y="37"/>
                  </a:cubicBezTo>
                  <a:cubicBezTo>
                    <a:pt x="256" y="37"/>
                    <a:pt x="256" y="37"/>
                    <a:pt x="256" y="37"/>
                  </a:cubicBezTo>
                  <a:cubicBezTo>
                    <a:pt x="266" y="37"/>
                    <a:pt x="275" y="29"/>
                    <a:pt x="275" y="18"/>
                  </a:cubicBezTo>
                  <a:cubicBezTo>
                    <a:pt x="275" y="0"/>
                    <a:pt x="275" y="0"/>
                    <a:pt x="275" y="0"/>
                  </a:cubicBezTo>
                  <a:cubicBezTo>
                    <a:pt x="0" y="0"/>
                    <a:pt x="0" y="0"/>
                    <a:pt x="0" y="0"/>
                  </a:cubicBezTo>
                  <a:lnTo>
                    <a:pt x="0" y="18"/>
                  </a:lnTo>
                  <a:close/>
                </a:path>
              </a:pathLst>
            </a:custGeom>
            <a:solidFill>
              <a:srgbClr val="D0D8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9" name="Freeform 379">
              <a:extLst>
                <a:ext uri="{FF2B5EF4-FFF2-40B4-BE49-F238E27FC236}">
                  <a16:creationId xmlns:a16="http://schemas.microsoft.com/office/drawing/2014/main" xmlns="" id="{47E5208B-A637-4829-8E51-054EE1F92D27}"/>
                </a:ext>
              </a:extLst>
            </p:cNvPr>
            <p:cNvSpPr>
              <a:spLocks/>
            </p:cNvSpPr>
            <p:nvPr/>
          </p:nvSpPr>
          <p:spPr bwMode="auto">
            <a:xfrm>
              <a:off x="-1054984" y="4646758"/>
              <a:ext cx="5785488" cy="3671156"/>
            </a:xfrm>
            <a:custGeom>
              <a:avLst/>
              <a:gdLst>
                <a:gd name="T0" fmla="*/ 256 w 275"/>
                <a:gd name="T1" fmla="*/ 0 h 174"/>
                <a:gd name="T2" fmla="*/ 18 w 275"/>
                <a:gd name="T3" fmla="*/ 0 h 174"/>
                <a:gd name="T4" fmla="*/ 0 w 275"/>
                <a:gd name="T5" fmla="*/ 18 h 174"/>
                <a:gd name="T6" fmla="*/ 0 w 275"/>
                <a:gd name="T7" fmla="*/ 174 h 174"/>
                <a:gd name="T8" fmla="*/ 275 w 275"/>
                <a:gd name="T9" fmla="*/ 174 h 174"/>
                <a:gd name="T10" fmla="*/ 275 w 275"/>
                <a:gd name="T11" fmla="*/ 18 h 174"/>
                <a:gd name="T12" fmla="*/ 256 w 275"/>
                <a:gd name="T13" fmla="*/ 0 h 174"/>
              </a:gdLst>
              <a:ahLst/>
              <a:cxnLst>
                <a:cxn ang="0">
                  <a:pos x="T0" y="T1"/>
                </a:cxn>
                <a:cxn ang="0">
                  <a:pos x="T2" y="T3"/>
                </a:cxn>
                <a:cxn ang="0">
                  <a:pos x="T4" y="T5"/>
                </a:cxn>
                <a:cxn ang="0">
                  <a:pos x="T6" y="T7"/>
                </a:cxn>
                <a:cxn ang="0">
                  <a:pos x="T8" y="T9"/>
                </a:cxn>
                <a:cxn ang="0">
                  <a:pos x="T10" y="T11"/>
                </a:cxn>
                <a:cxn ang="0">
                  <a:pos x="T12" y="T13"/>
                </a:cxn>
              </a:cxnLst>
              <a:rect l="0" t="0" r="r" b="b"/>
              <a:pathLst>
                <a:path w="275" h="174">
                  <a:moveTo>
                    <a:pt x="256" y="0"/>
                  </a:moveTo>
                  <a:cubicBezTo>
                    <a:pt x="18" y="0"/>
                    <a:pt x="18" y="0"/>
                    <a:pt x="18" y="0"/>
                  </a:cubicBezTo>
                  <a:cubicBezTo>
                    <a:pt x="8" y="0"/>
                    <a:pt x="0" y="8"/>
                    <a:pt x="0" y="18"/>
                  </a:cubicBezTo>
                  <a:cubicBezTo>
                    <a:pt x="0" y="174"/>
                    <a:pt x="0" y="174"/>
                    <a:pt x="0" y="174"/>
                  </a:cubicBezTo>
                  <a:cubicBezTo>
                    <a:pt x="275" y="174"/>
                    <a:pt x="275" y="174"/>
                    <a:pt x="275" y="174"/>
                  </a:cubicBezTo>
                  <a:cubicBezTo>
                    <a:pt x="275" y="18"/>
                    <a:pt x="275" y="18"/>
                    <a:pt x="275" y="18"/>
                  </a:cubicBezTo>
                  <a:cubicBezTo>
                    <a:pt x="275" y="8"/>
                    <a:pt x="266" y="0"/>
                    <a:pt x="256" y="0"/>
                  </a:cubicBezTo>
                </a:path>
              </a:pathLst>
            </a:custGeom>
            <a:solidFill>
              <a:srgbClr val="0E2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0" name="Rectangle 380">
              <a:extLst>
                <a:ext uri="{FF2B5EF4-FFF2-40B4-BE49-F238E27FC236}">
                  <a16:creationId xmlns:a16="http://schemas.microsoft.com/office/drawing/2014/main" xmlns="" id="{3A463214-B442-41BE-93C7-402FC7EFA6AB}"/>
                </a:ext>
              </a:extLst>
            </p:cNvPr>
            <p:cNvSpPr>
              <a:spLocks noChangeArrowheads="1"/>
            </p:cNvSpPr>
            <p:nvPr/>
          </p:nvSpPr>
          <p:spPr bwMode="auto">
            <a:xfrm>
              <a:off x="-781488" y="4944800"/>
              <a:ext cx="5217458" cy="3078581"/>
            </a:xfrm>
            <a:prstGeom prst="rect">
              <a:avLst/>
            </a:prstGeom>
            <a:solidFill>
              <a:srgbClr val="3848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1" name="Rectangle 381">
              <a:extLst>
                <a:ext uri="{FF2B5EF4-FFF2-40B4-BE49-F238E27FC236}">
                  <a16:creationId xmlns:a16="http://schemas.microsoft.com/office/drawing/2014/main" xmlns="" id="{D6557149-58CF-40D3-8D59-B239CDEB8FAF}"/>
                </a:ext>
              </a:extLst>
            </p:cNvPr>
            <p:cNvSpPr>
              <a:spLocks noChangeArrowheads="1"/>
            </p:cNvSpPr>
            <p:nvPr/>
          </p:nvSpPr>
          <p:spPr bwMode="auto">
            <a:xfrm>
              <a:off x="-781488" y="4944800"/>
              <a:ext cx="5217458" cy="307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2" name="Rectangle 382">
              <a:extLst>
                <a:ext uri="{FF2B5EF4-FFF2-40B4-BE49-F238E27FC236}">
                  <a16:creationId xmlns:a16="http://schemas.microsoft.com/office/drawing/2014/main" xmlns="" id="{88751E1B-D9FA-4229-A2B4-4EDCD7CBC3B6}"/>
                </a:ext>
              </a:extLst>
            </p:cNvPr>
            <p:cNvSpPr>
              <a:spLocks noChangeArrowheads="1"/>
            </p:cNvSpPr>
            <p:nvPr/>
          </p:nvSpPr>
          <p:spPr bwMode="auto">
            <a:xfrm>
              <a:off x="880525" y="9096326"/>
              <a:ext cx="1935509" cy="971262"/>
            </a:xfrm>
            <a:prstGeom prst="rect">
              <a:avLst/>
            </a:prstGeom>
            <a:solidFill>
              <a:srgbClr val="B0BEC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3" name="Freeform 383">
              <a:extLst>
                <a:ext uri="{FF2B5EF4-FFF2-40B4-BE49-F238E27FC236}">
                  <a16:creationId xmlns:a16="http://schemas.microsoft.com/office/drawing/2014/main" xmlns="" id="{FAC35B96-100D-4BCA-ABD0-16552CA408F2}"/>
                </a:ext>
              </a:extLst>
            </p:cNvPr>
            <p:cNvSpPr>
              <a:spLocks/>
            </p:cNvSpPr>
            <p:nvPr/>
          </p:nvSpPr>
          <p:spPr bwMode="auto">
            <a:xfrm>
              <a:off x="375609" y="9878242"/>
              <a:ext cx="2882225" cy="189343"/>
            </a:xfrm>
            <a:custGeom>
              <a:avLst/>
              <a:gdLst>
                <a:gd name="T0" fmla="*/ 133 w 137"/>
                <a:gd name="T1" fmla="*/ 9 h 9"/>
                <a:gd name="T2" fmla="*/ 4 w 137"/>
                <a:gd name="T3" fmla="*/ 9 h 9"/>
                <a:gd name="T4" fmla="*/ 0 w 137"/>
                <a:gd name="T5" fmla="*/ 4 h 9"/>
                <a:gd name="T6" fmla="*/ 4 w 137"/>
                <a:gd name="T7" fmla="*/ 0 h 9"/>
                <a:gd name="T8" fmla="*/ 133 w 137"/>
                <a:gd name="T9" fmla="*/ 0 h 9"/>
                <a:gd name="T10" fmla="*/ 137 w 137"/>
                <a:gd name="T11" fmla="*/ 4 h 9"/>
                <a:gd name="T12" fmla="*/ 133 w 137"/>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7" h="9">
                  <a:moveTo>
                    <a:pt x="133" y="9"/>
                  </a:moveTo>
                  <a:cubicBezTo>
                    <a:pt x="4" y="9"/>
                    <a:pt x="4" y="9"/>
                    <a:pt x="4" y="9"/>
                  </a:cubicBezTo>
                  <a:cubicBezTo>
                    <a:pt x="2" y="9"/>
                    <a:pt x="0" y="7"/>
                    <a:pt x="0" y="4"/>
                  </a:cubicBezTo>
                  <a:cubicBezTo>
                    <a:pt x="0" y="2"/>
                    <a:pt x="2" y="0"/>
                    <a:pt x="4" y="0"/>
                  </a:cubicBezTo>
                  <a:cubicBezTo>
                    <a:pt x="133" y="0"/>
                    <a:pt x="133" y="0"/>
                    <a:pt x="133" y="0"/>
                  </a:cubicBezTo>
                  <a:cubicBezTo>
                    <a:pt x="135" y="0"/>
                    <a:pt x="137" y="2"/>
                    <a:pt x="137" y="4"/>
                  </a:cubicBezTo>
                  <a:cubicBezTo>
                    <a:pt x="137" y="7"/>
                    <a:pt x="135" y="9"/>
                    <a:pt x="133" y="9"/>
                  </a:cubicBezTo>
                  <a:close/>
                </a:path>
              </a:pathLst>
            </a:custGeom>
            <a:solidFill>
              <a:srgbClr val="D0D8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4" name="Rectangle 384">
              <a:extLst>
                <a:ext uri="{FF2B5EF4-FFF2-40B4-BE49-F238E27FC236}">
                  <a16:creationId xmlns:a16="http://schemas.microsoft.com/office/drawing/2014/main" xmlns="" id="{7621DC0C-99F8-4AD1-85AA-84030C5E9B96}"/>
                </a:ext>
              </a:extLst>
            </p:cNvPr>
            <p:cNvSpPr>
              <a:spLocks noChangeArrowheads="1"/>
            </p:cNvSpPr>
            <p:nvPr/>
          </p:nvSpPr>
          <p:spPr bwMode="auto">
            <a:xfrm>
              <a:off x="333533" y="5323486"/>
              <a:ext cx="21038" cy="2405360"/>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5" name="Rectangle 385">
              <a:extLst>
                <a:ext uri="{FF2B5EF4-FFF2-40B4-BE49-F238E27FC236}">
                  <a16:creationId xmlns:a16="http://schemas.microsoft.com/office/drawing/2014/main" xmlns="" id="{21267E00-E4F8-4153-A431-896FF107F9FE}"/>
                </a:ext>
              </a:extLst>
            </p:cNvPr>
            <p:cNvSpPr>
              <a:spLocks noChangeArrowheads="1"/>
            </p:cNvSpPr>
            <p:nvPr/>
          </p:nvSpPr>
          <p:spPr bwMode="auto">
            <a:xfrm>
              <a:off x="2248004" y="5323486"/>
              <a:ext cx="21038" cy="2405360"/>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6" name="Rectangle 386">
              <a:extLst>
                <a:ext uri="{FF2B5EF4-FFF2-40B4-BE49-F238E27FC236}">
                  <a16:creationId xmlns:a16="http://schemas.microsoft.com/office/drawing/2014/main" xmlns="" id="{B0309054-C981-4BAD-8538-1A6B47C55A86}"/>
                </a:ext>
              </a:extLst>
            </p:cNvPr>
            <p:cNvSpPr>
              <a:spLocks noChangeArrowheads="1"/>
            </p:cNvSpPr>
            <p:nvPr/>
          </p:nvSpPr>
          <p:spPr bwMode="auto">
            <a:xfrm>
              <a:off x="3194720" y="5323486"/>
              <a:ext cx="21038" cy="2405360"/>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7" name="Rectangle 387">
              <a:extLst>
                <a:ext uri="{FF2B5EF4-FFF2-40B4-BE49-F238E27FC236}">
                  <a16:creationId xmlns:a16="http://schemas.microsoft.com/office/drawing/2014/main" xmlns="" id="{20F62363-C77C-4CDC-9483-503C9743EB8A}"/>
                </a:ext>
              </a:extLst>
            </p:cNvPr>
            <p:cNvSpPr>
              <a:spLocks noChangeArrowheads="1"/>
            </p:cNvSpPr>
            <p:nvPr/>
          </p:nvSpPr>
          <p:spPr bwMode="auto">
            <a:xfrm>
              <a:off x="3194720" y="5323486"/>
              <a:ext cx="21038" cy="240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8" name="Rectangle 388">
              <a:extLst>
                <a:ext uri="{FF2B5EF4-FFF2-40B4-BE49-F238E27FC236}">
                  <a16:creationId xmlns:a16="http://schemas.microsoft.com/office/drawing/2014/main" xmlns="" id="{2AE09C0A-17A9-4225-8CB1-21E27D8E9C4B}"/>
                </a:ext>
              </a:extLst>
            </p:cNvPr>
            <p:cNvSpPr>
              <a:spLocks noChangeArrowheads="1"/>
            </p:cNvSpPr>
            <p:nvPr/>
          </p:nvSpPr>
          <p:spPr bwMode="auto">
            <a:xfrm>
              <a:off x="-402802" y="7728847"/>
              <a:ext cx="4396971" cy="21038"/>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9" name="Rectangle 389">
              <a:extLst>
                <a:ext uri="{FF2B5EF4-FFF2-40B4-BE49-F238E27FC236}">
                  <a16:creationId xmlns:a16="http://schemas.microsoft.com/office/drawing/2014/main" xmlns="" id="{8FBD09F7-3760-469B-A40A-33C84F8E3949}"/>
                </a:ext>
              </a:extLst>
            </p:cNvPr>
            <p:cNvSpPr>
              <a:spLocks noChangeArrowheads="1"/>
            </p:cNvSpPr>
            <p:nvPr/>
          </p:nvSpPr>
          <p:spPr bwMode="auto">
            <a:xfrm>
              <a:off x="-402802" y="7728847"/>
              <a:ext cx="4396971" cy="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0" name="Rectangle 390">
              <a:extLst>
                <a:ext uri="{FF2B5EF4-FFF2-40B4-BE49-F238E27FC236}">
                  <a16:creationId xmlns:a16="http://schemas.microsoft.com/office/drawing/2014/main" xmlns="" id="{D266A2D5-DC88-48BF-B7B8-FF2FA1986483}"/>
                </a:ext>
              </a:extLst>
            </p:cNvPr>
            <p:cNvSpPr>
              <a:spLocks noChangeArrowheads="1"/>
            </p:cNvSpPr>
            <p:nvPr/>
          </p:nvSpPr>
          <p:spPr bwMode="auto">
            <a:xfrm>
              <a:off x="-402802" y="7325615"/>
              <a:ext cx="4396971" cy="21038"/>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1" name="Rectangle 391">
              <a:extLst>
                <a:ext uri="{FF2B5EF4-FFF2-40B4-BE49-F238E27FC236}">
                  <a16:creationId xmlns:a16="http://schemas.microsoft.com/office/drawing/2014/main" xmlns="" id="{031F931B-17E2-4380-B526-A66F08F2AA17}"/>
                </a:ext>
              </a:extLst>
            </p:cNvPr>
            <p:cNvSpPr>
              <a:spLocks noChangeArrowheads="1"/>
            </p:cNvSpPr>
            <p:nvPr/>
          </p:nvSpPr>
          <p:spPr bwMode="auto">
            <a:xfrm>
              <a:off x="-402802" y="7325615"/>
              <a:ext cx="4396971" cy="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2" name="Rectangle 392">
              <a:extLst>
                <a:ext uri="{FF2B5EF4-FFF2-40B4-BE49-F238E27FC236}">
                  <a16:creationId xmlns:a16="http://schemas.microsoft.com/office/drawing/2014/main" xmlns="" id="{3CA91C40-F376-4DC3-A56C-26EAD19C9502}"/>
                </a:ext>
              </a:extLst>
            </p:cNvPr>
            <p:cNvSpPr>
              <a:spLocks noChangeArrowheads="1"/>
            </p:cNvSpPr>
            <p:nvPr/>
          </p:nvSpPr>
          <p:spPr bwMode="auto">
            <a:xfrm>
              <a:off x="-402802" y="6925890"/>
              <a:ext cx="4396971" cy="21038"/>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3" name="Rectangle 393">
              <a:extLst>
                <a:ext uri="{FF2B5EF4-FFF2-40B4-BE49-F238E27FC236}">
                  <a16:creationId xmlns:a16="http://schemas.microsoft.com/office/drawing/2014/main" xmlns="" id="{44C8D480-11BE-4489-8303-0ED3BFBCF42D}"/>
                </a:ext>
              </a:extLst>
            </p:cNvPr>
            <p:cNvSpPr>
              <a:spLocks noChangeArrowheads="1"/>
            </p:cNvSpPr>
            <p:nvPr/>
          </p:nvSpPr>
          <p:spPr bwMode="auto">
            <a:xfrm>
              <a:off x="-402802" y="6925890"/>
              <a:ext cx="4396971" cy="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4" name="Rectangle 394">
              <a:extLst>
                <a:ext uri="{FF2B5EF4-FFF2-40B4-BE49-F238E27FC236}">
                  <a16:creationId xmlns:a16="http://schemas.microsoft.com/office/drawing/2014/main" xmlns="" id="{BDFAF246-BAF1-4288-B80B-BA11AB98055E}"/>
                </a:ext>
              </a:extLst>
            </p:cNvPr>
            <p:cNvSpPr>
              <a:spLocks noChangeArrowheads="1"/>
            </p:cNvSpPr>
            <p:nvPr/>
          </p:nvSpPr>
          <p:spPr bwMode="auto">
            <a:xfrm>
              <a:off x="-402802" y="6526165"/>
              <a:ext cx="4396971" cy="21038"/>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5" name="Rectangle 395">
              <a:extLst>
                <a:ext uri="{FF2B5EF4-FFF2-40B4-BE49-F238E27FC236}">
                  <a16:creationId xmlns:a16="http://schemas.microsoft.com/office/drawing/2014/main" xmlns="" id="{30C8A8B7-BA95-481B-A563-B7457182B898}"/>
                </a:ext>
              </a:extLst>
            </p:cNvPr>
            <p:cNvSpPr>
              <a:spLocks noChangeArrowheads="1"/>
            </p:cNvSpPr>
            <p:nvPr/>
          </p:nvSpPr>
          <p:spPr bwMode="auto">
            <a:xfrm>
              <a:off x="-402802" y="6526165"/>
              <a:ext cx="4396971" cy="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6" name="Rectangle 396">
              <a:extLst>
                <a:ext uri="{FF2B5EF4-FFF2-40B4-BE49-F238E27FC236}">
                  <a16:creationId xmlns:a16="http://schemas.microsoft.com/office/drawing/2014/main" xmlns="" id="{9CB76887-96CB-4576-93D8-90C3E5149255}"/>
                </a:ext>
              </a:extLst>
            </p:cNvPr>
            <p:cNvSpPr>
              <a:spLocks noChangeArrowheads="1"/>
            </p:cNvSpPr>
            <p:nvPr/>
          </p:nvSpPr>
          <p:spPr bwMode="auto">
            <a:xfrm>
              <a:off x="-402802" y="6122935"/>
              <a:ext cx="4396971" cy="21038"/>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7" name="Rectangle 397">
              <a:extLst>
                <a:ext uri="{FF2B5EF4-FFF2-40B4-BE49-F238E27FC236}">
                  <a16:creationId xmlns:a16="http://schemas.microsoft.com/office/drawing/2014/main" xmlns="" id="{64BCE57D-44F4-4EE1-A5F2-BBD1A6E2C0F6}"/>
                </a:ext>
              </a:extLst>
            </p:cNvPr>
            <p:cNvSpPr>
              <a:spLocks noChangeArrowheads="1"/>
            </p:cNvSpPr>
            <p:nvPr/>
          </p:nvSpPr>
          <p:spPr bwMode="auto">
            <a:xfrm>
              <a:off x="-402802" y="6122935"/>
              <a:ext cx="4396971" cy="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8" name="Rectangle 398">
              <a:extLst>
                <a:ext uri="{FF2B5EF4-FFF2-40B4-BE49-F238E27FC236}">
                  <a16:creationId xmlns:a16="http://schemas.microsoft.com/office/drawing/2014/main" xmlns="" id="{CE07BB0B-0346-4B95-A99D-A04837B0EEFF}"/>
                </a:ext>
              </a:extLst>
            </p:cNvPr>
            <p:cNvSpPr>
              <a:spLocks noChangeArrowheads="1"/>
            </p:cNvSpPr>
            <p:nvPr/>
          </p:nvSpPr>
          <p:spPr bwMode="auto">
            <a:xfrm>
              <a:off x="-402802" y="5723211"/>
              <a:ext cx="4396971" cy="21038"/>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9" name="Rectangle 399">
              <a:extLst>
                <a:ext uri="{FF2B5EF4-FFF2-40B4-BE49-F238E27FC236}">
                  <a16:creationId xmlns:a16="http://schemas.microsoft.com/office/drawing/2014/main" xmlns="" id="{09F9C1B5-4E57-4CE9-8A03-B004AFBA9DC6}"/>
                </a:ext>
              </a:extLst>
            </p:cNvPr>
            <p:cNvSpPr>
              <a:spLocks noChangeArrowheads="1"/>
            </p:cNvSpPr>
            <p:nvPr/>
          </p:nvSpPr>
          <p:spPr bwMode="auto">
            <a:xfrm>
              <a:off x="-402802" y="5723211"/>
              <a:ext cx="4396971" cy="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0" name="Rectangle 400">
              <a:extLst>
                <a:ext uri="{FF2B5EF4-FFF2-40B4-BE49-F238E27FC236}">
                  <a16:creationId xmlns:a16="http://schemas.microsoft.com/office/drawing/2014/main" xmlns="" id="{D9F323F8-24EA-4400-B43E-191222BF29B6}"/>
                </a:ext>
              </a:extLst>
            </p:cNvPr>
            <p:cNvSpPr>
              <a:spLocks noChangeArrowheads="1"/>
            </p:cNvSpPr>
            <p:nvPr/>
          </p:nvSpPr>
          <p:spPr bwMode="auto">
            <a:xfrm>
              <a:off x="-402802" y="5323486"/>
              <a:ext cx="4396971" cy="21038"/>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1" name="Rectangle 401">
              <a:extLst>
                <a:ext uri="{FF2B5EF4-FFF2-40B4-BE49-F238E27FC236}">
                  <a16:creationId xmlns:a16="http://schemas.microsoft.com/office/drawing/2014/main" xmlns="" id="{B4ADFF10-B7C9-43A3-BA3D-D81193AD6838}"/>
                </a:ext>
              </a:extLst>
            </p:cNvPr>
            <p:cNvSpPr>
              <a:spLocks noChangeArrowheads="1"/>
            </p:cNvSpPr>
            <p:nvPr/>
          </p:nvSpPr>
          <p:spPr bwMode="auto">
            <a:xfrm>
              <a:off x="1301287" y="5344524"/>
              <a:ext cx="21038" cy="2426398"/>
            </a:xfrm>
            <a:prstGeom prst="rect">
              <a:avLst/>
            </a:prstGeom>
            <a:solidFill>
              <a:srgbClr val="D0D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2" name="Rectangle 402">
              <a:extLst>
                <a:ext uri="{FF2B5EF4-FFF2-40B4-BE49-F238E27FC236}">
                  <a16:creationId xmlns:a16="http://schemas.microsoft.com/office/drawing/2014/main" xmlns="" id="{94C471FC-FE9B-4E3B-96A0-028C40B076CA}"/>
                </a:ext>
              </a:extLst>
            </p:cNvPr>
            <p:cNvSpPr>
              <a:spLocks noChangeArrowheads="1"/>
            </p:cNvSpPr>
            <p:nvPr/>
          </p:nvSpPr>
          <p:spPr bwMode="auto">
            <a:xfrm>
              <a:off x="-87230" y="5786325"/>
              <a:ext cx="273496" cy="1476177"/>
            </a:xfrm>
            <a:prstGeom prst="rect">
              <a:avLst/>
            </a:prstGeom>
            <a:solidFill>
              <a:srgbClr val="FFCD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3" name="Rectangle 403">
              <a:extLst>
                <a:ext uri="{FF2B5EF4-FFF2-40B4-BE49-F238E27FC236}">
                  <a16:creationId xmlns:a16="http://schemas.microsoft.com/office/drawing/2014/main" xmlns="" id="{1C77515C-269E-4DF5-A194-3AFFCD9413E3}"/>
                </a:ext>
              </a:extLst>
            </p:cNvPr>
            <p:cNvSpPr>
              <a:spLocks noChangeArrowheads="1"/>
            </p:cNvSpPr>
            <p:nvPr/>
          </p:nvSpPr>
          <p:spPr bwMode="auto">
            <a:xfrm>
              <a:off x="459762" y="6186050"/>
              <a:ext cx="273496" cy="1076452"/>
            </a:xfrm>
            <a:prstGeom prst="rect">
              <a:avLst/>
            </a:prstGeom>
            <a:solidFill>
              <a:srgbClr val="E361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4" name="Rectangle 404">
              <a:extLst>
                <a:ext uri="{FF2B5EF4-FFF2-40B4-BE49-F238E27FC236}">
                  <a16:creationId xmlns:a16="http://schemas.microsoft.com/office/drawing/2014/main" xmlns="" id="{3CCBD5AB-36C3-4F10-AB7C-D0F566FA5E3C}"/>
                </a:ext>
              </a:extLst>
            </p:cNvPr>
            <p:cNvSpPr>
              <a:spLocks noChangeArrowheads="1"/>
            </p:cNvSpPr>
            <p:nvPr/>
          </p:nvSpPr>
          <p:spPr bwMode="auto">
            <a:xfrm>
              <a:off x="186266" y="5470753"/>
              <a:ext cx="273496" cy="1791749"/>
            </a:xfrm>
            <a:prstGeom prst="rect">
              <a:avLst/>
            </a:prstGeom>
            <a:solidFill>
              <a:srgbClr val="17B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5" name="Rectangle 405">
              <a:extLst>
                <a:ext uri="{FF2B5EF4-FFF2-40B4-BE49-F238E27FC236}">
                  <a16:creationId xmlns:a16="http://schemas.microsoft.com/office/drawing/2014/main" xmlns="" id="{B9E43FC8-2E80-427A-BAFD-E972CD2FC342}"/>
                </a:ext>
              </a:extLst>
            </p:cNvPr>
            <p:cNvSpPr>
              <a:spLocks noChangeArrowheads="1"/>
            </p:cNvSpPr>
            <p:nvPr/>
          </p:nvSpPr>
          <p:spPr bwMode="auto">
            <a:xfrm>
              <a:off x="-150344" y="7493920"/>
              <a:ext cx="946716" cy="168305"/>
            </a:xfrm>
            <a:prstGeom prst="rect">
              <a:avLst/>
            </a:prstGeom>
            <a:solidFill>
              <a:srgbClr val="FFCD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6" name="Rectangle 406">
              <a:extLst>
                <a:ext uri="{FF2B5EF4-FFF2-40B4-BE49-F238E27FC236}">
                  <a16:creationId xmlns:a16="http://schemas.microsoft.com/office/drawing/2014/main" xmlns="" id="{3AD56078-8F2F-4A9C-B112-68826A4782E9}"/>
                </a:ext>
              </a:extLst>
            </p:cNvPr>
            <p:cNvSpPr>
              <a:spLocks noChangeArrowheads="1"/>
            </p:cNvSpPr>
            <p:nvPr/>
          </p:nvSpPr>
          <p:spPr bwMode="auto">
            <a:xfrm>
              <a:off x="1364402" y="5744249"/>
              <a:ext cx="273496" cy="1476177"/>
            </a:xfrm>
            <a:prstGeom prst="rect">
              <a:avLst/>
            </a:prstGeom>
            <a:solidFill>
              <a:srgbClr val="FFCD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7" name="Rectangle 408">
              <a:extLst>
                <a:ext uri="{FF2B5EF4-FFF2-40B4-BE49-F238E27FC236}">
                  <a16:creationId xmlns:a16="http://schemas.microsoft.com/office/drawing/2014/main" xmlns="" id="{B94B2ECB-9BB8-4A89-8F3B-88DEA145E83D}"/>
                </a:ext>
              </a:extLst>
            </p:cNvPr>
            <p:cNvSpPr>
              <a:spLocks noChangeArrowheads="1"/>
            </p:cNvSpPr>
            <p:nvPr/>
          </p:nvSpPr>
          <p:spPr bwMode="auto">
            <a:xfrm>
              <a:off x="1890355" y="6143974"/>
              <a:ext cx="294534" cy="1076452"/>
            </a:xfrm>
            <a:prstGeom prst="rect">
              <a:avLst/>
            </a:prstGeom>
            <a:solidFill>
              <a:srgbClr val="E361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8" name="Rectangle 409">
              <a:extLst>
                <a:ext uri="{FF2B5EF4-FFF2-40B4-BE49-F238E27FC236}">
                  <a16:creationId xmlns:a16="http://schemas.microsoft.com/office/drawing/2014/main" xmlns="" id="{8918047B-E181-4B2C-B228-3B1F359FF63B}"/>
                </a:ext>
              </a:extLst>
            </p:cNvPr>
            <p:cNvSpPr>
              <a:spLocks noChangeArrowheads="1"/>
            </p:cNvSpPr>
            <p:nvPr/>
          </p:nvSpPr>
          <p:spPr bwMode="auto">
            <a:xfrm>
              <a:off x="1637898" y="5428677"/>
              <a:ext cx="273496" cy="1791749"/>
            </a:xfrm>
            <a:prstGeom prst="rect">
              <a:avLst/>
            </a:prstGeom>
            <a:solidFill>
              <a:srgbClr val="17B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9" name="Rectangle 410">
              <a:extLst>
                <a:ext uri="{FF2B5EF4-FFF2-40B4-BE49-F238E27FC236}">
                  <a16:creationId xmlns:a16="http://schemas.microsoft.com/office/drawing/2014/main" xmlns="" id="{0AEE9523-B6FE-45A3-A825-4EE3720E7517}"/>
                </a:ext>
              </a:extLst>
            </p:cNvPr>
            <p:cNvSpPr>
              <a:spLocks noChangeArrowheads="1"/>
            </p:cNvSpPr>
            <p:nvPr/>
          </p:nvSpPr>
          <p:spPr bwMode="auto">
            <a:xfrm>
              <a:off x="1301287" y="7451846"/>
              <a:ext cx="925678" cy="168305"/>
            </a:xfrm>
            <a:prstGeom prst="rect">
              <a:avLst/>
            </a:prstGeom>
            <a:solidFill>
              <a:srgbClr val="17B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0" name="Rectangle 411">
              <a:extLst>
                <a:ext uri="{FF2B5EF4-FFF2-40B4-BE49-F238E27FC236}">
                  <a16:creationId xmlns:a16="http://schemas.microsoft.com/office/drawing/2014/main" xmlns="" id="{6DAD41BF-FC98-4A35-8632-F3B3E61A4849}"/>
                </a:ext>
              </a:extLst>
            </p:cNvPr>
            <p:cNvSpPr>
              <a:spLocks noChangeArrowheads="1"/>
            </p:cNvSpPr>
            <p:nvPr/>
          </p:nvSpPr>
          <p:spPr bwMode="auto">
            <a:xfrm>
              <a:off x="2837071" y="5744249"/>
              <a:ext cx="273496" cy="1476177"/>
            </a:xfrm>
            <a:prstGeom prst="rect">
              <a:avLst/>
            </a:prstGeom>
            <a:solidFill>
              <a:srgbClr val="FFCD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1" name="Rectangle 412">
              <a:extLst>
                <a:ext uri="{FF2B5EF4-FFF2-40B4-BE49-F238E27FC236}">
                  <a16:creationId xmlns:a16="http://schemas.microsoft.com/office/drawing/2014/main" xmlns="" id="{9EFE79FC-50FD-4094-8FE1-A42EBC47E7F4}"/>
                </a:ext>
              </a:extLst>
            </p:cNvPr>
            <p:cNvSpPr>
              <a:spLocks noChangeArrowheads="1"/>
            </p:cNvSpPr>
            <p:nvPr/>
          </p:nvSpPr>
          <p:spPr bwMode="auto">
            <a:xfrm>
              <a:off x="2837071" y="5744249"/>
              <a:ext cx="273496" cy="147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2" name="Rectangle 413">
              <a:extLst>
                <a:ext uri="{FF2B5EF4-FFF2-40B4-BE49-F238E27FC236}">
                  <a16:creationId xmlns:a16="http://schemas.microsoft.com/office/drawing/2014/main" xmlns="" id="{210986DF-F89E-4048-8DC8-7379D140B454}"/>
                </a:ext>
              </a:extLst>
            </p:cNvPr>
            <p:cNvSpPr>
              <a:spLocks noChangeArrowheads="1"/>
            </p:cNvSpPr>
            <p:nvPr/>
          </p:nvSpPr>
          <p:spPr bwMode="auto">
            <a:xfrm>
              <a:off x="3363025" y="6143974"/>
              <a:ext cx="273496" cy="1076452"/>
            </a:xfrm>
            <a:prstGeom prst="rect">
              <a:avLst/>
            </a:prstGeom>
            <a:solidFill>
              <a:srgbClr val="E361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3" name="Rectangle 414">
              <a:extLst>
                <a:ext uri="{FF2B5EF4-FFF2-40B4-BE49-F238E27FC236}">
                  <a16:creationId xmlns:a16="http://schemas.microsoft.com/office/drawing/2014/main" xmlns="" id="{1668F174-62D1-478D-A040-7A8445722F46}"/>
                </a:ext>
              </a:extLst>
            </p:cNvPr>
            <p:cNvSpPr>
              <a:spLocks noChangeArrowheads="1"/>
            </p:cNvSpPr>
            <p:nvPr/>
          </p:nvSpPr>
          <p:spPr bwMode="auto">
            <a:xfrm>
              <a:off x="3363025" y="6143974"/>
              <a:ext cx="273496" cy="1076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4" name="Rectangle 415">
              <a:extLst>
                <a:ext uri="{FF2B5EF4-FFF2-40B4-BE49-F238E27FC236}">
                  <a16:creationId xmlns:a16="http://schemas.microsoft.com/office/drawing/2014/main" xmlns="" id="{E8DA7EC9-D5F7-4FDB-91D5-3BF430BD6AB8}"/>
                </a:ext>
              </a:extLst>
            </p:cNvPr>
            <p:cNvSpPr>
              <a:spLocks noChangeArrowheads="1"/>
            </p:cNvSpPr>
            <p:nvPr/>
          </p:nvSpPr>
          <p:spPr bwMode="auto">
            <a:xfrm>
              <a:off x="3089529" y="5428677"/>
              <a:ext cx="294534" cy="1791749"/>
            </a:xfrm>
            <a:prstGeom prst="rect">
              <a:avLst/>
            </a:prstGeom>
            <a:solidFill>
              <a:srgbClr val="17B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5" name="Rectangle 416">
              <a:extLst>
                <a:ext uri="{FF2B5EF4-FFF2-40B4-BE49-F238E27FC236}">
                  <a16:creationId xmlns:a16="http://schemas.microsoft.com/office/drawing/2014/main" xmlns="" id="{990B5B98-D9EF-4C26-9745-DC7588D14BA0}"/>
                </a:ext>
              </a:extLst>
            </p:cNvPr>
            <p:cNvSpPr>
              <a:spLocks noChangeArrowheads="1"/>
            </p:cNvSpPr>
            <p:nvPr/>
          </p:nvSpPr>
          <p:spPr bwMode="auto">
            <a:xfrm>
              <a:off x="3089529" y="5428677"/>
              <a:ext cx="294534" cy="179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6" name="Rectangle 417">
              <a:extLst>
                <a:ext uri="{FF2B5EF4-FFF2-40B4-BE49-F238E27FC236}">
                  <a16:creationId xmlns:a16="http://schemas.microsoft.com/office/drawing/2014/main" xmlns="" id="{EA85BB39-D597-4D65-90F0-9079067C5894}"/>
                </a:ext>
              </a:extLst>
            </p:cNvPr>
            <p:cNvSpPr>
              <a:spLocks noChangeArrowheads="1"/>
            </p:cNvSpPr>
            <p:nvPr/>
          </p:nvSpPr>
          <p:spPr bwMode="auto">
            <a:xfrm>
              <a:off x="2773957" y="7451846"/>
              <a:ext cx="925678" cy="168305"/>
            </a:xfrm>
            <a:prstGeom prst="rect">
              <a:avLst/>
            </a:prstGeom>
            <a:solidFill>
              <a:srgbClr val="E361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7" name="Rectangle 418">
              <a:extLst>
                <a:ext uri="{FF2B5EF4-FFF2-40B4-BE49-F238E27FC236}">
                  <a16:creationId xmlns:a16="http://schemas.microsoft.com/office/drawing/2014/main" xmlns="" id="{FC54DB33-4E5A-4132-B768-21C11B430763}"/>
                </a:ext>
              </a:extLst>
            </p:cNvPr>
            <p:cNvSpPr>
              <a:spLocks noChangeArrowheads="1"/>
            </p:cNvSpPr>
            <p:nvPr/>
          </p:nvSpPr>
          <p:spPr bwMode="auto">
            <a:xfrm>
              <a:off x="2773957" y="7451846"/>
              <a:ext cx="925678" cy="168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8" name="Freeform 419">
              <a:extLst>
                <a:ext uri="{FF2B5EF4-FFF2-40B4-BE49-F238E27FC236}">
                  <a16:creationId xmlns:a16="http://schemas.microsoft.com/office/drawing/2014/main" xmlns="" id="{1C8437D0-FC55-4A94-A4B3-057D4441494F}"/>
                </a:ext>
              </a:extLst>
            </p:cNvPr>
            <p:cNvSpPr>
              <a:spLocks noEditPoints="1"/>
            </p:cNvSpPr>
            <p:nvPr/>
          </p:nvSpPr>
          <p:spPr bwMode="auto">
            <a:xfrm>
              <a:off x="2353194" y="5218296"/>
              <a:ext cx="2840148" cy="2826123"/>
            </a:xfrm>
            <a:custGeom>
              <a:avLst/>
              <a:gdLst>
                <a:gd name="T0" fmla="*/ 28 w 135"/>
                <a:gd name="T1" fmla="*/ 113 h 134"/>
                <a:gd name="T2" fmla="*/ 21 w 135"/>
                <a:gd name="T3" fmla="*/ 28 h 134"/>
                <a:gd name="T4" fmla="*/ 106 w 135"/>
                <a:gd name="T5" fmla="*/ 21 h 134"/>
                <a:gd name="T6" fmla="*/ 113 w 135"/>
                <a:gd name="T7" fmla="*/ 106 h 134"/>
                <a:gd name="T8" fmla="*/ 28 w 135"/>
                <a:gd name="T9" fmla="*/ 113 h 134"/>
                <a:gd name="T10" fmla="*/ 32 w 135"/>
                <a:gd name="T11" fmla="*/ 109 h 134"/>
                <a:gd name="T12" fmla="*/ 109 w 135"/>
                <a:gd name="T13" fmla="*/ 102 h 134"/>
                <a:gd name="T14" fmla="*/ 103 w 135"/>
                <a:gd name="T15" fmla="*/ 25 h 134"/>
                <a:gd name="T16" fmla="*/ 26 w 135"/>
                <a:gd name="T17" fmla="*/ 32 h 134"/>
                <a:gd name="T18" fmla="*/ 32 w 135"/>
                <a:gd name="T19" fmla="*/ 10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28" y="113"/>
                  </a:moveTo>
                  <a:cubicBezTo>
                    <a:pt x="3" y="91"/>
                    <a:pt x="0" y="53"/>
                    <a:pt x="21" y="28"/>
                  </a:cubicBezTo>
                  <a:cubicBezTo>
                    <a:pt x="43" y="3"/>
                    <a:pt x="81" y="0"/>
                    <a:pt x="106" y="21"/>
                  </a:cubicBezTo>
                  <a:cubicBezTo>
                    <a:pt x="132" y="43"/>
                    <a:pt x="135" y="81"/>
                    <a:pt x="113" y="106"/>
                  </a:cubicBezTo>
                  <a:cubicBezTo>
                    <a:pt x="91" y="131"/>
                    <a:pt x="53" y="134"/>
                    <a:pt x="28" y="113"/>
                  </a:cubicBezTo>
                  <a:moveTo>
                    <a:pt x="32" y="109"/>
                  </a:moveTo>
                  <a:cubicBezTo>
                    <a:pt x="55" y="128"/>
                    <a:pt x="89" y="125"/>
                    <a:pt x="109" y="102"/>
                  </a:cubicBezTo>
                  <a:cubicBezTo>
                    <a:pt x="128" y="80"/>
                    <a:pt x="125" y="45"/>
                    <a:pt x="103" y="25"/>
                  </a:cubicBezTo>
                  <a:cubicBezTo>
                    <a:pt x="80" y="6"/>
                    <a:pt x="45" y="9"/>
                    <a:pt x="26" y="32"/>
                  </a:cubicBezTo>
                  <a:cubicBezTo>
                    <a:pt x="6" y="54"/>
                    <a:pt x="9" y="89"/>
                    <a:pt x="32" y="109"/>
                  </a:cubicBezTo>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9" name="Freeform 420">
              <a:extLst>
                <a:ext uri="{FF2B5EF4-FFF2-40B4-BE49-F238E27FC236}">
                  <a16:creationId xmlns:a16="http://schemas.microsoft.com/office/drawing/2014/main" xmlns="" id="{5ACC22A1-CEE5-40F8-B473-C54F77DEBF32}"/>
                </a:ext>
              </a:extLst>
            </p:cNvPr>
            <p:cNvSpPr>
              <a:spLocks/>
            </p:cNvSpPr>
            <p:nvPr/>
          </p:nvSpPr>
          <p:spPr bwMode="auto">
            <a:xfrm>
              <a:off x="4730504" y="5996707"/>
              <a:ext cx="231420" cy="1244758"/>
            </a:xfrm>
            <a:custGeom>
              <a:avLst/>
              <a:gdLst>
                <a:gd name="T0" fmla="*/ 0 w 11"/>
                <a:gd name="T1" fmla="*/ 0 h 59"/>
                <a:gd name="T2" fmla="*/ 0 w 11"/>
                <a:gd name="T3" fmla="*/ 59 h 59"/>
                <a:gd name="T4" fmla="*/ 6 w 11"/>
                <a:gd name="T5" fmla="*/ 47 h 59"/>
                <a:gd name="T6" fmla="*/ 0 w 11"/>
                <a:gd name="T7" fmla="*/ 0 h 59"/>
              </a:gdLst>
              <a:ahLst/>
              <a:cxnLst>
                <a:cxn ang="0">
                  <a:pos x="T0" y="T1"/>
                </a:cxn>
                <a:cxn ang="0">
                  <a:pos x="T2" y="T3"/>
                </a:cxn>
                <a:cxn ang="0">
                  <a:pos x="T4" y="T5"/>
                </a:cxn>
                <a:cxn ang="0">
                  <a:pos x="T6" y="T7"/>
                </a:cxn>
              </a:cxnLst>
              <a:rect l="0" t="0" r="r" b="b"/>
              <a:pathLst>
                <a:path w="11" h="59">
                  <a:moveTo>
                    <a:pt x="0" y="0"/>
                  </a:moveTo>
                  <a:cubicBezTo>
                    <a:pt x="0" y="59"/>
                    <a:pt x="0" y="59"/>
                    <a:pt x="0" y="59"/>
                  </a:cubicBezTo>
                  <a:cubicBezTo>
                    <a:pt x="2" y="55"/>
                    <a:pt x="4" y="51"/>
                    <a:pt x="6" y="47"/>
                  </a:cubicBezTo>
                  <a:cubicBezTo>
                    <a:pt x="11" y="31"/>
                    <a:pt x="9" y="14"/>
                    <a:pt x="0" y="0"/>
                  </a:cubicBezTo>
                </a:path>
              </a:pathLst>
            </a:custGeom>
            <a:solidFill>
              <a:srgbClr val="F79C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0" name="Freeform 421">
              <a:extLst>
                <a:ext uri="{FF2B5EF4-FFF2-40B4-BE49-F238E27FC236}">
                  <a16:creationId xmlns:a16="http://schemas.microsoft.com/office/drawing/2014/main" xmlns="" id="{DC85C208-EB70-48B0-B25C-56978FB1B8C5}"/>
                </a:ext>
              </a:extLst>
            </p:cNvPr>
            <p:cNvSpPr>
              <a:spLocks/>
            </p:cNvSpPr>
            <p:nvPr/>
          </p:nvSpPr>
          <p:spPr bwMode="auto">
            <a:xfrm>
              <a:off x="4435970" y="5702173"/>
              <a:ext cx="294534" cy="1833825"/>
            </a:xfrm>
            <a:custGeom>
              <a:avLst/>
              <a:gdLst>
                <a:gd name="T0" fmla="*/ 0 w 14"/>
                <a:gd name="T1" fmla="*/ 0 h 87"/>
                <a:gd name="T2" fmla="*/ 0 w 14"/>
                <a:gd name="T3" fmla="*/ 87 h 87"/>
                <a:gd name="T4" fmla="*/ 10 w 14"/>
                <a:gd name="T5" fmla="*/ 77 h 87"/>
                <a:gd name="T6" fmla="*/ 14 w 14"/>
                <a:gd name="T7" fmla="*/ 73 h 87"/>
                <a:gd name="T8" fmla="*/ 14 w 14"/>
                <a:gd name="T9" fmla="*/ 14 h 87"/>
                <a:gd name="T10" fmla="*/ 4 w 14"/>
                <a:gd name="T11" fmla="*/ 2 h 87"/>
                <a:gd name="T12" fmla="*/ 0 w 14"/>
                <a:gd name="T13" fmla="*/ 0 h 87"/>
              </a:gdLst>
              <a:ahLst/>
              <a:cxnLst>
                <a:cxn ang="0">
                  <a:pos x="T0" y="T1"/>
                </a:cxn>
                <a:cxn ang="0">
                  <a:pos x="T2" y="T3"/>
                </a:cxn>
                <a:cxn ang="0">
                  <a:pos x="T4" y="T5"/>
                </a:cxn>
                <a:cxn ang="0">
                  <a:pos x="T6" y="T7"/>
                </a:cxn>
                <a:cxn ang="0">
                  <a:pos x="T8" y="T9"/>
                </a:cxn>
                <a:cxn ang="0">
                  <a:pos x="T10" y="T11"/>
                </a:cxn>
                <a:cxn ang="0">
                  <a:pos x="T12" y="T13"/>
                </a:cxn>
              </a:cxnLst>
              <a:rect l="0" t="0" r="r" b="b"/>
              <a:pathLst>
                <a:path w="14" h="87">
                  <a:moveTo>
                    <a:pt x="0" y="0"/>
                  </a:moveTo>
                  <a:cubicBezTo>
                    <a:pt x="0" y="87"/>
                    <a:pt x="0" y="87"/>
                    <a:pt x="0" y="87"/>
                  </a:cubicBezTo>
                  <a:cubicBezTo>
                    <a:pt x="4" y="84"/>
                    <a:pt x="7" y="81"/>
                    <a:pt x="10" y="77"/>
                  </a:cubicBezTo>
                  <a:cubicBezTo>
                    <a:pt x="12" y="76"/>
                    <a:pt x="13" y="74"/>
                    <a:pt x="14" y="73"/>
                  </a:cubicBezTo>
                  <a:cubicBezTo>
                    <a:pt x="14" y="14"/>
                    <a:pt x="14" y="14"/>
                    <a:pt x="14" y="14"/>
                  </a:cubicBezTo>
                  <a:cubicBezTo>
                    <a:pt x="11" y="10"/>
                    <a:pt x="7" y="6"/>
                    <a:pt x="4" y="2"/>
                  </a:cubicBezTo>
                  <a:cubicBezTo>
                    <a:pt x="2" y="1"/>
                    <a:pt x="1" y="0"/>
                    <a:pt x="0" y="0"/>
                  </a:cubicBezTo>
                </a:path>
              </a:pathLst>
            </a:custGeom>
            <a:solidFill>
              <a:srgbClr val="5E676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1" name="Freeform 422">
              <a:extLst>
                <a:ext uri="{FF2B5EF4-FFF2-40B4-BE49-F238E27FC236}">
                  <a16:creationId xmlns:a16="http://schemas.microsoft.com/office/drawing/2014/main" xmlns="" id="{5EC78618-3ED2-410A-B725-17BD5672B4C0}"/>
                </a:ext>
              </a:extLst>
            </p:cNvPr>
            <p:cNvSpPr>
              <a:spLocks noEditPoints="1"/>
            </p:cNvSpPr>
            <p:nvPr/>
          </p:nvSpPr>
          <p:spPr bwMode="auto">
            <a:xfrm>
              <a:off x="2626690" y="5470753"/>
              <a:ext cx="1809280" cy="2258093"/>
            </a:xfrm>
            <a:custGeom>
              <a:avLst/>
              <a:gdLst>
                <a:gd name="T0" fmla="*/ 14 w 86"/>
                <a:gd name="T1" fmla="*/ 89 h 107"/>
                <a:gd name="T2" fmla="*/ 27 w 86"/>
                <a:gd name="T3" fmla="*/ 94 h 107"/>
                <a:gd name="T4" fmla="*/ 10 w 86"/>
                <a:gd name="T5" fmla="*/ 70 h 107"/>
                <a:gd name="T6" fmla="*/ 13 w 86"/>
                <a:gd name="T7" fmla="*/ 88 h 107"/>
                <a:gd name="T8" fmla="*/ 27 w 86"/>
                <a:gd name="T9" fmla="*/ 83 h 107"/>
                <a:gd name="T10" fmla="*/ 10 w 86"/>
                <a:gd name="T11" fmla="*/ 83 h 107"/>
                <a:gd name="T12" fmla="*/ 10 w 86"/>
                <a:gd name="T13" fmla="*/ 51 h 107"/>
                <a:gd name="T14" fmla="*/ 3 w 86"/>
                <a:gd name="T15" fmla="*/ 69 h 107"/>
                <a:gd name="T16" fmla="*/ 10 w 86"/>
                <a:gd name="T17" fmla="*/ 51 h 107"/>
                <a:gd name="T18" fmla="*/ 5 w 86"/>
                <a:gd name="T19" fmla="*/ 32 h 107"/>
                <a:gd name="T20" fmla="*/ 0 w 86"/>
                <a:gd name="T21" fmla="*/ 50 h 107"/>
                <a:gd name="T22" fmla="*/ 10 w 86"/>
                <a:gd name="T23" fmla="*/ 32 h 107"/>
                <a:gd name="T24" fmla="*/ 5 w 86"/>
                <a:gd name="T25" fmla="*/ 31 h 107"/>
                <a:gd name="T26" fmla="*/ 10 w 86"/>
                <a:gd name="T27" fmla="*/ 23 h 107"/>
                <a:gd name="T28" fmla="*/ 20 w 86"/>
                <a:gd name="T29" fmla="*/ 13 h 107"/>
                <a:gd name="T30" fmla="*/ 22 w 86"/>
                <a:gd name="T31" fmla="*/ 13 h 107"/>
                <a:gd name="T32" fmla="*/ 22 w 86"/>
                <a:gd name="T33" fmla="*/ 10 h 107"/>
                <a:gd name="T34" fmla="*/ 22 w 86"/>
                <a:gd name="T35" fmla="*/ 12 h 107"/>
                <a:gd name="T36" fmla="*/ 54 w 86"/>
                <a:gd name="T37" fmla="*/ 0 h 107"/>
                <a:gd name="T38" fmla="*/ 36 w 86"/>
                <a:gd name="T39" fmla="*/ 12 h 107"/>
                <a:gd name="T40" fmla="*/ 45 w 86"/>
                <a:gd name="T41" fmla="*/ 6 h 107"/>
                <a:gd name="T42" fmla="*/ 57 w 86"/>
                <a:gd name="T43" fmla="*/ 12 h 107"/>
                <a:gd name="T44" fmla="*/ 65 w 86"/>
                <a:gd name="T45" fmla="*/ 13 h 107"/>
                <a:gd name="T46" fmla="*/ 58 w 86"/>
                <a:gd name="T47" fmla="*/ 15 h 107"/>
                <a:gd name="T48" fmla="*/ 47 w 86"/>
                <a:gd name="T49" fmla="*/ 28 h 107"/>
                <a:gd name="T50" fmla="*/ 37 w 86"/>
                <a:gd name="T51" fmla="*/ 13 h 107"/>
                <a:gd name="T52" fmla="*/ 36 w 86"/>
                <a:gd name="T53" fmla="*/ 31 h 107"/>
                <a:gd name="T54" fmla="*/ 65 w 86"/>
                <a:gd name="T55" fmla="*/ 32 h 107"/>
                <a:gd name="T56" fmla="*/ 36 w 86"/>
                <a:gd name="T57" fmla="*/ 32 h 107"/>
                <a:gd name="T58" fmla="*/ 48 w 86"/>
                <a:gd name="T59" fmla="*/ 50 h 107"/>
                <a:gd name="T60" fmla="*/ 65 w 86"/>
                <a:gd name="T61" fmla="*/ 51 h 107"/>
                <a:gd name="T62" fmla="*/ 48 w 86"/>
                <a:gd name="T63" fmla="*/ 69 h 107"/>
                <a:gd name="T64" fmla="*/ 65 w 86"/>
                <a:gd name="T65" fmla="*/ 70 h 107"/>
                <a:gd name="T66" fmla="*/ 48 w 86"/>
                <a:gd name="T67" fmla="*/ 83 h 107"/>
                <a:gd name="T68" fmla="*/ 28 w 86"/>
                <a:gd name="T69" fmla="*/ 83 h 107"/>
                <a:gd name="T70" fmla="*/ 65 w 86"/>
                <a:gd name="T71" fmla="*/ 88 h 107"/>
                <a:gd name="T72" fmla="*/ 28 w 86"/>
                <a:gd name="T73" fmla="*/ 89 h 107"/>
                <a:gd name="T74" fmla="*/ 51 w 86"/>
                <a:gd name="T75" fmla="*/ 94 h 107"/>
                <a:gd name="T76" fmla="*/ 32 w 86"/>
                <a:gd name="T77" fmla="*/ 102 h 107"/>
                <a:gd name="T78" fmla="*/ 64 w 86"/>
                <a:gd name="T79" fmla="*/ 107 h 107"/>
                <a:gd name="T80" fmla="*/ 86 w 86"/>
                <a:gd name="T81" fmla="*/ 1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86" h="107">
                  <a:moveTo>
                    <a:pt x="27" y="89"/>
                  </a:moveTo>
                  <a:cubicBezTo>
                    <a:pt x="14" y="89"/>
                    <a:pt x="14" y="89"/>
                    <a:pt x="14" y="89"/>
                  </a:cubicBezTo>
                  <a:cubicBezTo>
                    <a:pt x="15" y="91"/>
                    <a:pt x="17" y="92"/>
                    <a:pt x="19" y="94"/>
                  </a:cubicBezTo>
                  <a:cubicBezTo>
                    <a:pt x="27" y="94"/>
                    <a:pt x="27" y="94"/>
                    <a:pt x="27" y="94"/>
                  </a:cubicBezTo>
                  <a:cubicBezTo>
                    <a:pt x="27" y="89"/>
                    <a:pt x="27" y="89"/>
                    <a:pt x="27" y="89"/>
                  </a:cubicBezTo>
                  <a:moveTo>
                    <a:pt x="10" y="70"/>
                  </a:moveTo>
                  <a:cubicBezTo>
                    <a:pt x="3" y="70"/>
                    <a:pt x="3" y="70"/>
                    <a:pt x="3" y="70"/>
                  </a:cubicBezTo>
                  <a:cubicBezTo>
                    <a:pt x="5" y="76"/>
                    <a:pt x="8" y="82"/>
                    <a:pt x="13" y="88"/>
                  </a:cubicBezTo>
                  <a:cubicBezTo>
                    <a:pt x="27" y="88"/>
                    <a:pt x="27" y="88"/>
                    <a:pt x="27" y="88"/>
                  </a:cubicBezTo>
                  <a:cubicBezTo>
                    <a:pt x="27" y="83"/>
                    <a:pt x="27" y="83"/>
                    <a:pt x="27" y="83"/>
                  </a:cubicBezTo>
                  <a:cubicBezTo>
                    <a:pt x="23" y="83"/>
                    <a:pt x="23" y="83"/>
                    <a:pt x="23" y="83"/>
                  </a:cubicBezTo>
                  <a:cubicBezTo>
                    <a:pt x="10" y="83"/>
                    <a:pt x="10" y="83"/>
                    <a:pt x="10" y="83"/>
                  </a:cubicBezTo>
                  <a:cubicBezTo>
                    <a:pt x="10" y="70"/>
                    <a:pt x="10" y="70"/>
                    <a:pt x="10" y="70"/>
                  </a:cubicBezTo>
                  <a:moveTo>
                    <a:pt x="10" y="51"/>
                  </a:moveTo>
                  <a:cubicBezTo>
                    <a:pt x="0" y="51"/>
                    <a:pt x="0" y="51"/>
                    <a:pt x="0" y="51"/>
                  </a:cubicBezTo>
                  <a:cubicBezTo>
                    <a:pt x="0" y="57"/>
                    <a:pt x="1" y="63"/>
                    <a:pt x="3" y="69"/>
                  </a:cubicBezTo>
                  <a:cubicBezTo>
                    <a:pt x="10" y="69"/>
                    <a:pt x="10" y="69"/>
                    <a:pt x="10" y="69"/>
                  </a:cubicBezTo>
                  <a:cubicBezTo>
                    <a:pt x="10" y="51"/>
                    <a:pt x="10" y="51"/>
                    <a:pt x="10" y="51"/>
                  </a:cubicBezTo>
                  <a:moveTo>
                    <a:pt x="10" y="32"/>
                  </a:moveTo>
                  <a:cubicBezTo>
                    <a:pt x="5" y="32"/>
                    <a:pt x="5" y="32"/>
                    <a:pt x="5" y="32"/>
                  </a:cubicBezTo>
                  <a:cubicBezTo>
                    <a:pt x="4" y="33"/>
                    <a:pt x="4" y="34"/>
                    <a:pt x="3" y="35"/>
                  </a:cubicBezTo>
                  <a:cubicBezTo>
                    <a:pt x="2" y="40"/>
                    <a:pt x="1" y="45"/>
                    <a:pt x="0" y="50"/>
                  </a:cubicBezTo>
                  <a:cubicBezTo>
                    <a:pt x="10" y="50"/>
                    <a:pt x="10" y="50"/>
                    <a:pt x="10" y="50"/>
                  </a:cubicBezTo>
                  <a:cubicBezTo>
                    <a:pt x="10" y="32"/>
                    <a:pt x="10" y="32"/>
                    <a:pt x="10" y="32"/>
                  </a:cubicBezTo>
                  <a:moveTo>
                    <a:pt x="10" y="23"/>
                  </a:moveTo>
                  <a:cubicBezTo>
                    <a:pt x="8" y="25"/>
                    <a:pt x="7" y="28"/>
                    <a:pt x="5" y="31"/>
                  </a:cubicBezTo>
                  <a:cubicBezTo>
                    <a:pt x="10" y="31"/>
                    <a:pt x="10" y="31"/>
                    <a:pt x="10" y="31"/>
                  </a:cubicBezTo>
                  <a:cubicBezTo>
                    <a:pt x="10" y="23"/>
                    <a:pt x="10" y="23"/>
                    <a:pt x="10" y="23"/>
                  </a:cubicBezTo>
                  <a:moveTo>
                    <a:pt x="22" y="13"/>
                  </a:moveTo>
                  <a:cubicBezTo>
                    <a:pt x="20" y="13"/>
                    <a:pt x="20" y="13"/>
                    <a:pt x="20" y="13"/>
                  </a:cubicBezTo>
                  <a:cubicBezTo>
                    <a:pt x="19" y="13"/>
                    <a:pt x="19" y="13"/>
                    <a:pt x="19" y="13"/>
                  </a:cubicBezTo>
                  <a:cubicBezTo>
                    <a:pt x="22" y="13"/>
                    <a:pt x="22" y="13"/>
                    <a:pt x="22" y="13"/>
                  </a:cubicBezTo>
                  <a:cubicBezTo>
                    <a:pt x="22" y="13"/>
                    <a:pt x="22" y="13"/>
                    <a:pt x="22" y="13"/>
                  </a:cubicBezTo>
                  <a:moveTo>
                    <a:pt x="22" y="10"/>
                  </a:moveTo>
                  <a:cubicBezTo>
                    <a:pt x="22" y="11"/>
                    <a:pt x="21" y="11"/>
                    <a:pt x="21" y="12"/>
                  </a:cubicBezTo>
                  <a:cubicBezTo>
                    <a:pt x="22" y="12"/>
                    <a:pt x="22" y="12"/>
                    <a:pt x="22" y="12"/>
                  </a:cubicBezTo>
                  <a:cubicBezTo>
                    <a:pt x="22" y="10"/>
                    <a:pt x="22" y="10"/>
                    <a:pt x="22" y="10"/>
                  </a:cubicBezTo>
                  <a:moveTo>
                    <a:pt x="54" y="0"/>
                  </a:moveTo>
                  <a:cubicBezTo>
                    <a:pt x="48" y="0"/>
                    <a:pt x="42" y="1"/>
                    <a:pt x="36" y="4"/>
                  </a:cubicBezTo>
                  <a:cubicBezTo>
                    <a:pt x="36" y="12"/>
                    <a:pt x="36" y="12"/>
                    <a:pt x="36" y="12"/>
                  </a:cubicBezTo>
                  <a:cubicBezTo>
                    <a:pt x="38" y="12"/>
                    <a:pt x="38" y="12"/>
                    <a:pt x="38" y="12"/>
                  </a:cubicBezTo>
                  <a:cubicBezTo>
                    <a:pt x="39" y="9"/>
                    <a:pt x="42" y="7"/>
                    <a:pt x="45" y="6"/>
                  </a:cubicBezTo>
                  <a:cubicBezTo>
                    <a:pt x="46" y="6"/>
                    <a:pt x="47" y="6"/>
                    <a:pt x="47" y="6"/>
                  </a:cubicBezTo>
                  <a:cubicBezTo>
                    <a:pt x="51" y="6"/>
                    <a:pt x="55" y="8"/>
                    <a:pt x="57" y="12"/>
                  </a:cubicBezTo>
                  <a:cubicBezTo>
                    <a:pt x="65" y="12"/>
                    <a:pt x="65" y="12"/>
                    <a:pt x="65" y="12"/>
                  </a:cubicBezTo>
                  <a:cubicBezTo>
                    <a:pt x="65" y="13"/>
                    <a:pt x="65" y="13"/>
                    <a:pt x="65" y="13"/>
                  </a:cubicBezTo>
                  <a:cubicBezTo>
                    <a:pt x="57" y="13"/>
                    <a:pt x="57" y="13"/>
                    <a:pt x="57" y="13"/>
                  </a:cubicBezTo>
                  <a:cubicBezTo>
                    <a:pt x="57" y="13"/>
                    <a:pt x="58" y="14"/>
                    <a:pt x="58" y="15"/>
                  </a:cubicBezTo>
                  <a:cubicBezTo>
                    <a:pt x="59" y="21"/>
                    <a:pt x="55" y="27"/>
                    <a:pt x="49" y="28"/>
                  </a:cubicBezTo>
                  <a:cubicBezTo>
                    <a:pt x="49" y="28"/>
                    <a:pt x="48" y="28"/>
                    <a:pt x="47" y="28"/>
                  </a:cubicBezTo>
                  <a:cubicBezTo>
                    <a:pt x="42" y="28"/>
                    <a:pt x="38" y="24"/>
                    <a:pt x="37" y="19"/>
                  </a:cubicBezTo>
                  <a:cubicBezTo>
                    <a:pt x="36" y="17"/>
                    <a:pt x="36" y="15"/>
                    <a:pt x="37" y="13"/>
                  </a:cubicBezTo>
                  <a:cubicBezTo>
                    <a:pt x="36" y="13"/>
                    <a:pt x="36" y="13"/>
                    <a:pt x="36" y="13"/>
                  </a:cubicBezTo>
                  <a:cubicBezTo>
                    <a:pt x="36" y="31"/>
                    <a:pt x="36" y="31"/>
                    <a:pt x="36" y="31"/>
                  </a:cubicBezTo>
                  <a:cubicBezTo>
                    <a:pt x="65" y="31"/>
                    <a:pt x="65" y="31"/>
                    <a:pt x="65" y="31"/>
                  </a:cubicBezTo>
                  <a:cubicBezTo>
                    <a:pt x="65" y="32"/>
                    <a:pt x="65" y="32"/>
                    <a:pt x="65" y="32"/>
                  </a:cubicBezTo>
                  <a:cubicBezTo>
                    <a:pt x="36" y="32"/>
                    <a:pt x="36" y="32"/>
                    <a:pt x="36" y="32"/>
                  </a:cubicBezTo>
                  <a:cubicBezTo>
                    <a:pt x="36" y="32"/>
                    <a:pt x="36" y="32"/>
                    <a:pt x="36" y="32"/>
                  </a:cubicBezTo>
                  <a:cubicBezTo>
                    <a:pt x="48" y="32"/>
                    <a:pt x="48" y="32"/>
                    <a:pt x="48" y="32"/>
                  </a:cubicBezTo>
                  <a:cubicBezTo>
                    <a:pt x="48" y="50"/>
                    <a:pt x="48" y="50"/>
                    <a:pt x="48" y="50"/>
                  </a:cubicBezTo>
                  <a:cubicBezTo>
                    <a:pt x="65" y="50"/>
                    <a:pt x="65" y="50"/>
                    <a:pt x="65" y="50"/>
                  </a:cubicBezTo>
                  <a:cubicBezTo>
                    <a:pt x="65" y="51"/>
                    <a:pt x="65" y="51"/>
                    <a:pt x="65" y="51"/>
                  </a:cubicBezTo>
                  <a:cubicBezTo>
                    <a:pt x="48" y="51"/>
                    <a:pt x="48" y="51"/>
                    <a:pt x="48" y="51"/>
                  </a:cubicBezTo>
                  <a:cubicBezTo>
                    <a:pt x="48" y="69"/>
                    <a:pt x="48" y="69"/>
                    <a:pt x="48" y="69"/>
                  </a:cubicBezTo>
                  <a:cubicBezTo>
                    <a:pt x="65" y="69"/>
                    <a:pt x="65" y="69"/>
                    <a:pt x="65" y="69"/>
                  </a:cubicBezTo>
                  <a:cubicBezTo>
                    <a:pt x="65" y="70"/>
                    <a:pt x="65" y="70"/>
                    <a:pt x="65" y="70"/>
                  </a:cubicBezTo>
                  <a:cubicBezTo>
                    <a:pt x="48" y="70"/>
                    <a:pt x="48" y="70"/>
                    <a:pt x="48" y="70"/>
                  </a:cubicBezTo>
                  <a:cubicBezTo>
                    <a:pt x="48" y="83"/>
                    <a:pt x="48" y="83"/>
                    <a:pt x="48" y="83"/>
                  </a:cubicBezTo>
                  <a:cubicBezTo>
                    <a:pt x="35" y="83"/>
                    <a:pt x="35" y="83"/>
                    <a:pt x="35" y="83"/>
                  </a:cubicBezTo>
                  <a:cubicBezTo>
                    <a:pt x="28" y="83"/>
                    <a:pt x="28" y="83"/>
                    <a:pt x="28" y="83"/>
                  </a:cubicBezTo>
                  <a:cubicBezTo>
                    <a:pt x="28" y="88"/>
                    <a:pt x="28" y="88"/>
                    <a:pt x="28" y="88"/>
                  </a:cubicBezTo>
                  <a:cubicBezTo>
                    <a:pt x="65" y="88"/>
                    <a:pt x="65" y="88"/>
                    <a:pt x="65" y="88"/>
                  </a:cubicBezTo>
                  <a:cubicBezTo>
                    <a:pt x="65" y="89"/>
                    <a:pt x="65" y="89"/>
                    <a:pt x="65" y="89"/>
                  </a:cubicBezTo>
                  <a:cubicBezTo>
                    <a:pt x="28" y="89"/>
                    <a:pt x="28" y="89"/>
                    <a:pt x="28" y="89"/>
                  </a:cubicBezTo>
                  <a:cubicBezTo>
                    <a:pt x="28" y="94"/>
                    <a:pt x="28" y="94"/>
                    <a:pt x="28" y="94"/>
                  </a:cubicBezTo>
                  <a:cubicBezTo>
                    <a:pt x="51" y="94"/>
                    <a:pt x="51" y="94"/>
                    <a:pt x="51" y="94"/>
                  </a:cubicBezTo>
                  <a:cubicBezTo>
                    <a:pt x="51" y="102"/>
                    <a:pt x="51" y="102"/>
                    <a:pt x="51" y="102"/>
                  </a:cubicBezTo>
                  <a:cubicBezTo>
                    <a:pt x="32" y="102"/>
                    <a:pt x="32" y="102"/>
                    <a:pt x="32" y="102"/>
                  </a:cubicBezTo>
                  <a:cubicBezTo>
                    <a:pt x="36" y="104"/>
                    <a:pt x="41" y="106"/>
                    <a:pt x="46" y="107"/>
                  </a:cubicBezTo>
                  <a:cubicBezTo>
                    <a:pt x="64" y="107"/>
                    <a:pt x="64" y="107"/>
                    <a:pt x="64" y="107"/>
                  </a:cubicBezTo>
                  <a:cubicBezTo>
                    <a:pt x="71" y="105"/>
                    <a:pt x="79" y="102"/>
                    <a:pt x="86" y="98"/>
                  </a:cubicBezTo>
                  <a:cubicBezTo>
                    <a:pt x="86" y="11"/>
                    <a:pt x="86" y="11"/>
                    <a:pt x="86" y="11"/>
                  </a:cubicBezTo>
                  <a:cubicBezTo>
                    <a:pt x="76" y="4"/>
                    <a:pt x="65" y="0"/>
                    <a:pt x="54" y="0"/>
                  </a:cubicBezTo>
                </a:path>
              </a:pathLst>
            </a:custGeom>
            <a:solidFill>
              <a:srgbClr val="7A7E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2" name="Freeform 423">
              <a:extLst>
                <a:ext uri="{FF2B5EF4-FFF2-40B4-BE49-F238E27FC236}">
                  <a16:creationId xmlns:a16="http://schemas.microsoft.com/office/drawing/2014/main" xmlns="" id="{4394E16C-56A8-4291-BA1D-36A51B269580}"/>
                </a:ext>
              </a:extLst>
            </p:cNvPr>
            <p:cNvSpPr>
              <a:spLocks noEditPoints="1"/>
            </p:cNvSpPr>
            <p:nvPr/>
          </p:nvSpPr>
          <p:spPr bwMode="auto">
            <a:xfrm>
              <a:off x="3194720" y="7220426"/>
              <a:ext cx="21038" cy="231420"/>
            </a:xfrm>
            <a:custGeom>
              <a:avLst/>
              <a:gdLst>
                <a:gd name="T0" fmla="*/ 6 w 6"/>
                <a:gd name="T1" fmla="*/ 36 h 66"/>
                <a:gd name="T2" fmla="*/ 0 w 6"/>
                <a:gd name="T3" fmla="*/ 36 h 66"/>
                <a:gd name="T4" fmla="*/ 0 w 6"/>
                <a:gd name="T5" fmla="*/ 66 h 66"/>
                <a:gd name="T6" fmla="*/ 6 w 6"/>
                <a:gd name="T7" fmla="*/ 66 h 66"/>
                <a:gd name="T8" fmla="*/ 6 w 6"/>
                <a:gd name="T9" fmla="*/ 36 h 66"/>
                <a:gd name="T10" fmla="*/ 6 w 6"/>
                <a:gd name="T11" fmla="*/ 0 h 66"/>
                <a:gd name="T12" fmla="*/ 0 w 6"/>
                <a:gd name="T13" fmla="*/ 0 h 66"/>
                <a:gd name="T14" fmla="*/ 0 w 6"/>
                <a:gd name="T15" fmla="*/ 30 h 66"/>
                <a:gd name="T16" fmla="*/ 6 w 6"/>
                <a:gd name="T17" fmla="*/ 30 h 66"/>
                <a:gd name="T18" fmla="*/ 6 w 6"/>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6">
                  <a:moveTo>
                    <a:pt x="6" y="36"/>
                  </a:moveTo>
                  <a:lnTo>
                    <a:pt x="0" y="36"/>
                  </a:lnTo>
                  <a:lnTo>
                    <a:pt x="0" y="66"/>
                  </a:lnTo>
                  <a:lnTo>
                    <a:pt x="6" y="66"/>
                  </a:lnTo>
                  <a:lnTo>
                    <a:pt x="6" y="36"/>
                  </a:lnTo>
                  <a:close/>
                  <a:moveTo>
                    <a:pt x="6" y="0"/>
                  </a:moveTo>
                  <a:lnTo>
                    <a:pt x="0" y="0"/>
                  </a:lnTo>
                  <a:lnTo>
                    <a:pt x="0" y="30"/>
                  </a:lnTo>
                  <a:lnTo>
                    <a:pt x="6" y="30"/>
                  </a:lnTo>
                  <a:lnTo>
                    <a:pt x="6" y="0"/>
                  </a:lnTo>
                  <a:close/>
                </a:path>
              </a:pathLst>
            </a:custGeom>
            <a:solidFill>
              <a:srgbClr val="E2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3" name="Freeform 424">
              <a:extLst>
                <a:ext uri="{FF2B5EF4-FFF2-40B4-BE49-F238E27FC236}">
                  <a16:creationId xmlns:a16="http://schemas.microsoft.com/office/drawing/2014/main" xmlns="" id="{1C9A22D5-1498-4205-B3A6-4D16E78CB513}"/>
                </a:ext>
              </a:extLst>
            </p:cNvPr>
            <p:cNvSpPr>
              <a:spLocks noEditPoints="1"/>
            </p:cNvSpPr>
            <p:nvPr/>
          </p:nvSpPr>
          <p:spPr bwMode="auto">
            <a:xfrm>
              <a:off x="3194720" y="7220426"/>
              <a:ext cx="21038" cy="231420"/>
            </a:xfrm>
            <a:custGeom>
              <a:avLst/>
              <a:gdLst>
                <a:gd name="T0" fmla="*/ 6 w 6"/>
                <a:gd name="T1" fmla="*/ 36 h 66"/>
                <a:gd name="T2" fmla="*/ 0 w 6"/>
                <a:gd name="T3" fmla="*/ 36 h 66"/>
                <a:gd name="T4" fmla="*/ 0 w 6"/>
                <a:gd name="T5" fmla="*/ 66 h 66"/>
                <a:gd name="T6" fmla="*/ 6 w 6"/>
                <a:gd name="T7" fmla="*/ 66 h 66"/>
                <a:gd name="T8" fmla="*/ 6 w 6"/>
                <a:gd name="T9" fmla="*/ 36 h 66"/>
                <a:gd name="T10" fmla="*/ 6 w 6"/>
                <a:gd name="T11" fmla="*/ 0 h 66"/>
                <a:gd name="T12" fmla="*/ 0 w 6"/>
                <a:gd name="T13" fmla="*/ 0 h 66"/>
                <a:gd name="T14" fmla="*/ 0 w 6"/>
                <a:gd name="T15" fmla="*/ 30 h 66"/>
                <a:gd name="T16" fmla="*/ 6 w 6"/>
                <a:gd name="T17" fmla="*/ 30 h 66"/>
                <a:gd name="T18" fmla="*/ 6 w 6"/>
                <a:gd name="T19" fmla="*/ 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66">
                  <a:moveTo>
                    <a:pt x="6" y="36"/>
                  </a:moveTo>
                  <a:lnTo>
                    <a:pt x="0" y="36"/>
                  </a:lnTo>
                  <a:lnTo>
                    <a:pt x="0" y="66"/>
                  </a:lnTo>
                  <a:lnTo>
                    <a:pt x="6" y="66"/>
                  </a:lnTo>
                  <a:lnTo>
                    <a:pt x="6" y="36"/>
                  </a:lnTo>
                  <a:moveTo>
                    <a:pt x="6" y="0"/>
                  </a:moveTo>
                  <a:lnTo>
                    <a:pt x="0" y="0"/>
                  </a:lnTo>
                  <a:lnTo>
                    <a:pt x="0" y="30"/>
                  </a:lnTo>
                  <a:lnTo>
                    <a:pt x="6" y="3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4" name="Freeform 425">
              <a:extLst>
                <a:ext uri="{FF2B5EF4-FFF2-40B4-BE49-F238E27FC236}">
                  <a16:creationId xmlns:a16="http://schemas.microsoft.com/office/drawing/2014/main" xmlns="" id="{5B8DE1F1-62CA-41B5-843E-252B54C407F5}"/>
                </a:ext>
              </a:extLst>
            </p:cNvPr>
            <p:cNvSpPr>
              <a:spLocks/>
            </p:cNvSpPr>
            <p:nvPr/>
          </p:nvSpPr>
          <p:spPr bwMode="auto">
            <a:xfrm>
              <a:off x="3594444" y="7728847"/>
              <a:ext cx="378686" cy="0"/>
            </a:xfrm>
            <a:custGeom>
              <a:avLst/>
              <a:gdLst>
                <a:gd name="T0" fmla="*/ 18 w 18"/>
                <a:gd name="T1" fmla="*/ 0 w 18"/>
                <a:gd name="T2" fmla="*/ 9 w 18"/>
                <a:gd name="T3" fmla="*/ 18 w 18"/>
              </a:gdLst>
              <a:ahLst/>
              <a:cxnLst>
                <a:cxn ang="0">
                  <a:pos x="T0" y="0"/>
                </a:cxn>
                <a:cxn ang="0">
                  <a:pos x="T1" y="0"/>
                </a:cxn>
                <a:cxn ang="0">
                  <a:pos x="T2" y="0"/>
                </a:cxn>
                <a:cxn ang="0">
                  <a:pos x="T3" y="0"/>
                </a:cxn>
              </a:cxnLst>
              <a:rect l="0" t="0" r="r" b="b"/>
              <a:pathLst>
                <a:path w="18">
                  <a:moveTo>
                    <a:pt x="18" y="0"/>
                  </a:moveTo>
                  <a:cubicBezTo>
                    <a:pt x="0" y="0"/>
                    <a:pt x="0" y="0"/>
                    <a:pt x="0" y="0"/>
                  </a:cubicBezTo>
                  <a:cubicBezTo>
                    <a:pt x="3" y="0"/>
                    <a:pt x="6" y="0"/>
                    <a:pt x="9" y="0"/>
                  </a:cubicBezTo>
                  <a:cubicBezTo>
                    <a:pt x="12" y="0"/>
                    <a:pt x="15" y="0"/>
                    <a:pt x="18" y="0"/>
                  </a:cubicBezTo>
                </a:path>
              </a:pathLst>
            </a:custGeom>
            <a:solidFill>
              <a:srgbClr val="E2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5" name="Freeform 426">
              <a:extLst>
                <a:ext uri="{FF2B5EF4-FFF2-40B4-BE49-F238E27FC236}">
                  <a16:creationId xmlns:a16="http://schemas.microsoft.com/office/drawing/2014/main" xmlns="" id="{10FD8311-0D04-4060-965E-FE03CB778BCB}"/>
                </a:ext>
              </a:extLst>
            </p:cNvPr>
            <p:cNvSpPr>
              <a:spLocks/>
            </p:cNvSpPr>
            <p:nvPr/>
          </p:nvSpPr>
          <p:spPr bwMode="auto">
            <a:xfrm>
              <a:off x="2900186" y="7325617"/>
              <a:ext cx="1093983" cy="21038"/>
            </a:xfrm>
            <a:custGeom>
              <a:avLst/>
              <a:gdLst>
                <a:gd name="T0" fmla="*/ 52 w 52"/>
                <a:gd name="T1" fmla="*/ 0 h 1"/>
                <a:gd name="T2" fmla="*/ 15 w 52"/>
                <a:gd name="T3" fmla="*/ 0 h 1"/>
                <a:gd name="T4" fmla="*/ 14 w 52"/>
                <a:gd name="T5" fmla="*/ 0 h 1"/>
                <a:gd name="T6" fmla="*/ 0 w 52"/>
                <a:gd name="T7" fmla="*/ 0 h 1"/>
                <a:gd name="T8" fmla="*/ 1 w 52"/>
                <a:gd name="T9" fmla="*/ 1 h 1"/>
                <a:gd name="T10" fmla="*/ 14 w 52"/>
                <a:gd name="T11" fmla="*/ 1 h 1"/>
                <a:gd name="T12" fmla="*/ 15 w 52"/>
                <a:gd name="T13" fmla="*/ 1 h 1"/>
                <a:gd name="T14" fmla="*/ 52 w 52"/>
                <a:gd name="T15" fmla="*/ 1 h 1"/>
                <a:gd name="T16" fmla="*/ 52 w 52"/>
                <a:gd name="T1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1">
                  <a:moveTo>
                    <a:pt x="52" y="0"/>
                  </a:moveTo>
                  <a:cubicBezTo>
                    <a:pt x="15" y="0"/>
                    <a:pt x="15" y="0"/>
                    <a:pt x="15" y="0"/>
                  </a:cubicBezTo>
                  <a:cubicBezTo>
                    <a:pt x="14" y="0"/>
                    <a:pt x="14" y="0"/>
                    <a:pt x="14" y="0"/>
                  </a:cubicBezTo>
                  <a:cubicBezTo>
                    <a:pt x="0" y="0"/>
                    <a:pt x="0" y="0"/>
                    <a:pt x="0" y="0"/>
                  </a:cubicBezTo>
                  <a:cubicBezTo>
                    <a:pt x="0" y="0"/>
                    <a:pt x="0" y="0"/>
                    <a:pt x="1" y="1"/>
                  </a:cubicBezTo>
                  <a:cubicBezTo>
                    <a:pt x="14" y="1"/>
                    <a:pt x="14" y="1"/>
                    <a:pt x="14" y="1"/>
                  </a:cubicBezTo>
                  <a:cubicBezTo>
                    <a:pt x="15" y="1"/>
                    <a:pt x="15" y="1"/>
                    <a:pt x="15" y="1"/>
                  </a:cubicBezTo>
                  <a:cubicBezTo>
                    <a:pt x="52" y="1"/>
                    <a:pt x="52" y="1"/>
                    <a:pt x="52" y="1"/>
                  </a:cubicBezTo>
                  <a:cubicBezTo>
                    <a:pt x="52" y="0"/>
                    <a:pt x="52" y="0"/>
                    <a:pt x="52" y="0"/>
                  </a:cubicBezTo>
                </a:path>
              </a:pathLst>
            </a:custGeom>
            <a:solidFill>
              <a:srgbClr val="E2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6" name="Freeform 427">
              <a:extLst>
                <a:ext uri="{FF2B5EF4-FFF2-40B4-BE49-F238E27FC236}">
                  <a16:creationId xmlns:a16="http://schemas.microsoft.com/office/drawing/2014/main" xmlns="" id="{171EA72A-E672-43E3-933E-18CB3994B849}"/>
                </a:ext>
              </a:extLst>
            </p:cNvPr>
            <p:cNvSpPr>
              <a:spLocks noEditPoints="1"/>
            </p:cNvSpPr>
            <p:nvPr/>
          </p:nvSpPr>
          <p:spPr bwMode="auto">
            <a:xfrm>
              <a:off x="2689805" y="6925892"/>
              <a:ext cx="1304364" cy="21038"/>
            </a:xfrm>
            <a:custGeom>
              <a:avLst/>
              <a:gdLst>
                <a:gd name="T0" fmla="*/ 7 w 62"/>
                <a:gd name="T1" fmla="*/ 0 h 1"/>
                <a:gd name="T2" fmla="*/ 0 w 62"/>
                <a:gd name="T3" fmla="*/ 0 h 1"/>
                <a:gd name="T4" fmla="*/ 0 w 62"/>
                <a:gd name="T5" fmla="*/ 1 h 1"/>
                <a:gd name="T6" fmla="*/ 7 w 62"/>
                <a:gd name="T7" fmla="*/ 1 h 1"/>
                <a:gd name="T8" fmla="*/ 7 w 62"/>
                <a:gd name="T9" fmla="*/ 0 h 1"/>
                <a:gd name="T10" fmla="*/ 62 w 62"/>
                <a:gd name="T11" fmla="*/ 0 h 1"/>
                <a:gd name="T12" fmla="*/ 45 w 62"/>
                <a:gd name="T13" fmla="*/ 0 h 1"/>
                <a:gd name="T14" fmla="*/ 45 w 62"/>
                <a:gd name="T15" fmla="*/ 1 h 1"/>
                <a:gd name="T16" fmla="*/ 62 w 62"/>
                <a:gd name="T17" fmla="*/ 1 h 1"/>
                <a:gd name="T18" fmla="*/ 62 w 62"/>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
                  <a:moveTo>
                    <a:pt x="7" y="0"/>
                  </a:moveTo>
                  <a:cubicBezTo>
                    <a:pt x="0" y="0"/>
                    <a:pt x="0" y="0"/>
                    <a:pt x="0" y="0"/>
                  </a:cubicBezTo>
                  <a:cubicBezTo>
                    <a:pt x="0" y="0"/>
                    <a:pt x="0" y="0"/>
                    <a:pt x="0" y="1"/>
                  </a:cubicBezTo>
                  <a:cubicBezTo>
                    <a:pt x="7" y="1"/>
                    <a:pt x="7" y="1"/>
                    <a:pt x="7" y="1"/>
                  </a:cubicBezTo>
                  <a:cubicBezTo>
                    <a:pt x="7" y="0"/>
                    <a:pt x="7" y="0"/>
                    <a:pt x="7" y="0"/>
                  </a:cubicBezTo>
                  <a:moveTo>
                    <a:pt x="62" y="0"/>
                  </a:moveTo>
                  <a:cubicBezTo>
                    <a:pt x="45" y="0"/>
                    <a:pt x="45" y="0"/>
                    <a:pt x="45" y="0"/>
                  </a:cubicBezTo>
                  <a:cubicBezTo>
                    <a:pt x="45" y="1"/>
                    <a:pt x="45" y="1"/>
                    <a:pt x="45" y="1"/>
                  </a:cubicBezTo>
                  <a:cubicBezTo>
                    <a:pt x="62" y="1"/>
                    <a:pt x="62" y="1"/>
                    <a:pt x="62" y="1"/>
                  </a:cubicBezTo>
                  <a:cubicBezTo>
                    <a:pt x="62" y="0"/>
                    <a:pt x="62" y="0"/>
                    <a:pt x="62" y="0"/>
                  </a:cubicBezTo>
                </a:path>
              </a:pathLst>
            </a:custGeom>
            <a:solidFill>
              <a:srgbClr val="E2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7" name="Freeform 428">
              <a:extLst>
                <a:ext uri="{FF2B5EF4-FFF2-40B4-BE49-F238E27FC236}">
                  <a16:creationId xmlns:a16="http://schemas.microsoft.com/office/drawing/2014/main" xmlns="" id="{3354B66B-2D0B-4072-98EE-94F60F491A18}"/>
                </a:ext>
              </a:extLst>
            </p:cNvPr>
            <p:cNvSpPr>
              <a:spLocks noEditPoints="1"/>
            </p:cNvSpPr>
            <p:nvPr/>
          </p:nvSpPr>
          <p:spPr bwMode="auto">
            <a:xfrm>
              <a:off x="2626690" y="6526168"/>
              <a:ext cx="1367479" cy="21038"/>
            </a:xfrm>
            <a:custGeom>
              <a:avLst/>
              <a:gdLst>
                <a:gd name="T0" fmla="*/ 10 w 65"/>
                <a:gd name="T1" fmla="*/ 0 h 1"/>
                <a:gd name="T2" fmla="*/ 0 w 65"/>
                <a:gd name="T3" fmla="*/ 0 h 1"/>
                <a:gd name="T4" fmla="*/ 0 w 65"/>
                <a:gd name="T5" fmla="*/ 1 h 1"/>
                <a:gd name="T6" fmla="*/ 10 w 65"/>
                <a:gd name="T7" fmla="*/ 1 h 1"/>
                <a:gd name="T8" fmla="*/ 10 w 65"/>
                <a:gd name="T9" fmla="*/ 0 h 1"/>
                <a:gd name="T10" fmla="*/ 65 w 65"/>
                <a:gd name="T11" fmla="*/ 0 h 1"/>
                <a:gd name="T12" fmla="*/ 48 w 65"/>
                <a:gd name="T13" fmla="*/ 0 h 1"/>
                <a:gd name="T14" fmla="*/ 48 w 65"/>
                <a:gd name="T15" fmla="*/ 1 h 1"/>
                <a:gd name="T16" fmla="*/ 65 w 65"/>
                <a:gd name="T17" fmla="*/ 1 h 1"/>
                <a:gd name="T18" fmla="*/ 65 w 65"/>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 h="1">
                  <a:moveTo>
                    <a:pt x="10" y="0"/>
                  </a:moveTo>
                  <a:cubicBezTo>
                    <a:pt x="0" y="0"/>
                    <a:pt x="0" y="0"/>
                    <a:pt x="0" y="0"/>
                  </a:cubicBezTo>
                  <a:cubicBezTo>
                    <a:pt x="0" y="0"/>
                    <a:pt x="0" y="0"/>
                    <a:pt x="0" y="1"/>
                  </a:cubicBezTo>
                  <a:cubicBezTo>
                    <a:pt x="10" y="1"/>
                    <a:pt x="10" y="1"/>
                    <a:pt x="10" y="1"/>
                  </a:cubicBezTo>
                  <a:cubicBezTo>
                    <a:pt x="10" y="0"/>
                    <a:pt x="10" y="0"/>
                    <a:pt x="10" y="0"/>
                  </a:cubicBezTo>
                  <a:moveTo>
                    <a:pt x="65" y="0"/>
                  </a:moveTo>
                  <a:cubicBezTo>
                    <a:pt x="48" y="0"/>
                    <a:pt x="48" y="0"/>
                    <a:pt x="48" y="0"/>
                  </a:cubicBezTo>
                  <a:cubicBezTo>
                    <a:pt x="48" y="1"/>
                    <a:pt x="48" y="1"/>
                    <a:pt x="48" y="1"/>
                  </a:cubicBezTo>
                  <a:cubicBezTo>
                    <a:pt x="65" y="1"/>
                    <a:pt x="65" y="1"/>
                    <a:pt x="65" y="1"/>
                  </a:cubicBezTo>
                  <a:cubicBezTo>
                    <a:pt x="65" y="0"/>
                    <a:pt x="65" y="0"/>
                    <a:pt x="65" y="0"/>
                  </a:cubicBezTo>
                </a:path>
              </a:pathLst>
            </a:custGeom>
            <a:solidFill>
              <a:srgbClr val="E2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8" name="Freeform 429">
              <a:extLst>
                <a:ext uri="{FF2B5EF4-FFF2-40B4-BE49-F238E27FC236}">
                  <a16:creationId xmlns:a16="http://schemas.microsoft.com/office/drawing/2014/main" xmlns="" id="{18B98B04-E342-4692-BFD7-D1FF762A6C5A}"/>
                </a:ext>
              </a:extLst>
            </p:cNvPr>
            <p:cNvSpPr>
              <a:spLocks noEditPoints="1"/>
            </p:cNvSpPr>
            <p:nvPr/>
          </p:nvSpPr>
          <p:spPr bwMode="auto">
            <a:xfrm>
              <a:off x="2731881" y="6122935"/>
              <a:ext cx="1262288" cy="21038"/>
            </a:xfrm>
            <a:custGeom>
              <a:avLst/>
              <a:gdLst>
                <a:gd name="T0" fmla="*/ 5 w 60"/>
                <a:gd name="T1" fmla="*/ 0 h 1"/>
                <a:gd name="T2" fmla="*/ 0 w 60"/>
                <a:gd name="T3" fmla="*/ 0 h 1"/>
                <a:gd name="T4" fmla="*/ 0 w 60"/>
                <a:gd name="T5" fmla="*/ 1 h 1"/>
                <a:gd name="T6" fmla="*/ 5 w 60"/>
                <a:gd name="T7" fmla="*/ 1 h 1"/>
                <a:gd name="T8" fmla="*/ 5 w 60"/>
                <a:gd name="T9" fmla="*/ 0 h 1"/>
                <a:gd name="T10" fmla="*/ 60 w 60"/>
                <a:gd name="T11" fmla="*/ 0 h 1"/>
                <a:gd name="T12" fmla="*/ 31 w 60"/>
                <a:gd name="T13" fmla="*/ 0 h 1"/>
                <a:gd name="T14" fmla="*/ 31 w 60"/>
                <a:gd name="T15" fmla="*/ 1 h 1"/>
                <a:gd name="T16" fmla="*/ 60 w 60"/>
                <a:gd name="T17" fmla="*/ 1 h 1"/>
                <a:gd name="T18" fmla="*/ 60 w 60"/>
                <a:gd name="T1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1">
                  <a:moveTo>
                    <a:pt x="5" y="0"/>
                  </a:moveTo>
                  <a:cubicBezTo>
                    <a:pt x="0" y="0"/>
                    <a:pt x="0" y="0"/>
                    <a:pt x="0" y="0"/>
                  </a:cubicBezTo>
                  <a:cubicBezTo>
                    <a:pt x="0" y="0"/>
                    <a:pt x="0" y="0"/>
                    <a:pt x="0" y="1"/>
                  </a:cubicBezTo>
                  <a:cubicBezTo>
                    <a:pt x="5" y="1"/>
                    <a:pt x="5" y="1"/>
                    <a:pt x="5" y="1"/>
                  </a:cubicBezTo>
                  <a:cubicBezTo>
                    <a:pt x="5" y="0"/>
                    <a:pt x="5" y="0"/>
                    <a:pt x="5" y="0"/>
                  </a:cubicBezTo>
                  <a:moveTo>
                    <a:pt x="60" y="0"/>
                  </a:moveTo>
                  <a:cubicBezTo>
                    <a:pt x="31" y="0"/>
                    <a:pt x="31" y="0"/>
                    <a:pt x="31" y="0"/>
                  </a:cubicBezTo>
                  <a:cubicBezTo>
                    <a:pt x="31" y="1"/>
                    <a:pt x="31" y="1"/>
                    <a:pt x="31" y="1"/>
                  </a:cubicBezTo>
                  <a:cubicBezTo>
                    <a:pt x="60" y="1"/>
                    <a:pt x="60" y="1"/>
                    <a:pt x="60" y="1"/>
                  </a:cubicBezTo>
                  <a:cubicBezTo>
                    <a:pt x="60" y="0"/>
                    <a:pt x="60" y="0"/>
                    <a:pt x="60" y="0"/>
                  </a:cubicBezTo>
                </a:path>
              </a:pathLst>
            </a:custGeom>
            <a:solidFill>
              <a:srgbClr val="E2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9" name="Freeform 430">
              <a:extLst>
                <a:ext uri="{FF2B5EF4-FFF2-40B4-BE49-F238E27FC236}">
                  <a16:creationId xmlns:a16="http://schemas.microsoft.com/office/drawing/2014/main" xmlns="" id="{9D7F3F62-4DDE-4221-9427-97E35BB585B3}"/>
                </a:ext>
              </a:extLst>
            </p:cNvPr>
            <p:cNvSpPr>
              <a:spLocks noEditPoints="1"/>
            </p:cNvSpPr>
            <p:nvPr/>
          </p:nvSpPr>
          <p:spPr bwMode="auto">
            <a:xfrm>
              <a:off x="3047453" y="5723211"/>
              <a:ext cx="946716" cy="21038"/>
            </a:xfrm>
            <a:custGeom>
              <a:avLst/>
              <a:gdLst>
                <a:gd name="T0" fmla="*/ 2 w 45"/>
                <a:gd name="T1" fmla="*/ 0 h 1"/>
                <a:gd name="T2" fmla="*/ 1 w 45"/>
                <a:gd name="T3" fmla="*/ 0 h 1"/>
                <a:gd name="T4" fmla="*/ 0 w 45"/>
                <a:gd name="T5" fmla="*/ 1 h 1"/>
                <a:gd name="T6" fmla="*/ 2 w 45"/>
                <a:gd name="T7" fmla="*/ 1 h 1"/>
                <a:gd name="T8" fmla="*/ 2 w 45"/>
                <a:gd name="T9" fmla="*/ 0 h 1"/>
                <a:gd name="T10" fmla="*/ 18 w 45"/>
                <a:gd name="T11" fmla="*/ 0 h 1"/>
                <a:gd name="T12" fmla="*/ 16 w 45"/>
                <a:gd name="T13" fmla="*/ 0 h 1"/>
                <a:gd name="T14" fmla="*/ 16 w 45"/>
                <a:gd name="T15" fmla="*/ 1 h 1"/>
                <a:gd name="T16" fmla="*/ 17 w 45"/>
                <a:gd name="T17" fmla="*/ 1 h 1"/>
                <a:gd name="T18" fmla="*/ 18 w 45"/>
                <a:gd name="T19" fmla="*/ 0 h 1"/>
                <a:gd name="T20" fmla="*/ 45 w 45"/>
                <a:gd name="T21" fmla="*/ 0 h 1"/>
                <a:gd name="T22" fmla="*/ 37 w 45"/>
                <a:gd name="T23" fmla="*/ 0 h 1"/>
                <a:gd name="T24" fmla="*/ 37 w 45"/>
                <a:gd name="T25" fmla="*/ 1 h 1"/>
                <a:gd name="T26" fmla="*/ 45 w 45"/>
                <a:gd name="T27" fmla="*/ 1 h 1"/>
                <a:gd name="T28" fmla="*/ 45 w 45"/>
                <a:gd name="T29"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
                  <a:moveTo>
                    <a:pt x="2" y="0"/>
                  </a:moveTo>
                  <a:cubicBezTo>
                    <a:pt x="1" y="0"/>
                    <a:pt x="1" y="0"/>
                    <a:pt x="1" y="0"/>
                  </a:cubicBezTo>
                  <a:cubicBezTo>
                    <a:pt x="1" y="0"/>
                    <a:pt x="0" y="0"/>
                    <a:pt x="0" y="1"/>
                  </a:cubicBezTo>
                  <a:cubicBezTo>
                    <a:pt x="2" y="1"/>
                    <a:pt x="2" y="1"/>
                    <a:pt x="2" y="1"/>
                  </a:cubicBezTo>
                  <a:cubicBezTo>
                    <a:pt x="2" y="0"/>
                    <a:pt x="2" y="0"/>
                    <a:pt x="2" y="0"/>
                  </a:cubicBezTo>
                  <a:moveTo>
                    <a:pt x="18" y="0"/>
                  </a:moveTo>
                  <a:cubicBezTo>
                    <a:pt x="16" y="0"/>
                    <a:pt x="16" y="0"/>
                    <a:pt x="16" y="0"/>
                  </a:cubicBezTo>
                  <a:cubicBezTo>
                    <a:pt x="16" y="1"/>
                    <a:pt x="16" y="1"/>
                    <a:pt x="16" y="1"/>
                  </a:cubicBezTo>
                  <a:cubicBezTo>
                    <a:pt x="17" y="1"/>
                    <a:pt x="17" y="1"/>
                    <a:pt x="17" y="1"/>
                  </a:cubicBezTo>
                  <a:cubicBezTo>
                    <a:pt x="17" y="0"/>
                    <a:pt x="18" y="0"/>
                    <a:pt x="18" y="0"/>
                  </a:cubicBezTo>
                  <a:moveTo>
                    <a:pt x="45" y="0"/>
                  </a:moveTo>
                  <a:cubicBezTo>
                    <a:pt x="37" y="0"/>
                    <a:pt x="37" y="0"/>
                    <a:pt x="37" y="0"/>
                  </a:cubicBezTo>
                  <a:cubicBezTo>
                    <a:pt x="37" y="0"/>
                    <a:pt x="37" y="0"/>
                    <a:pt x="37" y="1"/>
                  </a:cubicBezTo>
                  <a:cubicBezTo>
                    <a:pt x="45" y="1"/>
                    <a:pt x="45" y="1"/>
                    <a:pt x="45" y="1"/>
                  </a:cubicBezTo>
                  <a:cubicBezTo>
                    <a:pt x="45" y="0"/>
                    <a:pt x="45" y="0"/>
                    <a:pt x="45" y="0"/>
                  </a:cubicBezTo>
                </a:path>
              </a:pathLst>
            </a:custGeom>
            <a:solidFill>
              <a:srgbClr val="E2E6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0" name="Freeform 431">
              <a:extLst>
                <a:ext uri="{FF2B5EF4-FFF2-40B4-BE49-F238E27FC236}">
                  <a16:creationId xmlns:a16="http://schemas.microsoft.com/office/drawing/2014/main" xmlns="" id="{17CCFE4F-DF6E-4323-BEC9-849CA1565069}"/>
                </a:ext>
              </a:extLst>
            </p:cNvPr>
            <p:cNvSpPr>
              <a:spLocks/>
            </p:cNvSpPr>
            <p:nvPr/>
          </p:nvSpPr>
          <p:spPr bwMode="auto">
            <a:xfrm>
              <a:off x="2837071" y="5744249"/>
              <a:ext cx="273496" cy="1476177"/>
            </a:xfrm>
            <a:custGeom>
              <a:avLst/>
              <a:gdLst>
                <a:gd name="T0" fmla="*/ 12 w 13"/>
                <a:gd name="T1" fmla="*/ 0 h 70"/>
                <a:gd name="T2" fmla="*/ 9 w 13"/>
                <a:gd name="T3" fmla="*/ 0 h 70"/>
                <a:gd name="T4" fmla="*/ 3 w 13"/>
                <a:gd name="T5" fmla="*/ 7 h 70"/>
                <a:gd name="T6" fmla="*/ 0 w 13"/>
                <a:gd name="T7" fmla="*/ 10 h 70"/>
                <a:gd name="T8" fmla="*/ 0 w 13"/>
                <a:gd name="T9" fmla="*/ 18 h 70"/>
                <a:gd name="T10" fmla="*/ 0 w 13"/>
                <a:gd name="T11" fmla="*/ 19 h 70"/>
                <a:gd name="T12" fmla="*/ 0 w 13"/>
                <a:gd name="T13" fmla="*/ 37 h 70"/>
                <a:gd name="T14" fmla="*/ 0 w 13"/>
                <a:gd name="T15" fmla="*/ 38 h 70"/>
                <a:gd name="T16" fmla="*/ 0 w 13"/>
                <a:gd name="T17" fmla="*/ 56 h 70"/>
                <a:gd name="T18" fmla="*/ 0 w 13"/>
                <a:gd name="T19" fmla="*/ 57 h 70"/>
                <a:gd name="T20" fmla="*/ 0 w 13"/>
                <a:gd name="T21" fmla="*/ 70 h 70"/>
                <a:gd name="T22" fmla="*/ 13 w 13"/>
                <a:gd name="T23" fmla="*/ 70 h 70"/>
                <a:gd name="T24" fmla="*/ 12 w 13"/>
                <a:gd name="T25" fmla="*/ 70 h 70"/>
                <a:gd name="T26" fmla="*/ 12 w 13"/>
                <a:gd name="T27" fmla="*/ 17 h 70"/>
                <a:gd name="T28" fmla="*/ 12 w 13"/>
                <a:gd name="T29" fmla="*/ 15 h 70"/>
                <a:gd name="T30" fmla="*/ 12 w 13"/>
                <a:gd name="T31" fmla="*/ 10 h 70"/>
                <a:gd name="T32" fmla="*/ 12 w 13"/>
                <a:gd name="T3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0">
                  <a:moveTo>
                    <a:pt x="12" y="0"/>
                  </a:moveTo>
                  <a:cubicBezTo>
                    <a:pt x="9" y="0"/>
                    <a:pt x="9" y="0"/>
                    <a:pt x="9" y="0"/>
                  </a:cubicBezTo>
                  <a:cubicBezTo>
                    <a:pt x="7" y="2"/>
                    <a:pt x="4" y="4"/>
                    <a:pt x="3" y="7"/>
                  </a:cubicBezTo>
                  <a:cubicBezTo>
                    <a:pt x="2" y="8"/>
                    <a:pt x="1" y="9"/>
                    <a:pt x="0" y="10"/>
                  </a:cubicBezTo>
                  <a:cubicBezTo>
                    <a:pt x="0" y="18"/>
                    <a:pt x="0" y="18"/>
                    <a:pt x="0" y="18"/>
                  </a:cubicBezTo>
                  <a:cubicBezTo>
                    <a:pt x="0" y="19"/>
                    <a:pt x="0" y="19"/>
                    <a:pt x="0" y="19"/>
                  </a:cubicBezTo>
                  <a:cubicBezTo>
                    <a:pt x="0" y="37"/>
                    <a:pt x="0" y="37"/>
                    <a:pt x="0" y="37"/>
                  </a:cubicBezTo>
                  <a:cubicBezTo>
                    <a:pt x="0" y="38"/>
                    <a:pt x="0" y="38"/>
                    <a:pt x="0" y="38"/>
                  </a:cubicBezTo>
                  <a:cubicBezTo>
                    <a:pt x="0" y="56"/>
                    <a:pt x="0" y="56"/>
                    <a:pt x="0" y="56"/>
                  </a:cubicBezTo>
                  <a:cubicBezTo>
                    <a:pt x="0" y="57"/>
                    <a:pt x="0" y="57"/>
                    <a:pt x="0" y="57"/>
                  </a:cubicBezTo>
                  <a:cubicBezTo>
                    <a:pt x="0" y="70"/>
                    <a:pt x="0" y="70"/>
                    <a:pt x="0" y="70"/>
                  </a:cubicBezTo>
                  <a:cubicBezTo>
                    <a:pt x="13" y="70"/>
                    <a:pt x="13" y="70"/>
                    <a:pt x="13" y="70"/>
                  </a:cubicBezTo>
                  <a:cubicBezTo>
                    <a:pt x="12" y="70"/>
                    <a:pt x="12" y="70"/>
                    <a:pt x="12" y="70"/>
                  </a:cubicBezTo>
                  <a:cubicBezTo>
                    <a:pt x="12" y="17"/>
                    <a:pt x="12" y="17"/>
                    <a:pt x="12" y="17"/>
                  </a:cubicBezTo>
                  <a:cubicBezTo>
                    <a:pt x="12" y="16"/>
                    <a:pt x="12" y="15"/>
                    <a:pt x="12" y="15"/>
                  </a:cubicBezTo>
                  <a:cubicBezTo>
                    <a:pt x="11" y="13"/>
                    <a:pt x="12" y="11"/>
                    <a:pt x="12" y="10"/>
                  </a:cubicBezTo>
                  <a:cubicBezTo>
                    <a:pt x="12" y="0"/>
                    <a:pt x="12" y="0"/>
                    <a:pt x="12" y="0"/>
                  </a:cubicBezTo>
                </a:path>
              </a:pathLst>
            </a:custGeom>
            <a:solidFill>
              <a:srgbClr val="FFE0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1" name="Freeform 432">
              <a:extLst>
                <a:ext uri="{FF2B5EF4-FFF2-40B4-BE49-F238E27FC236}">
                  <a16:creationId xmlns:a16="http://schemas.microsoft.com/office/drawing/2014/main" xmlns="" id="{0B2483BE-12D4-4625-B295-FC4C3ABB8B91}"/>
                </a:ext>
              </a:extLst>
            </p:cNvPr>
            <p:cNvSpPr>
              <a:spLocks/>
            </p:cNvSpPr>
            <p:nvPr/>
          </p:nvSpPr>
          <p:spPr bwMode="auto">
            <a:xfrm>
              <a:off x="3363025" y="6143974"/>
              <a:ext cx="273496" cy="1076452"/>
            </a:xfrm>
            <a:custGeom>
              <a:avLst/>
              <a:gdLst>
                <a:gd name="T0" fmla="*/ 78 w 78"/>
                <a:gd name="T1" fmla="*/ 0 h 307"/>
                <a:gd name="T2" fmla="*/ 6 w 78"/>
                <a:gd name="T3" fmla="*/ 0 h 307"/>
                <a:gd name="T4" fmla="*/ 6 w 78"/>
                <a:gd name="T5" fmla="*/ 307 h 307"/>
                <a:gd name="T6" fmla="*/ 0 w 78"/>
                <a:gd name="T7" fmla="*/ 307 h 307"/>
                <a:gd name="T8" fmla="*/ 78 w 78"/>
                <a:gd name="T9" fmla="*/ 307 h 307"/>
                <a:gd name="T10" fmla="*/ 78 w 78"/>
                <a:gd name="T11" fmla="*/ 229 h 307"/>
                <a:gd name="T12" fmla="*/ 78 w 78"/>
                <a:gd name="T13" fmla="*/ 223 h 307"/>
                <a:gd name="T14" fmla="*/ 78 w 78"/>
                <a:gd name="T15" fmla="*/ 115 h 307"/>
                <a:gd name="T16" fmla="*/ 78 w 78"/>
                <a:gd name="T17" fmla="*/ 109 h 307"/>
                <a:gd name="T18" fmla="*/ 78 w 78"/>
                <a:gd name="T19"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07">
                  <a:moveTo>
                    <a:pt x="78" y="0"/>
                  </a:moveTo>
                  <a:lnTo>
                    <a:pt x="6" y="0"/>
                  </a:lnTo>
                  <a:lnTo>
                    <a:pt x="6" y="307"/>
                  </a:lnTo>
                  <a:lnTo>
                    <a:pt x="0" y="307"/>
                  </a:lnTo>
                  <a:lnTo>
                    <a:pt x="78" y="307"/>
                  </a:lnTo>
                  <a:lnTo>
                    <a:pt x="78" y="229"/>
                  </a:lnTo>
                  <a:lnTo>
                    <a:pt x="78" y="223"/>
                  </a:lnTo>
                  <a:lnTo>
                    <a:pt x="78" y="115"/>
                  </a:lnTo>
                  <a:lnTo>
                    <a:pt x="78" y="109"/>
                  </a:lnTo>
                  <a:lnTo>
                    <a:pt x="78" y="0"/>
                  </a:lnTo>
                  <a:close/>
                </a:path>
              </a:pathLst>
            </a:custGeom>
            <a:solidFill>
              <a:srgbClr val="EC9E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2" name="Freeform 433">
              <a:extLst>
                <a:ext uri="{FF2B5EF4-FFF2-40B4-BE49-F238E27FC236}">
                  <a16:creationId xmlns:a16="http://schemas.microsoft.com/office/drawing/2014/main" xmlns="" id="{7FBEFF68-FF44-4545-A7B5-60A661FBC986}"/>
                </a:ext>
              </a:extLst>
            </p:cNvPr>
            <p:cNvSpPr>
              <a:spLocks/>
            </p:cNvSpPr>
            <p:nvPr/>
          </p:nvSpPr>
          <p:spPr bwMode="auto">
            <a:xfrm>
              <a:off x="3363025" y="6143974"/>
              <a:ext cx="273496" cy="1076452"/>
            </a:xfrm>
            <a:custGeom>
              <a:avLst/>
              <a:gdLst>
                <a:gd name="T0" fmla="*/ 78 w 78"/>
                <a:gd name="T1" fmla="*/ 0 h 307"/>
                <a:gd name="T2" fmla="*/ 6 w 78"/>
                <a:gd name="T3" fmla="*/ 0 h 307"/>
                <a:gd name="T4" fmla="*/ 6 w 78"/>
                <a:gd name="T5" fmla="*/ 307 h 307"/>
                <a:gd name="T6" fmla="*/ 0 w 78"/>
                <a:gd name="T7" fmla="*/ 307 h 307"/>
                <a:gd name="T8" fmla="*/ 78 w 78"/>
                <a:gd name="T9" fmla="*/ 307 h 307"/>
                <a:gd name="T10" fmla="*/ 78 w 78"/>
                <a:gd name="T11" fmla="*/ 229 h 307"/>
                <a:gd name="T12" fmla="*/ 78 w 78"/>
                <a:gd name="T13" fmla="*/ 223 h 307"/>
                <a:gd name="T14" fmla="*/ 78 w 78"/>
                <a:gd name="T15" fmla="*/ 115 h 307"/>
                <a:gd name="T16" fmla="*/ 78 w 78"/>
                <a:gd name="T17" fmla="*/ 109 h 307"/>
                <a:gd name="T18" fmla="*/ 78 w 78"/>
                <a:gd name="T19"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307">
                  <a:moveTo>
                    <a:pt x="78" y="0"/>
                  </a:moveTo>
                  <a:lnTo>
                    <a:pt x="6" y="0"/>
                  </a:lnTo>
                  <a:lnTo>
                    <a:pt x="6" y="307"/>
                  </a:lnTo>
                  <a:lnTo>
                    <a:pt x="0" y="307"/>
                  </a:lnTo>
                  <a:lnTo>
                    <a:pt x="78" y="307"/>
                  </a:lnTo>
                  <a:lnTo>
                    <a:pt x="78" y="229"/>
                  </a:lnTo>
                  <a:lnTo>
                    <a:pt x="78" y="223"/>
                  </a:lnTo>
                  <a:lnTo>
                    <a:pt x="78" y="115"/>
                  </a:lnTo>
                  <a:lnTo>
                    <a:pt x="78" y="109"/>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3" name="Freeform 434">
              <a:extLst>
                <a:ext uri="{FF2B5EF4-FFF2-40B4-BE49-F238E27FC236}">
                  <a16:creationId xmlns:a16="http://schemas.microsoft.com/office/drawing/2014/main" xmlns="" id="{2F3CAA24-1FC8-4DB8-919A-3FCFC75975D5}"/>
                </a:ext>
              </a:extLst>
            </p:cNvPr>
            <p:cNvSpPr>
              <a:spLocks/>
            </p:cNvSpPr>
            <p:nvPr/>
          </p:nvSpPr>
          <p:spPr bwMode="auto">
            <a:xfrm>
              <a:off x="3089529" y="5554906"/>
              <a:ext cx="294534" cy="1665520"/>
            </a:xfrm>
            <a:custGeom>
              <a:avLst/>
              <a:gdLst>
                <a:gd name="T0" fmla="*/ 14 w 14"/>
                <a:gd name="T1" fmla="*/ 0 h 79"/>
                <a:gd name="T2" fmla="*/ 0 w 14"/>
                <a:gd name="T3" fmla="*/ 6 h 79"/>
                <a:gd name="T4" fmla="*/ 0 w 14"/>
                <a:gd name="T5" fmla="*/ 8 h 79"/>
                <a:gd name="T6" fmla="*/ 0 w 14"/>
                <a:gd name="T7" fmla="*/ 9 h 79"/>
                <a:gd name="T8" fmla="*/ 0 w 14"/>
                <a:gd name="T9" fmla="*/ 9 h 79"/>
                <a:gd name="T10" fmla="*/ 0 w 14"/>
                <a:gd name="T11" fmla="*/ 19 h 79"/>
                <a:gd name="T12" fmla="*/ 4 w 14"/>
                <a:gd name="T13" fmla="*/ 17 h 79"/>
                <a:gd name="T14" fmla="*/ 5 w 14"/>
                <a:gd name="T15" fmla="*/ 17 h 79"/>
                <a:gd name="T16" fmla="*/ 11 w 14"/>
                <a:gd name="T17" fmla="*/ 21 h 79"/>
                <a:gd name="T18" fmla="*/ 7 w 14"/>
                <a:gd name="T19" fmla="*/ 28 h 79"/>
                <a:gd name="T20" fmla="*/ 5 w 14"/>
                <a:gd name="T21" fmla="*/ 28 h 79"/>
                <a:gd name="T22" fmla="*/ 0 w 14"/>
                <a:gd name="T23" fmla="*/ 26 h 79"/>
                <a:gd name="T24" fmla="*/ 0 w 14"/>
                <a:gd name="T25" fmla="*/ 79 h 79"/>
                <a:gd name="T26" fmla="*/ 1 w 14"/>
                <a:gd name="T27" fmla="*/ 79 h 79"/>
                <a:gd name="T28" fmla="*/ 5 w 14"/>
                <a:gd name="T29" fmla="*/ 79 h 79"/>
                <a:gd name="T30" fmla="*/ 6 w 14"/>
                <a:gd name="T31" fmla="*/ 79 h 79"/>
                <a:gd name="T32" fmla="*/ 13 w 14"/>
                <a:gd name="T33" fmla="*/ 79 h 79"/>
                <a:gd name="T34" fmla="*/ 14 w 14"/>
                <a:gd name="T35" fmla="*/ 79 h 79"/>
                <a:gd name="T36" fmla="*/ 14 w 14"/>
                <a:gd name="T37" fmla="*/ 28 h 79"/>
                <a:gd name="T38" fmla="*/ 14 w 14"/>
                <a:gd name="T39" fmla="*/ 28 h 79"/>
                <a:gd name="T40" fmla="*/ 14 w 14"/>
                <a:gd name="T41" fmla="*/ 27 h 79"/>
                <a:gd name="T42" fmla="*/ 14 w 14"/>
                <a:gd name="T43" fmla="*/ 9 h 79"/>
                <a:gd name="T44" fmla="*/ 14 w 14"/>
                <a:gd name="T45" fmla="*/ 8 h 79"/>
                <a:gd name="T46" fmla="*/ 14 w 14"/>
                <a:gd name="T47"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 h="79">
                  <a:moveTo>
                    <a:pt x="14" y="0"/>
                  </a:moveTo>
                  <a:cubicBezTo>
                    <a:pt x="9" y="1"/>
                    <a:pt x="5" y="4"/>
                    <a:pt x="0" y="6"/>
                  </a:cubicBezTo>
                  <a:cubicBezTo>
                    <a:pt x="0" y="8"/>
                    <a:pt x="0" y="8"/>
                    <a:pt x="0" y="8"/>
                  </a:cubicBezTo>
                  <a:cubicBezTo>
                    <a:pt x="0" y="9"/>
                    <a:pt x="0" y="9"/>
                    <a:pt x="0" y="9"/>
                  </a:cubicBezTo>
                  <a:cubicBezTo>
                    <a:pt x="0" y="9"/>
                    <a:pt x="0" y="9"/>
                    <a:pt x="0" y="9"/>
                  </a:cubicBezTo>
                  <a:cubicBezTo>
                    <a:pt x="0" y="19"/>
                    <a:pt x="0" y="19"/>
                    <a:pt x="0" y="19"/>
                  </a:cubicBezTo>
                  <a:cubicBezTo>
                    <a:pt x="1" y="18"/>
                    <a:pt x="3" y="17"/>
                    <a:pt x="4" y="17"/>
                  </a:cubicBezTo>
                  <a:cubicBezTo>
                    <a:pt x="5" y="17"/>
                    <a:pt x="5" y="17"/>
                    <a:pt x="5" y="17"/>
                  </a:cubicBezTo>
                  <a:cubicBezTo>
                    <a:pt x="8" y="17"/>
                    <a:pt x="11" y="18"/>
                    <a:pt x="11" y="21"/>
                  </a:cubicBezTo>
                  <a:cubicBezTo>
                    <a:pt x="12" y="25"/>
                    <a:pt x="10" y="28"/>
                    <a:pt x="7" y="28"/>
                  </a:cubicBezTo>
                  <a:cubicBezTo>
                    <a:pt x="6" y="28"/>
                    <a:pt x="6" y="28"/>
                    <a:pt x="5" y="28"/>
                  </a:cubicBezTo>
                  <a:cubicBezTo>
                    <a:pt x="3" y="28"/>
                    <a:pt x="2" y="27"/>
                    <a:pt x="0" y="26"/>
                  </a:cubicBezTo>
                  <a:cubicBezTo>
                    <a:pt x="0" y="79"/>
                    <a:pt x="0" y="79"/>
                    <a:pt x="0" y="79"/>
                  </a:cubicBezTo>
                  <a:cubicBezTo>
                    <a:pt x="1" y="79"/>
                    <a:pt x="1" y="79"/>
                    <a:pt x="1" y="79"/>
                  </a:cubicBezTo>
                  <a:cubicBezTo>
                    <a:pt x="5" y="79"/>
                    <a:pt x="5" y="79"/>
                    <a:pt x="5" y="79"/>
                  </a:cubicBezTo>
                  <a:cubicBezTo>
                    <a:pt x="6" y="79"/>
                    <a:pt x="6" y="79"/>
                    <a:pt x="6" y="79"/>
                  </a:cubicBezTo>
                  <a:cubicBezTo>
                    <a:pt x="13" y="79"/>
                    <a:pt x="13" y="79"/>
                    <a:pt x="13" y="79"/>
                  </a:cubicBezTo>
                  <a:cubicBezTo>
                    <a:pt x="14" y="79"/>
                    <a:pt x="14" y="79"/>
                    <a:pt x="14" y="79"/>
                  </a:cubicBezTo>
                  <a:cubicBezTo>
                    <a:pt x="14" y="28"/>
                    <a:pt x="14" y="28"/>
                    <a:pt x="14" y="28"/>
                  </a:cubicBezTo>
                  <a:cubicBezTo>
                    <a:pt x="14" y="28"/>
                    <a:pt x="14" y="28"/>
                    <a:pt x="14" y="28"/>
                  </a:cubicBezTo>
                  <a:cubicBezTo>
                    <a:pt x="14" y="27"/>
                    <a:pt x="14" y="27"/>
                    <a:pt x="14" y="27"/>
                  </a:cubicBezTo>
                  <a:cubicBezTo>
                    <a:pt x="14" y="9"/>
                    <a:pt x="14" y="9"/>
                    <a:pt x="14" y="9"/>
                  </a:cubicBezTo>
                  <a:cubicBezTo>
                    <a:pt x="14" y="8"/>
                    <a:pt x="14" y="8"/>
                    <a:pt x="14" y="8"/>
                  </a:cubicBezTo>
                  <a:cubicBezTo>
                    <a:pt x="14" y="0"/>
                    <a:pt x="14" y="0"/>
                    <a:pt x="14" y="0"/>
                  </a:cubicBezTo>
                </a:path>
              </a:pathLst>
            </a:custGeom>
            <a:solidFill>
              <a:srgbClr val="8FCCD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4" name="Freeform 435">
              <a:extLst>
                <a:ext uri="{FF2B5EF4-FFF2-40B4-BE49-F238E27FC236}">
                  <a16:creationId xmlns:a16="http://schemas.microsoft.com/office/drawing/2014/main" xmlns="" id="{86A96497-E494-4FC1-A2E3-954B544DDE11}"/>
                </a:ext>
              </a:extLst>
            </p:cNvPr>
            <p:cNvSpPr>
              <a:spLocks/>
            </p:cNvSpPr>
            <p:nvPr/>
          </p:nvSpPr>
          <p:spPr bwMode="auto">
            <a:xfrm>
              <a:off x="3026415" y="7451846"/>
              <a:ext cx="673220" cy="168305"/>
            </a:xfrm>
            <a:custGeom>
              <a:avLst/>
              <a:gdLst>
                <a:gd name="T0" fmla="*/ 32 w 32"/>
                <a:gd name="T1" fmla="*/ 0 h 8"/>
                <a:gd name="T2" fmla="*/ 9 w 32"/>
                <a:gd name="T3" fmla="*/ 0 h 8"/>
                <a:gd name="T4" fmla="*/ 8 w 32"/>
                <a:gd name="T5" fmla="*/ 0 h 8"/>
                <a:gd name="T6" fmla="*/ 0 w 32"/>
                <a:gd name="T7" fmla="*/ 0 h 8"/>
                <a:gd name="T8" fmla="*/ 0 w 32"/>
                <a:gd name="T9" fmla="*/ 0 h 8"/>
                <a:gd name="T10" fmla="*/ 13 w 32"/>
                <a:gd name="T11" fmla="*/ 8 h 8"/>
                <a:gd name="T12" fmla="*/ 32 w 32"/>
                <a:gd name="T13" fmla="*/ 8 h 8"/>
                <a:gd name="T14" fmla="*/ 32 w 32"/>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8">
                  <a:moveTo>
                    <a:pt x="32" y="0"/>
                  </a:moveTo>
                  <a:cubicBezTo>
                    <a:pt x="9" y="0"/>
                    <a:pt x="9" y="0"/>
                    <a:pt x="9" y="0"/>
                  </a:cubicBezTo>
                  <a:cubicBezTo>
                    <a:pt x="8" y="0"/>
                    <a:pt x="8" y="0"/>
                    <a:pt x="8" y="0"/>
                  </a:cubicBezTo>
                  <a:cubicBezTo>
                    <a:pt x="0" y="0"/>
                    <a:pt x="0" y="0"/>
                    <a:pt x="0" y="0"/>
                  </a:cubicBezTo>
                  <a:cubicBezTo>
                    <a:pt x="0" y="0"/>
                    <a:pt x="0" y="0"/>
                    <a:pt x="0" y="0"/>
                  </a:cubicBezTo>
                  <a:cubicBezTo>
                    <a:pt x="4" y="3"/>
                    <a:pt x="8" y="6"/>
                    <a:pt x="13" y="8"/>
                  </a:cubicBezTo>
                  <a:cubicBezTo>
                    <a:pt x="32" y="8"/>
                    <a:pt x="32" y="8"/>
                    <a:pt x="32" y="8"/>
                  </a:cubicBezTo>
                  <a:cubicBezTo>
                    <a:pt x="32" y="0"/>
                    <a:pt x="32" y="0"/>
                    <a:pt x="32" y="0"/>
                  </a:cubicBezTo>
                </a:path>
              </a:pathLst>
            </a:custGeom>
            <a:solidFill>
              <a:srgbClr val="EC9E8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5" name="Freeform 436">
              <a:extLst>
                <a:ext uri="{FF2B5EF4-FFF2-40B4-BE49-F238E27FC236}">
                  <a16:creationId xmlns:a16="http://schemas.microsoft.com/office/drawing/2014/main" xmlns="" id="{1D67331B-AC37-4EE6-8F06-E3E12429DBA0}"/>
                </a:ext>
              </a:extLst>
            </p:cNvPr>
            <p:cNvSpPr>
              <a:spLocks/>
            </p:cNvSpPr>
            <p:nvPr/>
          </p:nvSpPr>
          <p:spPr bwMode="auto">
            <a:xfrm>
              <a:off x="2689805" y="5428677"/>
              <a:ext cx="2335233" cy="1560330"/>
            </a:xfrm>
            <a:custGeom>
              <a:avLst/>
              <a:gdLst>
                <a:gd name="T0" fmla="*/ 52 w 111"/>
                <a:gd name="T1" fmla="*/ 0 h 74"/>
                <a:gd name="T2" fmla="*/ 10 w 111"/>
                <a:gd name="T3" fmla="*/ 19 h 74"/>
                <a:gd name="T4" fmla="*/ 0 w 111"/>
                <a:gd name="T5" fmla="*/ 37 h 74"/>
                <a:gd name="T6" fmla="*/ 2 w 111"/>
                <a:gd name="T7" fmla="*/ 34 h 74"/>
                <a:gd name="T8" fmla="*/ 2 w 111"/>
                <a:gd name="T9" fmla="*/ 33 h 74"/>
                <a:gd name="T10" fmla="*/ 7 w 111"/>
                <a:gd name="T11" fmla="*/ 25 h 74"/>
                <a:gd name="T12" fmla="*/ 10 w 111"/>
                <a:gd name="T13" fmla="*/ 22 h 74"/>
                <a:gd name="T14" fmla="*/ 16 w 111"/>
                <a:gd name="T15" fmla="*/ 15 h 74"/>
                <a:gd name="T16" fmla="*/ 17 w 111"/>
                <a:gd name="T17" fmla="*/ 15 h 74"/>
                <a:gd name="T18" fmla="*/ 18 w 111"/>
                <a:gd name="T19" fmla="*/ 14 h 74"/>
                <a:gd name="T20" fmla="*/ 19 w 111"/>
                <a:gd name="T21" fmla="*/ 12 h 74"/>
                <a:gd name="T22" fmla="*/ 33 w 111"/>
                <a:gd name="T23" fmla="*/ 6 h 74"/>
                <a:gd name="T24" fmla="*/ 51 w 111"/>
                <a:gd name="T25" fmla="*/ 2 h 74"/>
                <a:gd name="T26" fmla="*/ 83 w 111"/>
                <a:gd name="T27" fmla="*/ 13 h 74"/>
                <a:gd name="T28" fmla="*/ 87 w 111"/>
                <a:gd name="T29" fmla="*/ 15 h 74"/>
                <a:gd name="T30" fmla="*/ 97 w 111"/>
                <a:gd name="T31" fmla="*/ 27 h 74"/>
                <a:gd name="T32" fmla="*/ 103 w 111"/>
                <a:gd name="T33" fmla="*/ 74 h 74"/>
                <a:gd name="T34" fmla="*/ 87 w 111"/>
                <a:gd name="T35" fmla="*/ 13 h 74"/>
                <a:gd name="T36" fmla="*/ 52 w 111"/>
                <a:gd name="T37"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 h="74">
                  <a:moveTo>
                    <a:pt x="52" y="0"/>
                  </a:moveTo>
                  <a:cubicBezTo>
                    <a:pt x="37" y="0"/>
                    <a:pt x="21" y="7"/>
                    <a:pt x="10" y="19"/>
                  </a:cubicBezTo>
                  <a:cubicBezTo>
                    <a:pt x="6" y="25"/>
                    <a:pt x="2" y="31"/>
                    <a:pt x="0" y="37"/>
                  </a:cubicBezTo>
                  <a:cubicBezTo>
                    <a:pt x="1" y="36"/>
                    <a:pt x="1" y="35"/>
                    <a:pt x="2" y="34"/>
                  </a:cubicBezTo>
                  <a:cubicBezTo>
                    <a:pt x="2" y="33"/>
                    <a:pt x="2" y="33"/>
                    <a:pt x="2" y="33"/>
                  </a:cubicBezTo>
                  <a:cubicBezTo>
                    <a:pt x="4" y="30"/>
                    <a:pt x="5" y="27"/>
                    <a:pt x="7" y="25"/>
                  </a:cubicBezTo>
                  <a:cubicBezTo>
                    <a:pt x="8" y="24"/>
                    <a:pt x="9" y="23"/>
                    <a:pt x="10" y="22"/>
                  </a:cubicBezTo>
                  <a:cubicBezTo>
                    <a:pt x="11" y="19"/>
                    <a:pt x="14" y="17"/>
                    <a:pt x="16" y="15"/>
                  </a:cubicBezTo>
                  <a:cubicBezTo>
                    <a:pt x="16" y="15"/>
                    <a:pt x="16" y="15"/>
                    <a:pt x="17" y="15"/>
                  </a:cubicBezTo>
                  <a:cubicBezTo>
                    <a:pt x="17" y="14"/>
                    <a:pt x="18" y="14"/>
                    <a:pt x="18" y="14"/>
                  </a:cubicBezTo>
                  <a:cubicBezTo>
                    <a:pt x="18" y="13"/>
                    <a:pt x="19" y="13"/>
                    <a:pt x="19" y="12"/>
                  </a:cubicBezTo>
                  <a:cubicBezTo>
                    <a:pt x="24" y="10"/>
                    <a:pt x="28" y="7"/>
                    <a:pt x="33" y="6"/>
                  </a:cubicBezTo>
                  <a:cubicBezTo>
                    <a:pt x="39" y="3"/>
                    <a:pt x="45" y="2"/>
                    <a:pt x="51" y="2"/>
                  </a:cubicBezTo>
                  <a:cubicBezTo>
                    <a:pt x="62" y="2"/>
                    <a:pt x="73" y="6"/>
                    <a:pt x="83" y="13"/>
                  </a:cubicBezTo>
                  <a:cubicBezTo>
                    <a:pt x="84" y="13"/>
                    <a:pt x="85" y="14"/>
                    <a:pt x="87" y="15"/>
                  </a:cubicBezTo>
                  <a:cubicBezTo>
                    <a:pt x="90" y="19"/>
                    <a:pt x="94" y="23"/>
                    <a:pt x="97" y="27"/>
                  </a:cubicBezTo>
                  <a:cubicBezTo>
                    <a:pt x="106" y="41"/>
                    <a:pt x="108" y="58"/>
                    <a:pt x="103" y="74"/>
                  </a:cubicBezTo>
                  <a:cubicBezTo>
                    <a:pt x="111" y="53"/>
                    <a:pt x="105" y="29"/>
                    <a:pt x="87" y="13"/>
                  </a:cubicBezTo>
                  <a:cubicBezTo>
                    <a:pt x="77" y="4"/>
                    <a:pt x="64" y="0"/>
                    <a:pt x="52" y="0"/>
                  </a:cubicBezTo>
                </a:path>
              </a:pathLst>
            </a:custGeom>
            <a:solidFill>
              <a:srgbClr val="7E7A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6" name="Freeform 437">
              <a:extLst>
                <a:ext uri="{FF2B5EF4-FFF2-40B4-BE49-F238E27FC236}">
                  <a16:creationId xmlns:a16="http://schemas.microsoft.com/office/drawing/2014/main" xmlns="" id="{F450A050-8C7A-4213-AE73-48B5D78A2158}"/>
                </a:ext>
              </a:extLst>
            </p:cNvPr>
            <p:cNvSpPr>
              <a:spLocks/>
            </p:cNvSpPr>
            <p:nvPr/>
          </p:nvSpPr>
          <p:spPr bwMode="auto">
            <a:xfrm>
              <a:off x="4562199" y="7220426"/>
              <a:ext cx="2124852" cy="1921483"/>
            </a:xfrm>
            <a:custGeom>
              <a:avLst/>
              <a:gdLst>
                <a:gd name="T0" fmla="*/ 76 w 101"/>
                <a:gd name="T1" fmla="*/ 88 h 91"/>
                <a:gd name="T2" fmla="*/ 85 w 101"/>
                <a:gd name="T3" fmla="*/ 88 h 91"/>
                <a:gd name="T4" fmla="*/ 98 w 101"/>
                <a:gd name="T5" fmla="*/ 72 h 91"/>
                <a:gd name="T6" fmla="*/ 98 w 101"/>
                <a:gd name="T7" fmla="*/ 63 h 91"/>
                <a:gd name="T8" fmla="*/ 20 w 101"/>
                <a:gd name="T9" fmla="*/ 2 h 91"/>
                <a:gd name="T10" fmla="*/ 10 w 101"/>
                <a:gd name="T11" fmla="*/ 3 h 91"/>
                <a:gd name="T12" fmla="*/ 3 w 101"/>
                <a:gd name="T13" fmla="*/ 11 h 91"/>
                <a:gd name="T14" fmla="*/ 4 w 101"/>
                <a:gd name="T15" fmla="*/ 21 h 91"/>
                <a:gd name="T16" fmla="*/ 76 w 101"/>
                <a:gd name="T17" fmla="*/ 88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91">
                  <a:moveTo>
                    <a:pt x="76" y="88"/>
                  </a:moveTo>
                  <a:cubicBezTo>
                    <a:pt x="79" y="91"/>
                    <a:pt x="83" y="90"/>
                    <a:pt x="85" y="88"/>
                  </a:cubicBezTo>
                  <a:cubicBezTo>
                    <a:pt x="98" y="72"/>
                    <a:pt x="98" y="72"/>
                    <a:pt x="98" y="72"/>
                  </a:cubicBezTo>
                  <a:cubicBezTo>
                    <a:pt x="101" y="69"/>
                    <a:pt x="100" y="65"/>
                    <a:pt x="98" y="63"/>
                  </a:cubicBezTo>
                  <a:cubicBezTo>
                    <a:pt x="20" y="2"/>
                    <a:pt x="20" y="2"/>
                    <a:pt x="20" y="2"/>
                  </a:cubicBezTo>
                  <a:cubicBezTo>
                    <a:pt x="17" y="0"/>
                    <a:pt x="12" y="0"/>
                    <a:pt x="10" y="3"/>
                  </a:cubicBezTo>
                  <a:cubicBezTo>
                    <a:pt x="3" y="11"/>
                    <a:pt x="3" y="11"/>
                    <a:pt x="3" y="11"/>
                  </a:cubicBezTo>
                  <a:cubicBezTo>
                    <a:pt x="0" y="14"/>
                    <a:pt x="1" y="18"/>
                    <a:pt x="4" y="21"/>
                  </a:cubicBezTo>
                  <a:cubicBezTo>
                    <a:pt x="76" y="88"/>
                    <a:pt x="76" y="88"/>
                    <a:pt x="76" y="88"/>
                  </a:cubicBezTo>
                </a:path>
              </a:pathLst>
            </a:custGeom>
            <a:solidFill>
              <a:srgbClr val="17B2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7" name="Freeform 438">
              <a:extLst>
                <a:ext uri="{FF2B5EF4-FFF2-40B4-BE49-F238E27FC236}">
                  <a16:creationId xmlns:a16="http://schemas.microsoft.com/office/drawing/2014/main" xmlns="" id="{25F997A1-5EB1-4A79-880C-1B680D0E5983}"/>
                </a:ext>
              </a:extLst>
            </p:cNvPr>
            <p:cNvSpPr>
              <a:spLocks noEditPoints="1"/>
            </p:cNvSpPr>
            <p:nvPr/>
          </p:nvSpPr>
          <p:spPr bwMode="auto">
            <a:xfrm>
              <a:off x="4877771" y="7241464"/>
              <a:ext cx="189343" cy="105191"/>
            </a:xfrm>
            <a:custGeom>
              <a:avLst/>
              <a:gdLst>
                <a:gd name="T0" fmla="*/ 5 w 9"/>
                <a:gd name="T1" fmla="*/ 1 h 5"/>
                <a:gd name="T2" fmla="*/ 5 w 9"/>
                <a:gd name="T3" fmla="*/ 1 h 5"/>
                <a:gd name="T4" fmla="*/ 9 w 9"/>
                <a:gd name="T5" fmla="*/ 5 h 5"/>
                <a:gd name="T6" fmla="*/ 9 w 9"/>
                <a:gd name="T7" fmla="*/ 5 h 5"/>
                <a:gd name="T8" fmla="*/ 5 w 9"/>
                <a:gd name="T9" fmla="*/ 1 h 5"/>
                <a:gd name="T10" fmla="*/ 5 w 9"/>
                <a:gd name="T11" fmla="*/ 1 h 5"/>
                <a:gd name="T12" fmla="*/ 4 w 9"/>
                <a:gd name="T13" fmla="*/ 1 h 5"/>
                <a:gd name="T14" fmla="*/ 4 w 9"/>
                <a:gd name="T15" fmla="*/ 1 h 5"/>
                <a:gd name="T16" fmla="*/ 4 w 9"/>
                <a:gd name="T17" fmla="*/ 1 h 5"/>
                <a:gd name="T18" fmla="*/ 0 w 9"/>
                <a:gd name="T19" fmla="*/ 0 h 5"/>
                <a:gd name="T20" fmla="*/ 4 w 9"/>
                <a:gd name="T21" fmla="*/ 1 h 5"/>
                <a:gd name="T22" fmla="*/ 0 w 9"/>
                <a:gd name="T23" fmla="*/ 0 h 5"/>
                <a:gd name="T24" fmla="*/ 0 w 9"/>
                <a:gd name="T25" fmla="*/ 0 h 5"/>
                <a:gd name="T26" fmla="*/ 0 w 9"/>
                <a:gd name="T27" fmla="*/ 0 h 5"/>
                <a:gd name="T28" fmla="*/ 0 w 9"/>
                <a:gd name="T29" fmla="*/ 0 h 5"/>
                <a:gd name="T30" fmla="*/ 0 w 9"/>
                <a:gd name="T31"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 h="5">
                  <a:moveTo>
                    <a:pt x="5" y="1"/>
                  </a:moveTo>
                  <a:cubicBezTo>
                    <a:pt x="5" y="1"/>
                    <a:pt x="5" y="1"/>
                    <a:pt x="5" y="1"/>
                  </a:cubicBezTo>
                  <a:cubicBezTo>
                    <a:pt x="9" y="5"/>
                    <a:pt x="9" y="5"/>
                    <a:pt x="9" y="5"/>
                  </a:cubicBezTo>
                  <a:cubicBezTo>
                    <a:pt x="9" y="5"/>
                    <a:pt x="9" y="5"/>
                    <a:pt x="9" y="5"/>
                  </a:cubicBezTo>
                  <a:cubicBezTo>
                    <a:pt x="5" y="1"/>
                    <a:pt x="5" y="1"/>
                    <a:pt x="5" y="1"/>
                  </a:cubicBezTo>
                  <a:cubicBezTo>
                    <a:pt x="5" y="1"/>
                    <a:pt x="5" y="1"/>
                    <a:pt x="5" y="1"/>
                  </a:cubicBezTo>
                  <a:moveTo>
                    <a:pt x="4" y="1"/>
                  </a:moveTo>
                  <a:cubicBezTo>
                    <a:pt x="4" y="1"/>
                    <a:pt x="4" y="1"/>
                    <a:pt x="4" y="1"/>
                  </a:cubicBezTo>
                  <a:cubicBezTo>
                    <a:pt x="4" y="1"/>
                    <a:pt x="4" y="1"/>
                    <a:pt x="4" y="1"/>
                  </a:cubicBezTo>
                  <a:moveTo>
                    <a:pt x="0" y="0"/>
                  </a:moveTo>
                  <a:cubicBezTo>
                    <a:pt x="2" y="0"/>
                    <a:pt x="3" y="0"/>
                    <a:pt x="4" y="1"/>
                  </a:cubicBezTo>
                  <a:cubicBezTo>
                    <a:pt x="3" y="0"/>
                    <a:pt x="2" y="0"/>
                    <a:pt x="0" y="0"/>
                  </a:cubicBezTo>
                  <a:moveTo>
                    <a:pt x="0" y="0"/>
                  </a:moveTo>
                  <a:cubicBezTo>
                    <a:pt x="0" y="0"/>
                    <a:pt x="0" y="0"/>
                    <a:pt x="0" y="0"/>
                  </a:cubicBezTo>
                  <a:cubicBezTo>
                    <a:pt x="0" y="0"/>
                    <a:pt x="0" y="0"/>
                    <a:pt x="0" y="0"/>
                  </a:cubicBezTo>
                  <a:cubicBezTo>
                    <a:pt x="0" y="0"/>
                    <a:pt x="0" y="0"/>
                    <a:pt x="0" y="0"/>
                  </a:cubicBezTo>
                </a:path>
              </a:pathLst>
            </a:custGeom>
            <a:solidFill>
              <a:srgbClr val="B749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8" name="Freeform 439">
              <a:extLst>
                <a:ext uri="{FF2B5EF4-FFF2-40B4-BE49-F238E27FC236}">
                  <a16:creationId xmlns:a16="http://schemas.microsoft.com/office/drawing/2014/main" xmlns="" id="{954E8D0E-6689-476B-BCEF-F9F2AE6288FF}"/>
                </a:ext>
              </a:extLst>
            </p:cNvPr>
            <p:cNvSpPr>
              <a:spLocks/>
            </p:cNvSpPr>
            <p:nvPr/>
          </p:nvSpPr>
          <p:spPr bwMode="auto">
            <a:xfrm>
              <a:off x="4583237" y="7241464"/>
              <a:ext cx="483877" cy="508423"/>
            </a:xfrm>
            <a:custGeom>
              <a:avLst/>
              <a:gdLst>
                <a:gd name="T0" fmla="*/ 14 w 23"/>
                <a:gd name="T1" fmla="*/ 0 h 24"/>
                <a:gd name="T2" fmla="*/ 14 w 23"/>
                <a:gd name="T3" fmla="*/ 0 h 24"/>
                <a:gd name="T4" fmla="*/ 14 w 23"/>
                <a:gd name="T5" fmla="*/ 0 h 24"/>
                <a:gd name="T6" fmla="*/ 8 w 23"/>
                <a:gd name="T7" fmla="*/ 8 h 24"/>
                <a:gd name="T8" fmla="*/ 0 w 23"/>
                <a:gd name="T9" fmla="*/ 15 h 24"/>
                <a:gd name="T10" fmla="*/ 3 w 23"/>
                <a:gd name="T11" fmla="*/ 20 h 24"/>
                <a:gd name="T12" fmla="*/ 7 w 23"/>
                <a:gd name="T13" fmla="*/ 24 h 24"/>
                <a:gd name="T14" fmla="*/ 23 w 23"/>
                <a:gd name="T15" fmla="*/ 5 h 24"/>
                <a:gd name="T16" fmla="*/ 19 w 23"/>
                <a:gd name="T17" fmla="*/ 1 h 24"/>
                <a:gd name="T18" fmla="*/ 19 w 23"/>
                <a:gd name="T19" fmla="*/ 1 h 24"/>
                <a:gd name="T20" fmla="*/ 18 w 23"/>
                <a:gd name="T21" fmla="*/ 1 h 24"/>
                <a:gd name="T22" fmla="*/ 18 w 23"/>
                <a:gd name="T23" fmla="*/ 1 h 24"/>
                <a:gd name="T24" fmla="*/ 18 w 23"/>
                <a:gd name="T25" fmla="*/ 1 h 24"/>
                <a:gd name="T26" fmla="*/ 14 w 23"/>
                <a:gd name="T27" fmla="*/ 0 h 24"/>
                <a:gd name="T28" fmla="*/ 14 w 23"/>
                <a:gd name="T29"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 h="24">
                  <a:moveTo>
                    <a:pt x="14" y="0"/>
                  </a:moveTo>
                  <a:cubicBezTo>
                    <a:pt x="14" y="0"/>
                    <a:pt x="14" y="0"/>
                    <a:pt x="14" y="0"/>
                  </a:cubicBezTo>
                  <a:cubicBezTo>
                    <a:pt x="14" y="0"/>
                    <a:pt x="14" y="0"/>
                    <a:pt x="14" y="0"/>
                  </a:cubicBezTo>
                  <a:cubicBezTo>
                    <a:pt x="12" y="2"/>
                    <a:pt x="10" y="5"/>
                    <a:pt x="8" y="8"/>
                  </a:cubicBezTo>
                  <a:cubicBezTo>
                    <a:pt x="5" y="11"/>
                    <a:pt x="3" y="13"/>
                    <a:pt x="0" y="15"/>
                  </a:cubicBezTo>
                  <a:cubicBezTo>
                    <a:pt x="0" y="17"/>
                    <a:pt x="1" y="19"/>
                    <a:pt x="3" y="20"/>
                  </a:cubicBezTo>
                  <a:cubicBezTo>
                    <a:pt x="7" y="24"/>
                    <a:pt x="7" y="24"/>
                    <a:pt x="7" y="24"/>
                  </a:cubicBezTo>
                  <a:cubicBezTo>
                    <a:pt x="23" y="5"/>
                    <a:pt x="23" y="5"/>
                    <a:pt x="23" y="5"/>
                  </a:cubicBezTo>
                  <a:cubicBezTo>
                    <a:pt x="19" y="1"/>
                    <a:pt x="19" y="1"/>
                    <a:pt x="19" y="1"/>
                  </a:cubicBezTo>
                  <a:cubicBezTo>
                    <a:pt x="19" y="1"/>
                    <a:pt x="19" y="1"/>
                    <a:pt x="19" y="1"/>
                  </a:cubicBezTo>
                  <a:cubicBezTo>
                    <a:pt x="18" y="1"/>
                    <a:pt x="18" y="1"/>
                    <a:pt x="18" y="1"/>
                  </a:cubicBezTo>
                  <a:cubicBezTo>
                    <a:pt x="18" y="1"/>
                    <a:pt x="18" y="1"/>
                    <a:pt x="18" y="1"/>
                  </a:cubicBezTo>
                  <a:cubicBezTo>
                    <a:pt x="18" y="1"/>
                    <a:pt x="18" y="1"/>
                    <a:pt x="18" y="1"/>
                  </a:cubicBezTo>
                  <a:cubicBezTo>
                    <a:pt x="17" y="0"/>
                    <a:pt x="16" y="0"/>
                    <a:pt x="14" y="0"/>
                  </a:cubicBezTo>
                  <a:cubicBezTo>
                    <a:pt x="14" y="0"/>
                    <a:pt x="14" y="0"/>
                    <a:pt x="14" y="0"/>
                  </a:cubicBezTo>
                </a:path>
              </a:pathLst>
            </a:custGeom>
            <a:solidFill>
              <a:srgbClr val="208C9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9" name="Freeform 440">
              <a:extLst>
                <a:ext uri="{FF2B5EF4-FFF2-40B4-BE49-F238E27FC236}">
                  <a16:creationId xmlns:a16="http://schemas.microsoft.com/office/drawing/2014/main" xmlns="" id="{E2C551C0-E8AD-43E3-8422-E399E7FE5581}"/>
                </a:ext>
              </a:extLst>
            </p:cNvPr>
            <p:cNvSpPr>
              <a:spLocks noEditPoints="1"/>
            </p:cNvSpPr>
            <p:nvPr/>
          </p:nvSpPr>
          <p:spPr bwMode="auto">
            <a:xfrm>
              <a:off x="2353194" y="5155181"/>
              <a:ext cx="2840148" cy="2847161"/>
            </a:xfrm>
            <a:custGeom>
              <a:avLst/>
              <a:gdLst>
                <a:gd name="T0" fmla="*/ 29 w 135"/>
                <a:gd name="T1" fmla="*/ 114 h 135"/>
                <a:gd name="T2" fmla="*/ 22 w 135"/>
                <a:gd name="T3" fmla="*/ 29 h 135"/>
                <a:gd name="T4" fmla="*/ 107 w 135"/>
                <a:gd name="T5" fmla="*/ 22 h 135"/>
                <a:gd name="T6" fmla="*/ 114 w 135"/>
                <a:gd name="T7" fmla="*/ 107 h 135"/>
                <a:gd name="T8" fmla="*/ 29 w 135"/>
                <a:gd name="T9" fmla="*/ 114 h 135"/>
                <a:gd name="T10" fmla="*/ 32 w 135"/>
                <a:gd name="T11" fmla="*/ 109 h 135"/>
                <a:gd name="T12" fmla="*/ 109 w 135"/>
                <a:gd name="T13" fmla="*/ 103 h 135"/>
                <a:gd name="T14" fmla="*/ 103 w 135"/>
                <a:gd name="T15" fmla="*/ 26 h 135"/>
                <a:gd name="T16" fmla="*/ 26 w 135"/>
                <a:gd name="T17" fmla="*/ 32 h 135"/>
                <a:gd name="T18" fmla="*/ 32 w 135"/>
                <a:gd name="T19" fmla="*/ 109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5">
                  <a:moveTo>
                    <a:pt x="29" y="114"/>
                  </a:moveTo>
                  <a:cubicBezTo>
                    <a:pt x="3" y="92"/>
                    <a:pt x="0" y="54"/>
                    <a:pt x="22" y="29"/>
                  </a:cubicBezTo>
                  <a:cubicBezTo>
                    <a:pt x="44" y="3"/>
                    <a:pt x="82" y="0"/>
                    <a:pt x="107" y="22"/>
                  </a:cubicBezTo>
                  <a:cubicBezTo>
                    <a:pt x="132" y="43"/>
                    <a:pt x="135" y="81"/>
                    <a:pt x="114" y="107"/>
                  </a:cubicBezTo>
                  <a:cubicBezTo>
                    <a:pt x="92" y="132"/>
                    <a:pt x="54" y="135"/>
                    <a:pt x="29" y="114"/>
                  </a:cubicBezTo>
                  <a:moveTo>
                    <a:pt x="32" y="109"/>
                  </a:moveTo>
                  <a:cubicBezTo>
                    <a:pt x="55" y="129"/>
                    <a:pt x="90" y="126"/>
                    <a:pt x="109" y="103"/>
                  </a:cubicBezTo>
                  <a:cubicBezTo>
                    <a:pt x="129" y="80"/>
                    <a:pt x="126" y="46"/>
                    <a:pt x="103" y="26"/>
                  </a:cubicBezTo>
                  <a:cubicBezTo>
                    <a:pt x="80" y="7"/>
                    <a:pt x="46" y="9"/>
                    <a:pt x="26" y="32"/>
                  </a:cubicBezTo>
                  <a:cubicBezTo>
                    <a:pt x="7" y="55"/>
                    <a:pt x="10" y="90"/>
                    <a:pt x="32" y="109"/>
                  </a:cubicBezTo>
                </a:path>
              </a:pathLst>
            </a:custGeom>
            <a:solidFill>
              <a:srgbClr val="111A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0" name="Freeform 441">
              <a:extLst>
                <a:ext uri="{FF2B5EF4-FFF2-40B4-BE49-F238E27FC236}">
                  <a16:creationId xmlns:a16="http://schemas.microsoft.com/office/drawing/2014/main" xmlns="" id="{6B813108-E6F4-4028-AB30-2B6EABBC35A3}"/>
                </a:ext>
              </a:extLst>
            </p:cNvPr>
            <p:cNvSpPr>
              <a:spLocks noEditPoints="1"/>
            </p:cNvSpPr>
            <p:nvPr/>
          </p:nvSpPr>
          <p:spPr bwMode="auto">
            <a:xfrm>
              <a:off x="3384063" y="5596982"/>
              <a:ext cx="483877" cy="462839"/>
            </a:xfrm>
            <a:custGeom>
              <a:avLst/>
              <a:gdLst>
                <a:gd name="T0" fmla="*/ 21 w 23"/>
                <a:gd name="T1" fmla="*/ 7 h 22"/>
                <a:gd name="T2" fmla="*/ 1 w 23"/>
                <a:gd name="T3" fmla="*/ 7 h 22"/>
                <a:gd name="T4" fmla="*/ 1 w 23"/>
                <a:gd name="T5" fmla="*/ 13 h 22"/>
                <a:gd name="T6" fmla="*/ 11 w 23"/>
                <a:gd name="T7" fmla="*/ 22 h 22"/>
                <a:gd name="T8" fmla="*/ 13 w 23"/>
                <a:gd name="T9" fmla="*/ 22 h 22"/>
                <a:gd name="T10" fmla="*/ 22 w 23"/>
                <a:gd name="T11" fmla="*/ 9 h 22"/>
                <a:gd name="T12" fmla="*/ 21 w 23"/>
                <a:gd name="T13" fmla="*/ 7 h 22"/>
                <a:gd name="T14" fmla="*/ 11 w 23"/>
                <a:gd name="T15" fmla="*/ 0 h 22"/>
                <a:gd name="T16" fmla="*/ 9 w 23"/>
                <a:gd name="T17" fmla="*/ 0 h 22"/>
                <a:gd name="T18" fmla="*/ 2 w 23"/>
                <a:gd name="T19" fmla="*/ 6 h 22"/>
                <a:gd name="T20" fmla="*/ 21 w 23"/>
                <a:gd name="T21" fmla="*/ 6 h 22"/>
                <a:gd name="T22" fmla="*/ 11 w 23"/>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2">
                  <a:moveTo>
                    <a:pt x="21" y="7"/>
                  </a:moveTo>
                  <a:cubicBezTo>
                    <a:pt x="1" y="7"/>
                    <a:pt x="1" y="7"/>
                    <a:pt x="1" y="7"/>
                  </a:cubicBezTo>
                  <a:cubicBezTo>
                    <a:pt x="0" y="9"/>
                    <a:pt x="0" y="11"/>
                    <a:pt x="1" y="13"/>
                  </a:cubicBezTo>
                  <a:cubicBezTo>
                    <a:pt x="2" y="18"/>
                    <a:pt x="6" y="22"/>
                    <a:pt x="11" y="22"/>
                  </a:cubicBezTo>
                  <a:cubicBezTo>
                    <a:pt x="12" y="22"/>
                    <a:pt x="13" y="22"/>
                    <a:pt x="13" y="22"/>
                  </a:cubicBezTo>
                  <a:cubicBezTo>
                    <a:pt x="19" y="21"/>
                    <a:pt x="23" y="15"/>
                    <a:pt x="22" y="9"/>
                  </a:cubicBezTo>
                  <a:cubicBezTo>
                    <a:pt x="22" y="8"/>
                    <a:pt x="21" y="7"/>
                    <a:pt x="21" y="7"/>
                  </a:cubicBezTo>
                  <a:moveTo>
                    <a:pt x="11" y="0"/>
                  </a:moveTo>
                  <a:cubicBezTo>
                    <a:pt x="11" y="0"/>
                    <a:pt x="10" y="0"/>
                    <a:pt x="9" y="0"/>
                  </a:cubicBezTo>
                  <a:cubicBezTo>
                    <a:pt x="6" y="1"/>
                    <a:pt x="3" y="3"/>
                    <a:pt x="2" y="6"/>
                  </a:cubicBezTo>
                  <a:cubicBezTo>
                    <a:pt x="21" y="6"/>
                    <a:pt x="21" y="6"/>
                    <a:pt x="21" y="6"/>
                  </a:cubicBezTo>
                  <a:cubicBezTo>
                    <a:pt x="19" y="2"/>
                    <a:pt x="15" y="0"/>
                    <a:pt x="11" y="0"/>
                  </a:cubicBezTo>
                </a:path>
              </a:pathLst>
            </a:custGeom>
            <a:solidFill>
              <a:srgbClr val="A6A8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1" name="Freeform 442">
              <a:extLst>
                <a:ext uri="{FF2B5EF4-FFF2-40B4-BE49-F238E27FC236}">
                  <a16:creationId xmlns:a16="http://schemas.microsoft.com/office/drawing/2014/main" xmlns="" id="{313E095E-3971-4DEB-856B-6FE1CD8A9C1B}"/>
                </a:ext>
              </a:extLst>
            </p:cNvPr>
            <p:cNvSpPr>
              <a:spLocks/>
            </p:cNvSpPr>
            <p:nvPr/>
          </p:nvSpPr>
          <p:spPr bwMode="auto">
            <a:xfrm>
              <a:off x="3405101" y="5723211"/>
              <a:ext cx="420763" cy="21038"/>
            </a:xfrm>
            <a:custGeom>
              <a:avLst/>
              <a:gdLst>
                <a:gd name="T0" fmla="*/ 20 w 20"/>
                <a:gd name="T1" fmla="*/ 0 h 1"/>
                <a:gd name="T2" fmla="*/ 1 w 20"/>
                <a:gd name="T3" fmla="*/ 0 h 1"/>
                <a:gd name="T4" fmla="*/ 0 w 20"/>
                <a:gd name="T5" fmla="*/ 1 h 1"/>
                <a:gd name="T6" fmla="*/ 20 w 20"/>
                <a:gd name="T7" fmla="*/ 1 h 1"/>
                <a:gd name="T8" fmla="*/ 20 w 20"/>
                <a:gd name="T9" fmla="*/ 0 h 1"/>
              </a:gdLst>
              <a:ahLst/>
              <a:cxnLst>
                <a:cxn ang="0">
                  <a:pos x="T0" y="T1"/>
                </a:cxn>
                <a:cxn ang="0">
                  <a:pos x="T2" y="T3"/>
                </a:cxn>
                <a:cxn ang="0">
                  <a:pos x="T4" y="T5"/>
                </a:cxn>
                <a:cxn ang="0">
                  <a:pos x="T6" y="T7"/>
                </a:cxn>
                <a:cxn ang="0">
                  <a:pos x="T8" y="T9"/>
                </a:cxn>
              </a:cxnLst>
              <a:rect l="0" t="0" r="r" b="b"/>
              <a:pathLst>
                <a:path w="20" h="1">
                  <a:moveTo>
                    <a:pt x="20" y="0"/>
                  </a:moveTo>
                  <a:cubicBezTo>
                    <a:pt x="1" y="0"/>
                    <a:pt x="1" y="0"/>
                    <a:pt x="1" y="0"/>
                  </a:cubicBezTo>
                  <a:cubicBezTo>
                    <a:pt x="1" y="0"/>
                    <a:pt x="0" y="0"/>
                    <a:pt x="0" y="1"/>
                  </a:cubicBezTo>
                  <a:cubicBezTo>
                    <a:pt x="20" y="1"/>
                    <a:pt x="20" y="1"/>
                    <a:pt x="20" y="1"/>
                  </a:cubicBezTo>
                  <a:cubicBezTo>
                    <a:pt x="20" y="0"/>
                    <a:pt x="20" y="0"/>
                    <a:pt x="20" y="0"/>
                  </a:cubicBezTo>
                </a:path>
              </a:pathLst>
            </a:custGeom>
            <a:solidFill>
              <a:srgbClr val="ECEE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2" name="Freeform 443">
              <a:extLst>
                <a:ext uri="{FF2B5EF4-FFF2-40B4-BE49-F238E27FC236}">
                  <a16:creationId xmlns:a16="http://schemas.microsoft.com/office/drawing/2014/main" xmlns="" id="{E0A96B4C-E568-4FA4-9D9E-9B4B5C99A79C}"/>
                </a:ext>
              </a:extLst>
            </p:cNvPr>
            <p:cNvSpPr>
              <a:spLocks/>
            </p:cNvSpPr>
            <p:nvPr/>
          </p:nvSpPr>
          <p:spPr bwMode="auto">
            <a:xfrm>
              <a:off x="3068491" y="5954630"/>
              <a:ext cx="21038" cy="147267"/>
            </a:xfrm>
            <a:custGeom>
              <a:avLst/>
              <a:gdLst>
                <a:gd name="T0" fmla="*/ 1 w 1"/>
                <a:gd name="T1" fmla="*/ 0 h 7"/>
                <a:gd name="T2" fmla="*/ 1 w 1"/>
                <a:gd name="T3" fmla="*/ 5 h 7"/>
                <a:gd name="T4" fmla="*/ 1 w 1"/>
                <a:gd name="T5" fmla="*/ 7 h 7"/>
                <a:gd name="T6" fmla="*/ 1 w 1"/>
                <a:gd name="T7" fmla="*/ 0 h 7"/>
              </a:gdLst>
              <a:ahLst/>
              <a:cxnLst>
                <a:cxn ang="0">
                  <a:pos x="T0" y="T1"/>
                </a:cxn>
                <a:cxn ang="0">
                  <a:pos x="T2" y="T3"/>
                </a:cxn>
                <a:cxn ang="0">
                  <a:pos x="T4" y="T5"/>
                </a:cxn>
                <a:cxn ang="0">
                  <a:pos x="T6" y="T7"/>
                </a:cxn>
              </a:cxnLst>
              <a:rect l="0" t="0" r="r" b="b"/>
              <a:pathLst>
                <a:path w="1" h="7">
                  <a:moveTo>
                    <a:pt x="1" y="0"/>
                  </a:moveTo>
                  <a:cubicBezTo>
                    <a:pt x="1" y="1"/>
                    <a:pt x="0" y="3"/>
                    <a:pt x="1" y="5"/>
                  </a:cubicBezTo>
                  <a:cubicBezTo>
                    <a:pt x="1" y="5"/>
                    <a:pt x="1" y="6"/>
                    <a:pt x="1" y="7"/>
                  </a:cubicBezTo>
                  <a:cubicBezTo>
                    <a:pt x="1" y="0"/>
                    <a:pt x="1" y="0"/>
                    <a:pt x="1" y="0"/>
                  </a:cubicBezTo>
                </a:path>
              </a:pathLst>
            </a:custGeom>
            <a:solidFill>
              <a:srgbClr val="FFEAB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3" name="Freeform 444">
              <a:extLst>
                <a:ext uri="{FF2B5EF4-FFF2-40B4-BE49-F238E27FC236}">
                  <a16:creationId xmlns:a16="http://schemas.microsoft.com/office/drawing/2014/main" xmlns="" id="{54E38BC8-748B-48B1-BACB-8FBEF8852321}"/>
                </a:ext>
              </a:extLst>
            </p:cNvPr>
            <p:cNvSpPr>
              <a:spLocks/>
            </p:cNvSpPr>
            <p:nvPr/>
          </p:nvSpPr>
          <p:spPr bwMode="auto">
            <a:xfrm>
              <a:off x="3089529" y="5912554"/>
              <a:ext cx="252458" cy="231420"/>
            </a:xfrm>
            <a:custGeom>
              <a:avLst/>
              <a:gdLst>
                <a:gd name="T0" fmla="*/ 5 w 12"/>
                <a:gd name="T1" fmla="*/ 0 h 11"/>
                <a:gd name="T2" fmla="*/ 4 w 12"/>
                <a:gd name="T3" fmla="*/ 0 h 11"/>
                <a:gd name="T4" fmla="*/ 0 w 12"/>
                <a:gd name="T5" fmla="*/ 2 h 11"/>
                <a:gd name="T6" fmla="*/ 0 w 12"/>
                <a:gd name="T7" fmla="*/ 9 h 11"/>
                <a:gd name="T8" fmla="*/ 5 w 12"/>
                <a:gd name="T9" fmla="*/ 11 h 11"/>
                <a:gd name="T10" fmla="*/ 7 w 12"/>
                <a:gd name="T11" fmla="*/ 11 h 11"/>
                <a:gd name="T12" fmla="*/ 11 w 12"/>
                <a:gd name="T13" fmla="*/ 4 h 11"/>
                <a:gd name="T14" fmla="*/ 5 w 12"/>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11">
                  <a:moveTo>
                    <a:pt x="5" y="0"/>
                  </a:moveTo>
                  <a:cubicBezTo>
                    <a:pt x="5" y="0"/>
                    <a:pt x="5" y="0"/>
                    <a:pt x="4" y="0"/>
                  </a:cubicBezTo>
                  <a:cubicBezTo>
                    <a:pt x="3" y="0"/>
                    <a:pt x="1" y="1"/>
                    <a:pt x="0" y="2"/>
                  </a:cubicBezTo>
                  <a:cubicBezTo>
                    <a:pt x="0" y="9"/>
                    <a:pt x="0" y="9"/>
                    <a:pt x="0" y="9"/>
                  </a:cubicBezTo>
                  <a:cubicBezTo>
                    <a:pt x="2" y="10"/>
                    <a:pt x="3" y="11"/>
                    <a:pt x="5" y="11"/>
                  </a:cubicBezTo>
                  <a:cubicBezTo>
                    <a:pt x="6" y="11"/>
                    <a:pt x="6" y="11"/>
                    <a:pt x="7" y="11"/>
                  </a:cubicBezTo>
                  <a:cubicBezTo>
                    <a:pt x="10" y="11"/>
                    <a:pt x="12" y="8"/>
                    <a:pt x="11" y="4"/>
                  </a:cubicBezTo>
                  <a:cubicBezTo>
                    <a:pt x="11" y="1"/>
                    <a:pt x="8" y="0"/>
                    <a:pt x="5" y="0"/>
                  </a:cubicBezTo>
                </a:path>
              </a:pathLst>
            </a:custGeom>
            <a:solidFill>
              <a:srgbClr val="BBDE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4" name="Rectangle 445">
              <a:extLst>
                <a:ext uri="{FF2B5EF4-FFF2-40B4-BE49-F238E27FC236}">
                  <a16:creationId xmlns:a16="http://schemas.microsoft.com/office/drawing/2014/main" xmlns="" id="{8048D604-599C-4D15-96E6-326D8B64AACE}"/>
                </a:ext>
              </a:extLst>
            </p:cNvPr>
            <p:cNvSpPr>
              <a:spLocks noChangeArrowheads="1"/>
            </p:cNvSpPr>
            <p:nvPr/>
          </p:nvSpPr>
          <p:spPr bwMode="auto">
            <a:xfrm>
              <a:off x="-1202251" y="10256931"/>
              <a:ext cx="5953793" cy="1753178"/>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5" name="Rectangle 446">
              <a:extLst>
                <a:ext uri="{FF2B5EF4-FFF2-40B4-BE49-F238E27FC236}">
                  <a16:creationId xmlns:a16="http://schemas.microsoft.com/office/drawing/2014/main" xmlns="" id="{B2E3FBC1-3AAA-46BB-BD15-1121906E6E7A}"/>
                </a:ext>
              </a:extLst>
            </p:cNvPr>
            <p:cNvSpPr>
              <a:spLocks noChangeArrowheads="1"/>
            </p:cNvSpPr>
            <p:nvPr/>
          </p:nvSpPr>
          <p:spPr bwMode="auto">
            <a:xfrm>
              <a:off x="1679974"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6" name="Rectangle 447">
              <a:extLst>
                <a:ext uri="{FF2B5EF4-FFF2-40B4-BE49-F238E27FC236}">
                  <a16:creationId xmlns:a16="http://schemas.microsoft.com/office/drawing/2014/main" xmlns="" id="{B559CE26-B007-4327-912B-D348FD67104F}"/>
                </a:ext>
              </a:extLst>
            </p:cNvPr>
            <p:cNvSpPr>
              <a:spLocks noChangeArrowheads="1"/>
            </p:cNvSpPr>
            <p:nvPr/>
          </p:nvSpPr>
          <p:spPr bwMode="auto">
            <a:xfrm>
              <a:off x="2121775"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7" name="Rectangle 448">
              <a:extLst>
                <a:ext uri="{FF2B5EF4-FFF2-40B4-BE49-F238E27FC236}">
                  <a16:creationId xmlns:a16="http://schemas.microsoft.com/office/drawing/2014/main" xmlns="" id="{421F03C8-1A82-4A33-89D3-54DA71FB9734}"/>
                </a:ext>
              </a:extLst>
            </p:cNvPr>
            <p:cNvSpPr>
              <a:spLocks noChangeArrowheads="1"/>
            </p:cNvSpPr>
            <p:nvPr/>
          </p:nvSpPr>
          <p:spPr bwMode="auto">
            <a:xfrm>
              <a:off x="1764127" y="10828466"/>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8" name="Rectangle 449">
              <a:extLst>
                <a:ext uri="{FF2B5EF4-FFF2-40B4-BE49-F238E27FC236}">
                  <a16:creationId xmlns:a16="http://schemas.microsoft.com/office/drawing/2014/main" xmlns="" id="{DC60203E-5324-4124-8324-B1AF227731AB}"/>
                </a:ext>
              </a:extLst>
            </p:cNvPr>
            <p:cNvSpPr>
              <a:spLocks noChangeArrowheads="1"/>
            </p:cNvSpPr>
            <p:nvPr/>
          </p:nvSpPr>
          <p:spPr bwMode="auto">
            <a:xfrm>
              <a:off x="2205927" y="10828466"/>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9" name="Rectangle 450">
              <a:extLst>
                <a:ext uri="{FF2B5EF4-FFF2-40B4-BE49-F238E27FC236}">
                  <a16:creationId xmlns:a16="http://schemas.microsoft.com/office/drawing/2014/main" xmlns="" id="{1503157C-5859-46C4-B9BF-78459B59235F}"/>
                </a:ext>
              </a:extLst>
            </p:cNvPr>
            <p:cNvSpPr>
              <a:spLocks noChangeArrowheads="1"/>
            </p:cNvSpPr>
            <p:nvPr/>
          </p:nvSpPr>
          <p:spPr bwMode="auto">
            <a:xfrm>
              <a:off x="3888978" y="11543762"/>
              <a:ext cx="273496"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0" name="Rectangle 451">
              <a:extLst>
                <a:ext uri="{FF2B5EF4-FFF2-40B4-BE49-F238E27FC236}">
                  <a16:creationId xmlns:a16="http://schemas.microsoft.com/office/drawing/2014/main" xmlns="" id="{77D943AC-B159-413F-A653-3827B1CFE900}"/>
                </a:ext>
              </a:extLst>
            </p:cNvPr>
            <p:cNvSpPr>
              <a:spLocks noChangeArrowheads="1"/>
            </p:cNvSpPr>
            <p:nvPr/>
          </p:nvSpPr>
          <p:spPr bwMode="auto">
            <a:xfrm>
              <a:off x="4330779" y="11543762"/>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1" name="Rectangle 452">
              <a:extLst>
                <a:ext uri="{FF2B5EF4-FFF2-40B4-BE49-F238E27FC236}">
                  <a16:creationId xmlns:a16="http://schemas.microsoft.com/office/drawing/2014/main" xmlns="" id="{5E49DD94-152C-49DC-8547-8EA2D7651A15}"/>
                </a:ext>
              </a:extLst>
            </p:cNvPr>
            <p:cNvSpPr>
              <a:spLocks noChangeArrowheads="1"/>
            </p:cNvSpPr>
            <p:nvPr/>
          </p:nvSpPr>
          <p:spPr bwMode="auto">
            <a:xfrm>
              <a:off x="1679974"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2" name="Rectangle 453">
              <a:extLst>
                <a:ext uri="{FF2B5EF4-FFF2-40B4-BE49-F238E27FC236}">
                  <a16:creationId xmlns:a16="http://schemas.microsoft.com/office/drawing/2014/main" xmlns="" id="{511980DA-D269-467F-8F1B-4BAF8C41C514}"/>
                </a:ext>
              </a:extLst>
            </p:cNvPr>
            <p:cNvSpPr>
              <a:spLocks noChangeArrowheads="1"/>
            </p:cNvSpPr>
            <p:nvPr/>
          </p:nvSpPr>
          <p:spPr bwMode="auto">
            <a:xfrm>
              <a:off x="2121775"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3" name="Rectangle 454">
              <a:extLst>
                <a:ext uri="{FF2B5EF4-FFF2-40B4-BE49-F238E27FC236}">
                  <a16:creationId xmlns:a16="http://schemas.microsoft.com/office/drawing/2014/main" xmlns="" id="{B362B707-B767-4BE9-97ED-364CBDA3D49D}"/>
                </a:ext>
              </a:extLst>
            </p:cNvPr>
            <p:cNvSpPr>
              <a:spLocks noChangeArrowheads="1"/>
            </p:cNvSpPr>
            <p:nvPr/>
          </p:nvSpPr>
          <p:spPr bwMode="auto">
            <a:xfrm>
              <a:off x="1932432" y="11186114"/>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4" name="Rectangle 455">
              <a:extLst>
                <a:ext uri="{FF2B5EF4-FFF2-40B4-BE49-F238E27FC236}">
                  <a16:creationId xmlns:a16="http://schemas.microsoft.com/office/drawing/2014/main" xmlns="" id="{783640EA-1A07-42F2-A7E6-7342847FFA84}"/>
                </a:ext>
              </a:extLst>
            </p:cNvPr>
            <p:cNvSpPr>
              <a:spLocks noChangeArrowheads="1"/>
            </p:cNvSpPr>
            <p:nvPr/>
          </p:nvSpPr>
          <p:spPr bwMode="auto">
            <a:xfrm>
              <a:off x="2374232" y="11186114"/>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5" name="Rectangle 456">
              <a:extLst>
                <a:ext uri="{FF2B5EF4-FFF2-40B4-BE49-F238E27FC236}">
                  <a16:creationId xmlns:a16="http://schemas.microsoft.com/office/drawing/2014/main" xmlns="" id="{8D38C4F5-352A-4548-A08D-6F3B7E820416}"/>
                </a:ext>
              </a:extLst>
            </p:cNvPr>
            <p:cNvSpPr>
              <a:spLocks noChangeArrowheads="1"/>
            </p:cNvSpPr>
            <p:nvPr/>
          </p:nvSpPr>
          <p:spPr bwMode="auto">
            <a:xfrm>
              <a:off x="1679974" y="11543762"/>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6" name="Rectangle 457">
              <a:extLst>
                <a:ext uri="{FF2B5EF4-FFF2-40B4-BE49-F238E27FC236}">
                  <a16:creationId xmlns:a16="http://schemas.microsoft.com/office/drawing/2014/main" xmlns="" id="{50CE682F-70A0-442F-B743-8C0B00E52C12}"/>
                </a:ext>
              </a:extLst>
            </p:cNvPr>
            <p:cNvSpPr>
              <a:spLocks noChangeArrowheads="1"/>
            </p:cNvSpPr>
            <p:nvPr/>
          </p:nvSpPr>
          <p:spPr bwMode="auto">
            <a:xfrm>
              <a:off x="2121775" y="11543762"/>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7" name="Rectangle 458">
              <a:extLst>
                <a:ext uri="{FF2B5EF4-FFF2-40B4-BE49-F238E27FC236}">
                  <a16:creationId xmlns:a16="http://schemas.microsoft.com/office/drawing/2014/main" xmlns="" id="{4AEEB566-3194-4E9B-978B-EEB10CB45D88}"/>
                </a:ext>
              </a:extLst>
            </p:cNvPr>
            <p:cNvSpPr>
              <a:spLocks noChangeArrowheads="1"/>
            </p:cNvSpPr>
            <p:nvPr/>
          </p:nvSpPr>
          <p:spPr bwMode="auto">
            <a:xfrm>
              <a:off x="2563576"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8" name="Rectangle 459">
              <a:extLst>
                <a:ext uri="{FF2B5EF4-FFF2-40B4-BE49-F238E27FC236}">
                  <a16:creationId xmlns:a16="http://schemas.microsoft.com/office/drawing/2014/main" xmlns="" id="{3751DD9B-E789-48E3-97A8-2857B7FBAE0B}"/>
                </a:ext>
              </a:extLst>
            </p:cNvPr>
            <p:cNvSpPr>
              <a:spLocks noChangeArrowheads="1"/>
            </p:cNvSpPr>
            <p:nvPr/>
          </p:nvSpPr>
          <p:spPr bwMode="auto">
            <a:xfrm>
              <a:off x="3005377"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9" name="Rectangle 460">
              <a:extLst>
                <a:ext uri="{FF2B5EF4-FFF2-40B4-BE49-F238E27FC236}">
                  <a16:creationId xmlns:a16="http://schemas.microsoft.com/office/drawing/2014/main" xmlns="" id="{ED8E084D-8D1D-48ED-BFFB-A9E3DD564DC7}"/>
                </a:ext>
              </a:extLst>
            </p:cNvPr>
            <p:cNvSpPr>
              <a:spLocks noChangeArrowheads="1"/>
            </p:cNvSpPr>
            <p:nvPr/>
          </p:nvSpPr>
          <p:spPr bwMode="auto">
            <a:xfrm>
              <a:off x="3447177"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0" name="Rectangle 461">
              <a:extLst>
                <a:ext uri="{FF2B5EF4-FFF2-40B4-BE49-F238E27FC236}">
                  <a16:creationId xmlns:a16="http://schemas.microsoft.com/office/drawing/2014/main" xmlns="" id="{801306F9-FC98-4CA5-A056-E4C9D2EF260D}"/>
                </a:ext>
              </a:extLst>
            </p:cNvPr>
            <p:cNvSpPr>
              <a:spLocks noChangeArrowheads="1"/>
            </p:cNvSpPr>
            <p:nvPr/>
          </p:nvSpPr>
          <p:spPr bwMode="auto">
            <a:xfrm>
              <a:off x="2647728" y="10828466"/>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1" name="Rectangle 462">
              <a:extLst>
                <a:ext uri="{FF2B5EF4-FFF2-40B4-BE49-F238E27FC236}">
                  <a16:creationId xmlns:a16="http://schemas.microsoft.com/office/drawing/2014/main" xmlns="" id="{4AF7D581-BEA4-41E4-9769-AC5670D29818}"/>
                </a:ext>
              </a:extLst>
            </p:cNvPr>
            <p:cNvSpPr>
              <a:spLocks noChangeArrowheads="1"/>
            </p:cNvSpPr>
            <p:nvPr/>
          </p:nvSpPr>
          <p:spPr bwMode="auto">
            <a:xfrm>
              <a:off x="3068491" y="10828466"/>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2" name="Rectangle 463">
              <a:extLst>
                <a:ext uri="{FF2B5EF4-FFF2-40B4-BE49-F238E27FC236}">
                  <a16:creationId xmlns:a16="http://schemas.microsoft.com/office/drawing/2014/main" xmlns="" id="{D13E027D-69C5-4975-9473-4E2D7EA327B6}"/>
                </a:ext>
              </a:extLst>
            </p:cNvPr>
            <p:cNvSpPr>
              <a:spLocks noChangeArrowheads="1"/>
            </p:cNvSpPr>
            <p:nvPr/>
          </p:nvSpPr>
          <p:spPr bwMode="auto">
            <a:xfrm>
              <a:off x="3510292" y="10828466"/>
              <a:ext cx="252458" cy="610106"/>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3" name="Rectangle 464">
              <a:extLst>
                <a:ext uri="{FF2B5EF4-FFF2-40B4-BE49-F238E27FC236}">
                  <a16:creationId xmlns:a16="http://schemas.microsoft.com/office/drawing/2014/main" xmlns="" id="{C8074426-E3F2-4B82-8DA6-6023C89025B1}"/>
                </a:ext>
              </a:extLst>
            </p:cNvPr>
            <p:cNvSpPr>
              <a:spLocks noChangeArrowheads="1"/>
            </p:cNvSpPr>
            <p:nvPr/>
          </p:nvSpPr>
          <p:spPr bwMode="auto">
            <a:xfrm>
              <a:off x="2816033" y="11186114"/>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4" name="Rectangle 465">
              <a:extLst>
                <a:ext uri="{FF2B5EF4-FFF2-40B4-BE49-F238E27FC236}">
                  <a16:creationId xmlns:a16="http://schemas.microsoft.com/office/drawing/2014/main" xmlns="" id="{A179AE20-8AA0-4D6D-A3B0-61ECAF11F205}"/>
                </a:ext>
              </a:extLst>
            </p:cNvPr>
            <p:cNvSpPr>
              <a:spLocks noChangeArrowheads="1"/>
            </p:cNvSpPr>
            <p:nvPr/>
          </p:nvSpPr>
          <p:spPr bwMode="auto">
            <a:xfrm>
              <a:off x="3257834" y="11186114"/>
              <a:ext cx="315572"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5" name="Rectangle 466">
              <a:extLst>
                <a:ext uri="{FF2B5EF4-FFF2-40B4-BE49-F238E27FC236}">
                  <a16:creationId xmlns:a16="http://schemas.microsoft.com/office/drawing/2014/main" xmlns="" id="{C9362AD4-734F-4AA5-B93B-F984A2460770}"/>
                </a:ext>
              </a:extLst>
            </p:cNvPr>
            <p:cNvSpPr>
              <a:spLocks noChangeArrowheads="1"/>
            </p:cNvSpPr>
            <p:nvPr/>
          </p:nvSpPr>
          <p:spPr bwMode="auto">
            <a:xfrm>
              <a:off x="2563576" y="11543762"/>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6" name="Rectangle 467">
              <a:extLst>
                <a:ext uri="{FF2B5EF4-FFF2-40B4-BE49-F238E27FC236}">
                  <a16:creationId xmlns:a16="http://schemas.microsoft.com/office/drawing/2014/main" xmlns="" id="{D109211D-E559-4869-ABAB-AEEEC9014DF3}"/>
                </a:ext>
              </a:extLst>
            </p:cNvPr>
            <p:cNvSpPr>
              <a:spLocks noChangeArrowheads="1"/>
            </p:cNvSpPr>
            <p:nvPr/>
          </p:nvSpPr>
          <p:spPr bwMode="auto">
            <a:xfrm>
              <a:off x="3005377" y="11543762"/>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7" name="Rectangle 468">
              <a:extLst>
                <a:ext uri="{FF2B5EF4-FFF2-40B4-BE49-F238E27FC236}">
                  <a16:creationId xmlns:a16="http://schemas.microsoft.com/office/drawing/2014/main" xmlns="" id="{861DB347-CB36-4968-9464-3193805C90AA}"/>
                </a:ext>
              </a:extLst>
            </p:cNvPr>
            <p:cNvSpPr>
              <a:spLocks noChangeArrowheads="1"/>
            </p:cNvSpPr>
            <p:nvPr/>
          </p:nvSpPr>
          <p:spPr bwMode="auto">
            <a:xfrm>
              <a:off x="3447177" y="11543762"/>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8" name="Rectangle 469">
              <a:extLst>
                <a:ext uri="{FF2B5EF4-FFF2-40B4-BE49-F238E27FC236}">
                  <a16:creationId xmlns:a16="http://schemas.microsoft.com/office/drawing/2014/main" xmlns="" id="{6929C339-72EB-402D-9684-E5E6E626DF6A}"/>
                </a:ext>
              </a:extLst>
            </p:cNvPr>
            <p:cNvSpPr>
              <a:spLocks noChangeArrowheads="1"/>
            </p:cNvSpPr>
            <p:nvPr/>
          </p:nvSpPr>
          <p:spPr bwMode="auto">
            <a:xfrm>
              <a:off x="-949793"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9" name="Rectangle 470">
              <a:extLst>
                <a:ext uri="{FF2B5EF4-FFF2-40B4-BE49-F238E27FC236}">
                  <a16:creationId xmlns:a16="http://schemas.microsoft.com/office/drawing/2014/main" xmlns="" id="{0216323F-8F58-4CBC-BC10-AE97E809E5F7}"/>
                </a:ext>
              </a:extLst>
            </p:cNvPr>
            <p:cNvSpPr>
              <a:spLocks noChangeArrowheads="1"/>
            </p:cNvSpPr>
            <p:nvPr/>
          </p:nvSpPr>
          <p:spPr bwMode="auto">
            <a:xfrm>
              <a:off x="-507992"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0" name="Rectangle 471">
              <a:extLst>
                <a:ext uri="{FF2B5EF4-FFF2-40B4-BE49-F238E27FC236}">
                  <a16:creationId xmlns:a16="http://schemas.microsoft.com/office/drawing/2014/main" xmlns="" id="{7ECF7B94-69D2-4078-ACD3-29309872D6C1}"/>
                </a:ext>
              </a:extLst>
            </p:cNvPr>
            <p:cNvSpPr>
              <a:spLocks noChangeArrowheads="1"/>
            </p:cNvSpPr>
            <p:nvPr/>
          </p:nvSpPr>
          <p:spPr bwMode="auto">
            <a:xfrm>
              <a:off x="-949793" y="10828466"/>
              <a:ext cx="336610"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1" name="Rectangle 472">
              <a:extLst>
                <a:ext uri="{FF2B5EF4-FFF2-40B4-BE49-F238E27FC236}">
                  <a16:creationId xmlns:a16="http://schemas.microsoft.com/office/drawing/2014/main" xmlns="" id="{41F36FEF-1EC9-424B-AC36-71A0AA025EB1}"/>
                </a:ext>
              </a:extLst>
            </p:cNvPr>
            <p:cNvSpPr>
              <a:spLocks noChangeArrowheads="1"/>
            </p:cNvSpPr>
            <p:nvPr/>
          </p:nvSpPr>
          <p:spPr bwMode="auto">
            <a:xfrm>
              <a:off x="-444878" y="10828466"/>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2" name="Rectangle 473">
              <a:extLst>
                <a:ext uri="{FF2B5EF4-FFF2-40B4-BE49-F238E27FC236}">
                  <a16:creationId xmlns:a16="http://schemas.microsoft.com/office/drawing/2014/main" xmlns="" id="{CE8C3942-8D9A-4392-AE41-A8B772911DEA}"/>
                </a:ext>
              </a:extLst>
            </p:cNvPr>
            <p:cNvSpPr>
              <a:spLocks noChangeArrowheads="1"/>
            </p:cNvSpPr>
            <p:nvPr/>
          </p:nvSpPr>
          <p:spPr bwMode="auto">
            <a:xfrm>
              <a:off x="-949793" y="11186114"/>
              <a:ext cx="504915"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3" name="Rectangle 474">
              <a:extLst>
                <a:ext uri="{FF2B5EF4-FFF2-40B4-BE49-F238E27FC236}">
                  <a16:creationId xmlns:a16="http://schemas.microsoft.com/office/drawing/2014/main" xmlns="" id="{01FDB8C4-5AB3-4171-B77C-FE0D8EF5D8F3}"/>
                </a:ext>
              </a:extLst>
            </p:cNvPr>
            <p:cNvSpPr>
              <a:spLocks noChangeArrowheads="1"/>
            </p:cNvSpPr>
            <p:nvPr/>
          </p:nvSpPr>
          <p:spPr bwMode="auto">
            <a:xfrm>
              <a:off x="-276573" y="11186114"/>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4" name="Rectangle 475">
              <a:extLst>
                <a:ext uri="{FF2B5EF4-FFF2-40B4-BE49-F238E27FC236}">
                  <a16:creationId xmlns:a16="http://schemas.microsoft.com/office/drawing/2014/main" xmlns="" id="{4344C28E-5651-43B5-B9ED-5D883851D5E9}"/>
                </a:ext>
              </a:extLst>
            </p:cNvPr>
            <p:cNvSpPr>
              <a:spLocks noChangeArrowheads="1"/>
            </p:cNvSpPr>
            <p:nvPr/>
          </p:nvSpPr>
          <p:spPr bwMode="auto">
            <a:xfrm>
              <a:off x="-87230"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5" name="Rectangle 476">
              <a:extLst>
                <a:ext uri="{FF2B5EF4-FFF2-40B4-BE49-F238E27FC236}">
                  <a16:creationId xmlns:a16="http://schemas.microsoft.com/office/drawing/2014/main" xmlns="" id="{0135E024-EB49-47BB-8D98-499F7B300AFA}"/>
                </a:ext>
              </a:extLst>
            </p:cNvPr>
            <p:cNvSpPr>
              <a:spLocks noChangeArrowheads="1"/>
            </p:cNvSpPr>
            <p:nvPr/>
          </p:nvSpPr>
          <p:spPr bwMode="auto">
            <a:xfrm>
              <a:off x="333533"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6" name="Rectangle 477">
              <a:extLst>
                <a:ext uri="{FF2B5EF4-FFF2-40B4-BE49-F238E27FC236}">
                  <a16:creationId xmlns:a16="http://schemas.microsoft.com/office/drawing/2014/main" xmlns="" id="{075DEEE9-4FB5-4C94-9B88-AF609E68053E}"/>
                </a:ext>
              </a:extLst>
            </p:cNvPr>
            <p:cNvSpPr>
              <a:spLocks noChangeArrowheads="1"/>
            </p:cNvSpPr>
            <p:nvPr/>
          </p:nvSpPr>
          <p:spPr bwMode="auto">
            <a:xfrm>
              <a:off x="-24115" y="10828466"/>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7" name="Rectangle 478">
              <a:extLst>
                <a:ext uri="{FF2B5EF4-FFF2-40B4-BE49-F238E27FC236}">
                  <a16:creationId xmlns:a16="http://schemas.microsoft.com/office/drawing/2014/main" xmlns="" id="{B441387D-0E0A-47EB-A65D-61239B301A56}"/>
                </a:ext>
              </a:extLst>
            </p:cNvPr>
            <p:cNvSpPr>
              <a:spLocks noChangeArrowheads="1"/>
            </p:cNvSpPr>
            <p:nvPr/>
          </p:nvSpPr>
          <p:spPr bwMode="auto">
            <a:xfrm>
              <a:off x="417686" y="10828466"/>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8" name="Rectangle 479">
              <a:extLst>
                <a:ext uri="{FF2B5EF4-FFF2-40B4-BE49-F238E27FC236}">
                  <a16:creationId xmlns:a16="http://schemas.microsoft.com/office/drawing/2014/main" xmlns="" id="{F26F527D-A682-4DBF-887D-8369E25F1C53}"/>
                </a:ext>
              </a:extLst>
            </p:cNvPr>
            <p:cNvSpPr>
              <a:spLocks noChangeArrowheads="1"/>
            </p:cNvSpPr>
            <p:nvPr/>
          </p:nvSpPr>
          <p:spPr bwMode="auto">
            <a:xfrm>
              <a:off x="165228" y="11186114"/>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9" name="Rectangle 480">
              <a:extLst>
                <a:ext uri="{FF2B5EF4-FFF2-40B4-BE49-F238E27FC236}">
                  <a16:creationId xmlns:a16="http://schemas.microsoft.com/office/drawing/2014/main" xmlns="" id="{110225C1-783A-4349-A860-CF5DB917BFB4}"/>
                </a:ext>
              </a:extLst>
            </p:cNvPr>
            <p:cNvSpPr>
              <a:spLocks noChangeArrowheads="1"/>
            </p:cNvSpPr>
            <p:nvPr/>
          </p:nvSpPr>
          <p:spPr bwMode="auto">
            <a:xfrm>
              <a:off x="585991" y="11186114"/>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0" name="Rectangle 481">
              <a:extLst>
                <a:ext uri="{FF2B5EF4-FFF2-40B4-BE49-F238E27FC236}">
                  <a16:creationId xmlns:a16="http://schemas.microsoft.com/office/drawing/2014/main" xmlns="" id="{010284FC-3391-45FC-917D-506FD1AAA1EE}"/>
                </a:ext>
              </a:extLst>
            </p:cNvPr>
            <p:cNvSpPr>
              <a:spLocks noChangeArrowheads="1"/>
            </p:cNvSpPr>
            <p:nvPr/>
          </p:nvSpPr>
          <p:spPr bwMode="auto">
            <a:xfrm>
              <a:off x="-949793" y="11543762"/>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1" name="Rectangle 482">
              <a:extLst>
                <a:ext uri="{FF2B5EF4-FFF2-40B4-BE49-F238E27FC236}">
                  <a16:creationId xmlns:a16="http://schemas.microsoft.com/office/drawing/2014/main" xmlns="" id="{6BDEDF89-4E86-4164-B51E-C7ECB980F820}"/>
                </a:ext>
              </a:extLst>
            </p:cNvPr>
            <p:cNvSpPr>
              <a:spLocks noChangeArrowheads="1"/>
            </p:cNvSpPr>
            <p:nvPr/>
          </p:nvSpPr>
          <p:spPr bwMode="auto">
            <a:xfrm>
              <a:off x="-507992" y="11543762"/>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2" name="Rectangle 483">
              <a:extLst>
                <a:ext uri="{FF2B5EF4-FFF2-40B4-BE49-F238E27FC236}">
                  <a16:creationId xmlns:a16="http://schemas.microsoft.com/office/drawing/2014/main" xmlns="" id="{558F6F10-6A05-44B7-9220-8AE0FB2161E5}"/>
                </a:ext>
              </a:extLst>
            </p:cNvPr>
            <p:cNvSpPr>
              <a:spLocks noChangeArrowheads="1"/>
            </p:cNvSpPr>
            <p:nvPr/>
          </p:nvSpPr>
          <p:spPr bwMode="auto">
            <a:xfrm>
              <a:off x="-87230" y="11543762"/>
              <a:ext cx="1577860"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3" name="Rectangle 484">
              <a:extLst>
                <a:ext uri="{FF2B5EF4-FFF2-40B4-BE49-F238E27FC236}">
                  <a16:creationId xmlns:a16="http://schemas.microsoft.com/office/drawing/2014/main" xmlns="" id="{B5819497-3DDD-46B2-8195-950B3CB2940E}"/>
                </a:ext>
              </a:extLst>
            </p:cNvPr>
            <p:cNvSpPr>
              <a:spLocks noChangeArrowheads="1"/>
            </p:cNvSpPr>
            <p:nvPr/>
          </p:nvSpPr>
          <p:spPr bwMode="auto">
            <a:xfrm>
              <a:off x="817410"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4" name="Rectangle 485">
              <a:extLst>
                <a:ext uri="{FF2B5EF4-FFF2-40B4-BE49-F238E27FC236}">
                  <a16:creationId xmlns:a16="http://schemas.microsoft.com/office/drawing/2014/main" xmlns="" id="{4D6CEB77-E472-444E-BB91-817F7EF60A19}"/>
                </a:ext>
              </a:extLst>
            </p:cNvPr>
            <p:cNvSpPr>
              <a:spLocks noChangeArrowheads="1"/>
            </p:cNvSpPr>
            <p:nvPr/>
          </p:nvSpPr>
          <p:spPr bwMode="auto">
            <a:xfrm>
              <a:off x="1238173"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5" name="Rectangle 486">
              <a:extLst>
                <a:ext uri="{FF2B5EF4-FFF2-40B4-BE49-F238E27FC236}">
                  <a16:creationId xmlns:a16="http://schemas.microsoft.com/office/drawing/2014/main" xmlns="" id="{B0E2489E-85E6-4DF9-A107-E7A0DFD47165}"/>
                </a:ext>
              </a:extLst>
            </p:cNvPr>
            <p:cNvSpPr>
              <a:spLocks noChangeArrowheads="1"/>
            </p:cNvSpPr>
            <p:nvPr/>
          </p:nvSpPr>
          <p:spPr bwMode="auto">
            <a:xfrm>
              <a:off x="880525" y="10828466"/>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6" name="Rectangle 487">
              <a:extLst>
                <a:ext uri="{FF2B5EF4-FFF2-40B4-BE49-F238E27FC236}">
                  <a16:creationId xmlns:a16="http://schemas.microsoft.com/office/drawing/2014/main" xmlns="" id="{EE8E3869-14B3-4F72-BEB6-0F313F1E45BA}"/>
                </a:ext>
              </a:extLst>
            </p:cNvPr>
            <p:cNvSpPr>
              <a:spLocks noChangeArrowheads="1"/>
            </p:cNvSpPr>
            <p:nvPr/>
          </p:nvSpPr>
          <p:spPr bwMode="auto">
            <a:xfrm>
              <a:off x="1301287" y="10828466"/>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7" name="Rectangle 488">
              <a:extLst>
                <a:ext uri="{FF2B5EF4-FFF2-40B4-BE49-F238E27FC236}">
                  <a16:creationId xmlns:a16="http://schemas.microsoft.com/office/drawing/2014/main" xmlns="" id="{6CAC0A67-E50E-407B-A7FF-C6CD006CCD3E}"/>
                </a:ext>
              </a:extLst>
            </p:cNvPr>
            <p:cNvSpPr>
              <a:spLocks noChangeArrowheads="1"/>
            </p:cNvSpPr>
            <p:nvPr/>
          </p:nvSpPr>
          <p:spPr bwMode="auto">
            <a:xfrm>
              <a:off x="1048830" y="11186114"/>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8" name="Rectangle 489">
              <a:extLst>
                <a:ext uri="{FF2B5EF4-FFF2-40B4-BE49-F238E27FC236}">
                  <a16:creationId xmlns:a16="http://schemas.microsoft.com/office/drawing/2014/main" xmlns="" id="{9D6B3A3E-AE37-42FB-B4F7-07EB96AB2F12}"/>
                </a:ext>
              </a:extLst>
            </p:cNvPr>
            <p:cNvSpPr>
              <a:spLocks noChangeArrowheads="1"/>
            </p:cNvSpPr>
            <p:nvPr/>
          </p:nvSpPr>
          <p:spPr bwMode="auto">
            <a:xfrm>
              <a:off x="1490631" y="11186114"/>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9" name="Rectangle 490">
              <a:extLst>
                <a:ext uri="{FF2B5EF4-FFF2-40B4-BE49-F238E27FC236}">
                  <a16:creationId xmlns:a16="http://schemas.microsoft.com/office/drawing/2014/main" xmlns="" id="{57310B4D-814A-43CD-895D-B469264A7435}"/>
                </a:ext>
              </a:extLst>
            </p:cNvPr>
            <p:cNvSpPr>
              <a:spLocks noChangeArrowheads="1"/>
            </p:cNvSpPr>
            <p:nvPr/>
          </p:nvSpPr>
          <p:spPr bwMode="auto">
            <a:xfrm>
              <a:off x="3888978" y="10467312"/>
              <a:ext cx="273496"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0" name="Rectangle 491">
              <a:extLst>
                <a:ext uri="{FF2B5EF4-FFF2-40B4-BE49-F238E27FC236}">
                  <a16:creationId xmlns:a16="http://schemas.microsoft.com/office/drawing/2014/main" xmlns="" id="{E9BF4274-4CDE-4C55-A194-ADA06D4B3FDC}"/>
                </a:ext>
              </a:extLst>
            </p:cNvPr>
            <p:cNvSpPr>
              <a:spLocks noChangeArrowheads="1"/>
            </p:cNvSpPr>
            <p:nvPr/>
          </p:nvSpPr>
          <p:spPr bwMode="auto">
            <a:xfrm>
              <a:off x="4330779" y="10467312"/>
              <a:ext cx="252458" cy="255965"/>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1" name="Rectangle 492">
              <a:extLst>
                <a:ext uri="{FF2B5EF4-FFF2-40B4-BE49-F238E27FC236}">
                  <a16:creationId xmlns:a16="http://schemas.microsoft.com/office/drawing/2014/main" xmlns="" id="{EC7446F4-E837-4E55-84AF-73AB60E507E0}"/>
                </a:ext>
              </a:extLst>
            </p:cNvPr>
            <p:cNvSpPr>
              <a:spLocks noChangeArrowheads="1"/>
            </p:cNvSpPr>
            <p:nvPr/>
          </p:nvSpPr>
          <p:spPr bwMode="auto">
            <a:xfrm>
              <a:off x="3888978" y="10828466"/>
              <a:ext cx="273496"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2" name="Rectangle 493">
              <a:extLst>
                <a:ext uri="{FF2B5EF4-FFF2-40B4-BE49-F238E27FC236}">
                  <a16:creationId xmlns:a16="http://schemas.microsoft.com/office/drawing/2014/main" xmlns="" id="{CACB562A-4A35-4059-9C54-89B0545CF7FF}"/>
                </a:ext>
              </a:extLst>
            </p:cNvPr>
            <p:cNvSpPr>
              <a:spLocks noChangeArrowheads="1"/>
            </p:cNvSpPr>
            <p:nvPr/>
          </p:nvSpPr>
          <p:spPr bwMode="auto">
            <a:xfrm>
              <a:off x="4330779" y="10828466"/>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3" name="Rectangle 494">
              <a:extLst>
                <a:ext uri="{FF2B5EF4-FFF2-40B4-BE49-F238E27FC236}">
                  <a16:creationId xmlns:a16="http://schemas.microsoft.com/office/drawing/2014/main" xmlns="" id="{843C4214-C313-4103-900E-243D28BC67BC}"/>
                </a:ext>
              </a:extLst>
            </p:cNvPr>
            <p:cNvSpPr>
              <a:spLocks noChangeArrowheads="1"/>
            </p:cNvSpPr>
            <p:nvPr/>
          </p:nvSpPr>
          <p:spPr bwMode="auto">
            <a:xfrm>
              <a:off x="3888978" y="11186114"/>
              <a:ext cx="273496"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4" name="Rectangle 495">
              <a:extLst>
                <a:ext uri="{FF2B5EF4-FFF2-40B4-BE49-F238E27FC236}">
                  <a16:creationId xmlns:a16="http://schemas.microsoft.com/office/drawing/2014/main" xmlns="" id="{EEE0A0FF-3DE1-4857-B398-1C85D0094A29}"/>
                </a:ext>
              </a:extLst>
            </p:cNvPr>
            <p:cNvSpPr>
              <a:spLocks noChangeArrowheads="1"/>
            </p:cNvSpPr>
            <p:nvPr/>
          </p:nvSpPr>
          <p:spPr bwMode="auto">
            <a:xfrm>
              <a:off x="4330779" y="11186114"/>
              <a:ext cx="252458" cy="252458"/>
            </a:xfrm>
            <a:prstGeom prst="rect">
              <a:avLst/>
            </a:prstGeom>
            <a:solidFill>
              <a:srgbClr val="0E2A3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5" name="Freeform 496">
              <a:extLst>
                <a:ext uri="{FF2B5EF4-FFF2-40B4-BE49-F238E27FC236}">
                  <a16:creationId xmlns:a16="http://schemas.microsoft.com/office/drawing/2014/main" xmlns="" id="{9378014D-D548-4A51-809E-15792E3BB66F}"/>
                </a:ext>
              </a:extLst>
            </p:cNvPr>
            <p:cNvSpPr>
              <a:spLocks/>
            </p:cNvSpPr>
            <p:nvPr/>
          </p:nvSpPr>
          <p:spPr bwMode="auto">
            <a:xfrm>
              <a:off x="4541161" y="8864906"/>
              <a:ext cx="1346441" cy="2194979"/>
            </a:xfrm>
            <a:custGeom>
              <a:avLst/>
              <a:gdLst>
                <a:gd name="T0" fmla="*/ 41 w 64"/>
                <a:gd name="T1" fmla="*/ 104 h 104"/>
                <a:gd name="T2" fmla="*/ 38 w 64"/>
                <a:gd name="T3" fmla="*/ 104 h 104"/>
                <a:gd name="T4" fmla="*/ 38 w 64"/>
                <a:gd name="T5" fmla="*/ 86 h 104"/>
                <a:gd name="T6" fmla="*/ 48 w 64"/>
                <a:gd name="T7" fmla="*/ 76 h 104"/>
                <a:gd name="T8" fmla="*/ 54 w 64"/>
                <a:gd name="T9" fmla="*/ 76 h 104"/>
                <a:gd name="T10" fmla="*/ 61 w 64"/>
                <a:gd name="T11" fmla="*/ 69 h 104"/>
                <a:gd name="T12" fmla="*/ 61 w 64"/>
                <a:gd name="T13" fmla="*/ 11 h 104"/>
                <a:gd name="T14" fmla="*/ 54 w 64"/>
                <a:gd name="T15" fmla="*/ 4 h 104"/>
                <a:gd name="T16" fmla="*/ 0 w 64"/>
                <a:gd name="T17" fmla="*/ 4 h 104"/>
                <a:gd name="T18" fmla="*/ 0 w 64"/>
                <a:gd name="T19" fmla="*/ 0 h 104"/>
                <a:gd name="T20" fmla="*/ 54 w 64"/>
                <a:gd name="T21" fmla="*/ 0 h 104"/>
                <a:gd name="T22" fmla="*/ 64 w 64"/>
                <a:gd name="T23" fmla="*/ 11 h 104"/>
                <a:gd name="T24" fmla="*/ 64 w 64"/>
                <a:gd name="T25" fmla="*/ 69 h 104"/>
                <a:gd name="T26" fmla="*/ 54 w 64"/>
                <a:gd name="T27" fmla="*/ 79 h 104"/>
                <a:gd name="T28" fmla="*/ 48 w 64"/>
                <a:gd name="T29" fmla="*/ 79 h 104"/>
                <a:gd name="T30" fmla="*/ 41 w 64"/>
                <a:gd name="T31" fmla="*/ 86 h 104"/>
                <a:gd name="T32" fmla="*/ 41 w 64"/>
                <a:gd name="T3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104">
                  <a:moveTo>
                    <a:pt x="41" y="104"/>
                  </a:moveTo>
                  <a:cubicBezTo>
                    <a:pt x="38" y="104"/>
                    <a:pt x="38" y="104"/>
                    <a:pt x="38" y="104"/>
                  </a:cubicBezTo>
                  <a:cubicBezTo>
                    <a:pt x="38" y="86"/>
                    <a:pt x="38" y="86"/>
                    <a:pt x="38" y="86"/>
                  </a:cubicBezTo>
                  <a:cubicBezTo>
                    <a:pt x="38" y="80"/>
                    <a:pt x="42" y="76"/>
                    <a:pt x="48" y="76"/>
                  </a:cubicBezTo>
                  <a:cubicBezTo>
                    <a:pt x="54" y="76"/>
                    <a:pt x="54" y="76"/>
                    <a:pt x="54" y="76"/>
                  </a:cubicBezTo>
                  <a:cubicBezTo>
                    <a:pt x="58" y="76"/>
                    <a:pt x="61" y="73"/>
                    <a:pt x="61" y="69"/>
                  </a:cubicBezTo>
                  <a:cubicBezTo>
                    <a:pt x="61" y="11"/>
                    <a:pt x="61" y="11"/>
                    <a:pt x="61" y="11"/>
                  </a:cubicBezTo>
                  <a:cubicBezTo>
                    <a:pt x="61" y="7"/>
                    <a:pt x="58" y="4"/>
                    <a:pt x="54" y="4"/>
                  </a:cubicBezTo>
                  <a:cubicBezTo>
                    <a:pt x="0" y="4"/>
                    <a:pt x="0" y="4"/>
                    <a:pt x="0" y="4"/>
                  </a:cubicBezTo>
                  <a:cubicBezTo>
                    <a:pt x="0" y="0"/>
                    <a:pt x="0" y="0"/>
                    <a:pt x="0" y="0"/>
                  </a:cubicBezTo>
                  <a:cubicBezTo>
                    <a:pt x="54" y="0"/>
                    <a:pt x="54" y="0"/>
                    <a:pt x="54" y="0"/>
                  </a:cubicBezTo>
                  <a:cubicBezTo>
                    <a:pt x="60" y="0"/>
                    <a:pt x="64" y="5"/>
                    <a:pt x="64" y="11"/>
                  </a:cubicBezTo>
                  <a:cubicBezTo>
                    <a:pt x="64" y="69"/>
                    <a:pt x="64" y="69"/>
                    <a:pt x="64" y="69"/>
                  </a:cubicBezTo>
                  <a:cubicBezTo>
                    <a:pt x="64" y="75"/>
                    <a:pt x="60" y="79"/>
                    <a:pt x="54" y="79"/>
                  </a:cubicBezTo>
                  <a:cubicBezTo>
                    <a:pt x="48" y="79"/>
                    <a:pt x="48" y="79"/>
                    <a:pt x="48" y="79"/>
                  </a:cubicBezTo>
                  <a:cubicBezTo>
                    <a:pt x="44" y="79"/>
                    <a:pt x="41" y="82"/>
                    <a:pt x="41" y="86"/>
                  </a:cubicBezTo>
                  <a:lnTo>
                    <a:pt x="41" y="104"/>
                  </a:lnTo>
                  <a:close/>
                </a:path>
              </a:pathLst>
            </a:custGeom>
            <a:solidFill>
              <a:srgbClr val="D0D8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6" name="Freeform 497">
              <a:extLst>
                <a:ext uri="{FF2B5EF4-FFF2-40B4-BE49-F238E27FC236}">
                  <a16:creationId xmlns:a16="http://schemas.microsoft.com/office/drawing/2014/main" xmlns="" id="{025F5854-6F0F-4998-8AA0-C2C7AF23C32E}"/>
                </a:ext>
              </a:extLst>
            </p:cNvPr>
            <p:cNvSpPr>
              <a:spLocks/>
            </p:cNvSpPr>
            <p:nvPr/>
          </p:nvSpPr>
          <p:spPr bwMode="auto">
            <a:xfrm>
              <a:off x="4898809" y="10933656"/>
              <a:ext cx="946716" cy="1223719"/>
            </a:xfrm>
            <a:custGeom>
              <a:avLst/>
              <a:gdLst>
                <a:gd name="T0" fmla="*/ 45 w 45"/>
                <a:gd name="T1" fmla="*/ 14 h 58"/>
                <a:gd name="T2" fmla="*/ 31 w 45"/>
                <a:gd name="T3" fmla="*/ 0 h 58"/>
                <a:gd name="T4" fmla="*/ 14 w 45"/>
                <a:gd name="T5" fmla="*/ 0 h 58"/>
                <a:gd name="T6" fmla="*/ 0 w 45"/>
                <a:gd name="T7" fmla="*/ 14 h 58"/>
                <a:gd name="T8" fmla="*/ 0 w 45"/>
                <a:gd name="T9" fmla="*/ 35 h 58"/>
                <a:gd name="T10" fmla="*/ 22 w 45"/>
                <a:gd name="T11" fmla="*/ 58 h 58"/>
                <a:gd name="T12" fmla="*/ 45 w 45"/>
                <a:gd name="T13" fmla="*/ 35 h 58"/>
                <a:gd name="T14" fmla="*/ 45 w 45"/>
                <a:gd name="T15" fmla="*/ 14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 h="58">
                  <a:moveTo>
                    <a:pt x="45" y="14"/>
                  </a:moveTo>
                  <a:cubicBezTo>
                    <a:pt x="45" y="6"/>
                    <a:pt x="38" y="0"/>
                    <a:pt x="31" y="0"/>
                  </a:cubicBezTo>
                  <a:cubicBezTo>
                    <a:pt x="14" y="0"/>
                    <a:pt x="14" y="0"/>
                    <a:pt x="14" y="0"/>
                  </a:cubicBezTo>
                  <a:cubicBezTo>
                    <a:pt x="6" y="0"/>
                    <a:pt x="0" y="6"/>
                    <a:pt x="0" y="14"/>
                  </a:cubicBezTo>
                  <a:cubicBezTo>
                    <a:pt x="0" y="35"/>
                    <a:pt x="0" y="35"/>
                    <a:pt x="0" y="35"/>
                  </a:cubicBezTo>
                  <a:cubicBezTo>
                    <a:pt x="0" y="48"/>
                    <a:pt x="10" y="58"/>
                    <a:pt x="22" y="58"/>
                  </a:cubicBezTo>
                  <a:cubicBezTo>
                    <a:pt x="35" y="58"/>
                    <a:pt x="45" y="48"/>
                    <a:pt x="45" y="35"/>
                  </a:cubicBezTo>
                  <a:lnTo>
                    <a:pt x="4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7" name="Rectangle 498">
              <a:extLst>
                <a:ext uri="{FF2B5EF4-FFF2-40B4-BE49-F238E27FC236}">
                  <a16:creationId xmlns:a16="http://schemas.microsoft.com/office/drawing/2014/main" xmlns="" id="{1BCB77BF-2279-4FCF-BB27-792CB5849FD8}"/>
                </a:ext>
              </a:extLst>
            </p:cNvPr>
            <p:cNvSpPr>
              <a:spLocks noChangeArrowheads="1"/>
            </p:cNvSpPr>
            <p:nvPr/>
          </p:nvSpPr>
          <p:spPr bwMode="auto">
            <a:xfrm>
              <a:off x="5319572" y="10933656"/>
              <a:ext cx="105191" cy="652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8" name="Freeform 499">
              <a:extLst>
                <a:ext uri="{FF2B5EF4-FFF2-40B4-BE49-F238E27FC236}">
                  <a16:creationId xmlns:a16="http://schemas.microsoft.com/office/drawing/2014/main" xmlns="" id="{56FD2F35-5778-46A3-8530-C997580DAFE6}"/>
                </a:ext>
              </a:extLst>
            </p:cNvPr>
            <p:cNvSpPr>
              <a:spLocks/>
            </p:cNvSpPr>
            <p:nvPr/>
          </p:nvSpPr>
          <p:spPr bwMode="auto">
            <a:xfrm>
              <a:off x="5277495" y="11038847"/>
              <a:ext cx="189343" cy="357648"/>
            </a:xfrm>
            <a:custGeom>
              <a:avLst/>
              <a:gdLst>
                <a:gd name="T0" fmla="*/ 4 w 9"/>
                <a:gd name="T1" fmla="*/ 17 h 17"/>
                <a:gd name="T2" fmla="*/ 0 w 9"/>
                <a:gd name="T3" fmla="*/ 13 h 17"/>
                <a:gd name="T4" fmla="*/ 0 w 9"/>
                <a:gd name="T5" fmla="*/ 5 h 17"/>
                <a:gd name="T6" fmla="*/ 4 w 9"/>
                <a:gd name="T7" fmla="*/ 0 h 17"/>
                <a:gd name="T8" fmla="*/ 9 w 9"/>
                <a:gd name="T9" fmla="*/ 5 h 17"/>
                <a:gd name="T10" fmla="*/ 9 w 9"/>
                <a:gd name="T11" fmla="*/ 13 h 17"/>
                <a:gd name="T12" fmla="*/ 4 w 9"/>
                <a:gd name="T13" fmla="*/ 17 h 17"/>
              </a:gdLst>
              <a:ahLst/>
              <a:cxnLst>
                <a:cxn ang="0">
                  <a:pos x="T0" y="T1"/>
                </a:cxn>
                <a:cxn ang="0">
                  <a:pos x="T2" y="T3"/>
                </a:cxn>
                <a:cxn ang="0">
                  <a:pos x="T4" y="T5"/>
                </a:cxn>
                <a:cxn ang="0">
                  <a:pos x="T6" y="T7"/>
                </a:cxn>
                <a:cxn ang="0">
                  <a:pos x="T8" y="T9"/>
                </a:cxn>
                <a:cxn ang="0">
                  <a:pos x="T10" y="T11"/>
                </a:cxn>
                <a:cxn ang="0">
                  <a:pos x="T12" y="T13"/>
                </a:cxn>
              </a:cxnLst>
              <a:rect l="0" t="0" r="r" b="b"/>
              <a:pathLst>
                <a:path w="9" h="17">
                  <a:moveTo>
                    <a:pt x="4" y="17"/>
                  </a:moveTo>
                  <a:cubicBezTo>
                    <a:pt x="2" y="17"/>
                    <a:pt x="0" y="16"/>
                    <a:pt x="0" y="13"/>
                  </a:cubicBezTo>
                  <a:cubicBezTo>
                    <a:pt x="0" y="5"/>
                    <a:pt x="0" y="5"/>
                    <a:pt x="0" y="5"/>
                  </a:cubicBezTo>
                  <a:cubicBezTo>
                    <a:pt x="0" y="2"/>
                    <a:pt x="2" y="0"/>
                    <a:pt x="4" y="0"/>
                  </a:cubicBezTo>
                  <a:cubicBezTo>
                    <a:pt x="7" y="0"/>
                    <a:pt x="9" y="2"/>
                    <a:pt x="9" y="5"/>
                  </a:cubicBezTo>
                  <a:cubicBezTo>
                    <a:pt x="9" y="13"/>
                    <a:pt x="9" y="13"/>
                    <a:pt x="9" y="13"/>
                  </a:cubicBezTo>
                  <a:cubicBezTo>
                    <a:pt x="9" y="16"/>
                    <a:pt x="7" y="17"/>
                    <a:pt x="4" y="17"/>
                  </a:cubicBezTo>
                  <a:close/>
                </a:path>
              </a:pathLst>
            </a:custGeom>
            <a:solidFill>
              <a:srgbClr val="D0D8D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Tree>
    <p:extLst>
      <p:ext uri="{BB962C8B-B14F-4D97-AF65-F5344CB8AC3E}">
        <p14:creationId xmlns:p14="http://schemas.microsoft.com/office/powerpoint/2010/main" val="55495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wipe(up)">
                                      <p:cBhvr>
                                        <p:cTn id="7" dur="2000"/>
                                        <p:tgtEl>
                                          <p:spTgt spid="349"/>
                                        </p:tgtEl>
                                      </p:cBhvr>
                                    </p:animEffect>
                                  </p:childTnLst>
                                </p:cTn>
                              </p:par>
                            </p:childTnLst>
                          </p:cTn>
                        </p:par>
                        <p:par>
                          <p:cTn id="8" fill="hold">
                            <p:stCondLst>
                              <p:cond delay="2000"/>
                            </p:stCondLst>
                            <p:childTnLst>
                              <p:par>
                                <p:cTn id="9" presetID="22" presetClass="entr" presetSubtype="8" fill="hold" nodeType="afterEffect">
                                  <p:stCondLst>
                                    <p:cond delay="0"/>
                                  </p:stCondLst>
                                  <p:childTnLst>
                                    <p:set>
                                      <p:cBhvr>
                                        <p:cTn id="10" dur="1" fill="hold">
                                          <p:stCondLst>
                                            <p:cond delay="0"/>
                                          </p:stCondLst>
                                        </p:cTn>
                                        <p:tgtEl>
                                          <p:spTgt spid="1277"/>
                                        </p:tgtEl>
                                        <p:attrNameLst>
                                          <p:attrName>style.visibility</p:attrName>
                                        </p:attrNameLst>
                                      </p:cBhvr>
                                      <p:to>
                                        <p:strVal val="visible"/>
                                      </p:to>
                                    </p:set>
                                    <p:animEffect transition="in" filter="wipe(left)">
                                      <p:cBhvr>
                                        <p:cTn id="11" dur="500"/>
                                        <p:tgtEl>
                                          <p:spTgt spid="1277"/>
                                        </p:tgtEl>
                                      </p:cBhvr>
                                    </p:animEffect>
                                  </p:childTnLst>
                                </p:cTn>
                              </p:par>
                            </p:childTnLst>
                          </p:cTn>
                        </p:par>
                        <p:par>
                          <p:cTn id="12" fill="hold">
                            <p:stCondLst>
                              <p:cond delay="2500"/>
                            </p:stCondLst>
                            <p:childTnLst>
                              <p:par>
                                <p:cTn id="13" presetID="2" presetClass="entr" presetSubtype="4" fill="hold" nodeType="afterEffect">
                                  <p:stCondLst>
                                    <p:cond delay="0"/>
                                  </p:stCondLst>
                                  <p:childTnLst>
                                    <p:set>
                                      <p:cBhvr>
                                        <p:cTn id="14" dur="1" fill="hold">
                                          <p:stCondLst>
                                            <p:cond delay="0"/>
                                          </p:stCondLst>
                                        </p:cTn>
                                        <p:tgtEl>
                                          <p:spTgt spid="217"/>
                                        </p:tgtEl>
                                        <p:attrNameLst>
                                          <p:attrName>style.visibility</p:attrName>
                                        </p:attrNameLst>
                                      </p:cBhvr>
                                      <p:to>
                                        <p:strVal val="visible"/>
                                      </p:to>
                                    </p:set>
                                    <p:anim calcmode="lin" valueType="num">
                                      <p:cBhvr additive="base">
                                        <p:cTn id="15" dur="500" fill="hold"/>
                                        <p:tgtEl>
                                          <p:spTgt spid="217"/>
                                        </p:tgtEl>
                                        <p:attrNameLst>
                                          <p:attrName>ppt_x</p:attrName>
                                        </p:attrNameLst>
                                      </p:cBhvr>
                                      <p:tavLst>
                                        <p:tav tm="0">
                                          <p:val>
                                            <p:strVal val="#ppt_x"/>
                                          </p:val>
                                        </p:tav>
                                        <p:tav tm="100000">
                                          <p:val>
                                            <p:strVal val="#ppt_x"/>
                                          </p:val>
                                        </p:tav>
                                      </p:tavLst>
                                    </p:anim>
                                    <p:anim calcmode="lin" valueType="num">
                                      <p:cBhvr additive="base">
                                        <p:cTn id="16"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Box 577"/>
          <p:cNvSpPr txBox="1"/>
          <p:nvPr/>
        </p:nvSpPr>
        <p:spPr>
          <a:xfrm>
            <a:off x="4213235" y="241509"/>
            <a:ext cx="3843978" cy="507823"/>
          </a:xfrm>
          <a:prstGeom prst="rect">
            <a:avLst/>
          </a:prstGeom>
          <a:noFill/>
        </p:spPr>
        <p:txBody>
          <a:bodyPr wrap="square" lIns="45711" tIns="22856" rIns="45711" bIns="22856" rtlCol="0">
            <a:spAutoFit/>
          </a:bodyPr>
          <a:lstStyle/>
          <a:p>
            <a:pPr algn="ctr"/>
            <a:r>
              <a:rPr lang="en-US" sz="3000" b="1" dirty="0">
                <a:solidFill>
                  <a:schemeClr val="tx2"/>
                </a:solidFill>
                <a:latin typeface="Lato" pitchFamily="34" charset="0"/>
                <a:ea typeface="Lato" pitchFamily="34" charset="0"/>
                <a:cs typeface="Lato" pitchFamily="34" charset="0"/>
              </a:rPr>
              <a:t>Observations</a:t>
            </a:r>
            <a:endParaRPr lang="id-ID" sz="3000" b="1" dirty="0">
              <a:solidFill>
                <a:schemeClr val="tx2"/>
              </a:solidFill>
              <a:latin typeface="Lato" pitchFamily="34" charset="0"/>
              <a:ea typeface="Lato" pitchFamily="34" charset="0"/>
              <a:cs typeface="Lato" pitchFamily="34" charset="0"/>
            </a:endParaRPr>
          </a:p>
        </p:txBody>
      </p:sp>
      <p:grpSp>
        <p:nvGrpSpPr>
          <p:cNvPr id="580" name="Group 1"/>
          <p:cNvGrpSpPr/>
          <p:nvPr/>
        </p:nvGrpSpPr>
        <p:grpSpPr>
          <a:xfrm>
            <a:off x="5219700" y="793915"/>
            <a:ext cx="1828801" cy="120485"/>
            <a:chOff x="10866255" y="8448874"/>
            <a:chExt cx="2738812" cy="73150"/>
          </a:xfrm>
        </p:grpSpPr>
        <p:sp>
          <p:nvSpPr>
            <p:cNvPr id="581"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582"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583"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584"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585"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586"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grpSp>
      <p:sp>
        <p:nvSpPr>
          <p:cNvPr id="138" name="Rectangle 231"/>
          <p:cNvSpPr>
            <a:spLocks noChangeArrowheads="1"/>
          </p:cNvSpPr>
          <p:nvPr/>
        </p:nvSpPr>
        <p:spPr bwMode="auto">
          <a:xfrm>
            <a:off x="0" y="2419813"/>
            <a:ext cx="12176919" cy="4072926"/>
          </a:xfrm>
          <a:prstGeom prst="rect">
            <a:avLst/>
          </a:prstGeom>
          <a:solidFill>
            <a:schemeClr val="accent3"/>
          </a:solidFill>
          <a:ln>
            <a:noFill/>
          </a:ln>
        </p:spPr>
        <p:txBody>
          <a:bodyPr vert="horz" wrap="square" lIns="45720" tIns="22860" rIns="45720" bIns="22860" numCol="1" anchor="t" anchorCtr="0" compatLnSpc="1">
            <a:prstTxWarp prst="textNoShape">
              <a:avLst/>
            </a:prstTxWarp>
          </a:bodyPr>
          <a:lstStyle/>
          <a:p>
            <a:endParaRPr lang="th-TH" sz="900"/>
          </a:p>
        </p:txBody>
      </p:sp>
      <p:grpSp>
        <p:nvGrpSpPr>
          <p:cNvPr id="116" name="กลุ่ม 115"/>
          <p:cNvGrpSpPr/>
          <p:nvPr/>
        </p:nvGrpSpPr>
        <p:grpSpPr>
          <a:xfrm>
            <a:off x="1166358" y="2206952"/>
            <a:ext cx="5928837" cy="4285787"/>
            <a:chOff x="743314" y="5304798"/>
            <a:chExt cx="8267263" cy="5976169"/>
          </a:xfrm>
        </p:grpSpPr>
        <p:sp>
          <p:nvSpPr>
            <p:cNvPr id="117" name="Freeform 264"/>
            <p:cNvSpPr>
              <a:spLocks/>
            </p:cNvSpPr>
            <p:nvPr/>
          </p:nvSpPr>
          <p:spPr bwMode="auto">
            <a:xfrm>
              <a:off x="2151095" y="6201914"/>
              <a:ext cx="115935" cy="264994"/>
            </a:xfrm>
            <a:custGeom>
              <a:avLst/>
              <a:gdLst>
                <a:gd name="T0" fmla="*/ 0 w 7"/>
                <a:gd name="T1" fmla="*/ 14 h 16"/>
                <a:gd name="T2" fmla="*/ 2 w 7"/>
                <a:gd name="T3" fmla="*/ 16 h 16"/>
                <a:gd name="T4" fmla="*/ 5 w 7"/>
                <a:gd name="T5" fmla="*/ 16 h 16"/>
                <a:gd name="T6" fmla="*/ 7 w 7"/>
                <a:gd name="T7" fmla="*/ 14 h 16"/>
                <a:gd name="T8" fmla="*/ 7 w 7"/>
                <a:gd name="T9" fmla="*/ 2 h 16"/>
                <a:gd name="T10" fmla="*/ 5 w 7"/>
                <a:gd name="T11" fmla="*/ 0 h 16"/>
                <a:gd name="T12" fmla="*/ 2 w 7"/>
                <a:gd name="T13" fmla="*/ 0 h 16"/>
                <a:gd name="T14" fmla="*/ 0 w 7"/>
                <a:gd name="T15" fmla="*/ 2 h 16"/>
                <a:gd name="T16" fmla="*/ 0 w 7"/>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6">
                  <a:moveTo>
                    <a:pt x="0" y="14"/>
                  </a:moveTo>
                  <a:cubicBezTo>
                    <a:pt x="0" y="15"/>
                    <a:pt x="1" y="16"/>
                    <a:pt x="2" y="16"/>
                  </a:cubicBezTo>
                  <a:cubicBezTo>
                    <a:pt x="5" y="16"/>
                    <a:pt x="5" y="16"/>
                    <a:pt x="5" y="16"/>
                  </a:cubicBezTo>
                  <a:cubicBezTo>
                    <a:pt x="6" y="16"/>
                    <a:pt x="7" y="15"/>
                    <a:pt x="7" y="14"/>
                  </a:cubicBezTo>
                  <a:cubicBezTo>
                    <a:pt x="7" y="2"/>
                    <a:pt x="7" y="2"/>
                    <a:pt x="7" y="2"/>
                  </a:cubicBezTo>
                  <a:cubicBezTo>
                    <a:pt x="7" y="1"/>
                    <a:pt x="6" y="0"/>
                    <a:pt x="5" y="0"/>
                  </a:cubicBezTo>
                  <a:cubicBezTo>
                    <a:pt x="2" y="0"/>
                    <a:pt x="2" y="0"/>
                    <a:pt x="2" y="0"/>
                  </a:cubicBezTo>
                  <a:cubicBezTo>
                    <a:pt x="1" y="0"/>
                    <a:pt x="0" y="1"/>
                    <a:pt x="0" y="2"/>
                  </a:cubicBezTo>
                  <a:lnTo>
                    <a:pt x="0" y="14"/>
                  </a:lnTo>
                  <a:close/>
                </a:path>
              </a:pathLst>
            </a:custGeom>
            <a:solidFill>
              <a:srgbClr val="F1F7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18" name="Freeform 265"/>
            <p:cNvSpPr>
              <a:spLocks noEditPoints="1"/>
            </p:cNvSpPr>
            <p:nvPr/>
          </p:nvSpPr>
          <p:spPr bwMode="auto">
            <a:xfrm>
              <a:off x="2716968" y="10668168"/>
              <a:ext cx="5631123" cy="612799"/>
            </a:xfrm>
            <a:custGeom>
              <a:avLst/>
              <a:gdLst>
                <a:gd name="T0" fmla="*/ 333 w 340"/>
                <a:gd name="T1" fmla="*/ 20 h 37"/>
                <a:gd name="T2" fmla="*/ 333 w 340"/>
                <a:gd name="T3" fmla="*/ 2 h 37"/>
                <a:gd name="T4" fmla="*/ 330 w 340"/>
                <a:gd name="T5" fmla="*/ 2 h 37"/>
                <a:gd name="T6" fmla="*/ 330 w 340"/>
                <a:gd name="T7" fmla="*/ 20 h 37"/>
                <a:gd name="T8" fmla="*/ 323 w 340"/>
                <a:gd name="T9" fmla="*/ 28 h 37"/>
                <a:gd name="T10" fmla="*/ 331 w 340"/>
                <a:gd name="T11" fmla="*/ 37 h 37"/>
                <a:gd name="T12" fmla="*/ 340 w 340"/>
                <a:gd name="T13" fmla="*/ 28 h 37"/>
                <a:gd name="T14" fmla="*/ 333 w 340"/>
                <a:gd name="T15" fmla="*/ 20 h 37"/>
                <a:gd name="T16" fmla="*/ 331 w 340"/>
                <a:gd name="T17" fmla="*/ 33 h 37"/>
                <a:gd name="T18" fmla="*/ 326 w 340"/>
                <a:gd name="T19" fmla="*/ 28 h 37"/>
                <a:gd name="T20" fmla="*/ 331 w 340"/>
                <a:gd name="T21" fmla="*/ 23 h 37"/>
                <a:gd name="T22" fmla="*/ 336 w 340"/>
                <a:gd name="T23" fmla="*/ 28 h 37"/>
                <a:gd name="T24" fmla="*/ 331 w 340"/>
                <a:gd name="T25" fmla="*/ 33 h 37"/>
                <a:gd name="T26" fmla="*/ 10 w 340"/>
                <a:gd name="T27" fmla="*/ 19 h 37"/>
                <a:gd name="T28" fmla="*/ 10 w 340"/>
                <a:gd name="T29" fmla="*/ 0 h 37"/>
                <a:gd name="T30" fmla="*/ 7 w 340"/>
                <a:gd name="T31" fmla="*/ 0 h 37"/>
                <a:gd name="T32" fmla="*/ 7 w 340"/>
                <a:gd name="T33" fmla="*/ 19 h 37"/>
                <a:gd name="T34" fmla="*/ 0 w 340"/>
                <a:gd name="T35" fmla="*/ 27 h 37"/>
                <a:gd name="T36" fmla="*/ 9 w 340"/>
                <a:gd name="T37" fmla="*/ 35 h 37"/>
                <a:gd name="T38" fmla="*/ 17 w 340"/>
                <a:gd name="T39" fmla="*/ 27 h 37"/>
                <a:gd name="T40" fmla="*/ 10 w 340"/>
                <a:gd name="T41" fmla="*/ 19 h 37"/>
                <a:gd name="T42" fmla="*/ 9 w 340"/>
                <a:gd name="T43" fmla="*/ 32 h 37"/>
                <a:gd name="T44" fmla="*/ 4 w 340"/>
                <a:gd name="T45" fmla="*/ 27 h 37"/>
                <a:gd name="T46" fmla="*/ 9 w 340"/>
                <a:gd name="T47" fmla="*/ 22 h 37"/>
                <a:gd name="T48" fmla="*/ 14 w 340"/>
                <a:gd name="T49" fmla="*/ 27 h 37"/>
                <a:gd name="T50" fmla="*/ 9 w 340"/>
                <a:gd name="T51" fmla="*/ 3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40" h="37">
                  <a:moveTo>
                    <a:pt x="333" y="20"/>
                  </a:moveTo>
                  <a:cubicBezTo>
                    <a:pt x="333" y="2"/>
                    <a:pt x="333" y="2"/>
                    <a:pt x="333" y="2"/>
                  </a:cubicBezTo>
                  <a:cubicBezTo>
                    <a:pt x="330" y="2"/>
                    <a:pt x="330" y="2"/>
                    <a:pt x="330" y="2"/>
                  </a:cubicBezTo>
                  <a:cubicBezTo>
                    <a:pt x="330" y="20"/>
                    <a:pt x="330" y="20"/>
                    <a:pt x="330" y="20"/>
                  </a:cubicBezTo>
                  <a:cubicBezTo>
                    <a:pt x="326" y="21"/>
                    <a:pt x="323" y="24"/>
                    <a:pt x="323" y="28"/>
                  </a:cubicBezTo>
                  <a:cubicBezTo>
                    <a:pt x="323" y="33"/>
                    <a:pt x="327" y="37"/>
                    <a:pt x="331" y="37"/>
                  </a:cubicBezTo>
                  <a:cubicBezTo>
                    <a:pt x="336" y="37"/>
                    <a:pt x="340" y="33"/>
                    <a:pt x="340" y="28"/>
                  </a:cubicBezTo>
                  <a:cubicBezTo>
                    <a:pt x="340" y="24"/>
                    <a:pt x="337" y="21"/>
                    <a:pt x="333" y="20"/>
                  </a:cubicBezTo>
                  <a:close/>
                  <a:moveTo>
                    <a:pt x="331" y="33"/>
                  </a:moveTo>
                  <a:cubicBezTo>
                    <a:pt x="329" y="33"/>
                    <a:pt x="326" y="31"/>
                    <a:pt x="326" y="28"/>
                  </a:cubicBezTo>
                  <a:cubicBezTo>
                    <a:pt x="326" y="26"/>
                    <a:pt x="329" y="23"/>
                    <a:pt x="331" y="23"/>
                  </a:cubicBezTo>
                  <a:cubicBezTo>
                    <a:pt x="334" y="23"/>
                    <a:pt x="336" y="26"/>
                    <a:pt x="336" y="28"/>
                  </a:cubicBezTo>
                  <a:cubicBezTo>
                    <a:pt x="336" y="31"/>
                    <a:pt x="334" y="33"/>
                    <a:pt x="331" y="33"/>
                  </a:cubicBezTo>
                  <a:close/>
                  <a:moveTo>
                    <a:pt x="10" y="19"/>
                  </a:moveTo>
                  <a:cubicBezTo>
                    <a:pt x="10" y="0"/>
                    <a:pt x="10" y="0"/>
                    <a:pt x="10" y="0"/>
                  </a:cubicBezTo>
                  <a:cubicBezTo>
                    <a:pt x="7" y="0"/>
                    <a:pt x="7" y="0"/>
                    <a:pt x="7" y="0"/>
                  </a:cubicBezTo>
                  <a:cubicBezTo>
                    <a:pt x="7" y="19"/>
                    <a:pt x="7" y="19"/>
                    <a:pt x="7" y="19"/>
                  </a:cubicBezTo>
                  <a:cubicBezTo>
                    <a:pt x="3" y="20"/>
                    <a:pt x="0" y="23"/>
                    <a:pt x="0" y="27"/>
                  </a:cubicBezTo>
                  <a:cubicBezTo>
                    <a:pt x="0" y="32"/>
                    <a:pt x="4" y="35"/>
                    <a:pt x="9" y="35"/>
                  </a:cubicBezTo>
                  <a:cubicBezTo>
                    <a:pt x="13" y="35"/>
                    <a:pt x="17" y="32"/>
                    <a:pt x="17" y="27"/>
                  </a:cubicBezTo>
                  <a:cubicBezTo>
                    <a:pt x="17" y="23"/>
                    <a:pt x="14" y="20"/>
                    <a:pt x="10" y="19"/>
                  </a:cubicBezTo>
                  <a:close/>
                  <a:moveTo>
                    <a:pt x="9" y="32"/>
                  </a:moveTo>
                  <a:cubicBezTo>
                    <a:pt x="6" y="32"/>
                    <a:pt x="4" y="30"/>
                    <a:pt x="4" y="27"/>
                  </a:cubicBezTo>
                  <a:cubicBezTo>
                    <a:pt x="4" y="24"/>
                    <a:pt x="6" y="22"/>
                    <a:pt x="9" y="22"/>
                  </a:cubicBezTo>
                  <a:cubicBezTo>
                    <a:pt x="11" y="22"/>
                    <a:pt x="14" y="24"/>
                    <a:pt x="14" y="27"/>
                  </a:cubicBezTo>
                  <a:cubicBezTo>
                    <a:pt x="14" y="30"/>
                    <a:pt x="11" y="32"/>
                    <a:pt x="9" y="32"/>
                  </a:cubicBezTo>
                  <a:close/>
                </a:path>
              </a:pathLst>
            </a:custGeom>
            <a:solidFill>
              <a:srgbClr val="595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19" name="Rectangle 266"/>
            <p:cNvSpPr>
              <a:spLocks noChangeArrowheads="1"/>
            </p:cNvSpPr>
            <p:nvPr/>
          </p:nvSpPr>
          <p:spPr bwMode="auto">
            <a:xfrm>
              <a:off x="2432651" y="6235038"/>
              <a:ext cx="6312932" cy="453250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0" name="Rectangle 267"/>
            <p:cNvSpPr>
              <a:spLocks noChangeArrowheads="1"/>
            </p:cNvSpPr>
            <p:nvPr/>
          </p:nvSpPr>
          <p:spPr bwMode="auto">
            <a:xfrm>
              <a:off x="2432651" y="6235038"/>
              <a:ext cx="6312932" cy="453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1" name="Rectangle 268"/>
            <p:cNvSpPr>
              <a:spLocks noChangeArrowheads="1"/>
            </p:cNvSpPr>
            <p:nvPr/>
          </p:nvSpPr>
          <p:spPr bwMode="auto">
            <a:xfrm>
              <a:off x="2617596" y="6500032"/>
              <a:ext cx="5929242" cy="4085325"/>
            </a:xfrm>
            <a:prstGeom prst="rect">
              <a:avLst/>
            </a:prstGeom>
            <a:solidFill>
              <a:srgbClr val="D2D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2" name="Rectangle 269"/>
            <p:cNvSpPr>
              <a:spLocks noChangeArrowheads="1"/>
            </p:cNvSpPr>
            <p:nvPr/>
          </p:nvSpPr>
          <p:spPr bwMode="auto">
            <a:xfrm>
              <a:off x="2617596" y="6500032"/>
              <a:ext cx="5929242" cy="408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3" name="Rectangle 270"/>
            <p:cNvSpPr>
              <a:spLocks noChangeArrowheads="1"/>
            </p:cNvSpPr>
            <p:nvPr/>
          </p:nvSpPr>
          <p:spPr bwMode="auto">
            <a:xfrm>
              <a:off x="8745583" y="6235038"/>
              <a:ext cx="149059" cy="198746"/>
            </a:xfrm>
            <a:prstGeom prst="rect">
              <a:avLst/>
            </a:prstGeom>
            <a:solidFill>
              <a:srgbClr val="595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4" name="Rectangle 271"/>
            <p:cNvSpPr>
              <a:spLocks noChangeArrowheads="1"/>
            </p:cNvSpPr>
            <p:nvPr/>
          </p:nvSpPr>
          <p:spPr bwMode="auto">
            <a:xfrm>
              <a:off x="8745583" y="6235038"/>
              <a:ext cx="149059" cy="19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5" name="Freeform 272"/>
            <p:cNvSpPr>
              <a:spLocks/>
            </p:cNvSpPr>
            <p:nvPr/>
          </p:nvSpPr>
          <p:spPr bwMode="auto">
            <a:xfrm>
              <a:off x="8894642" y="6201914"/>
              <a:ext cx="115935" cy="264994"/>
            </a:xfrm>
            <a:custGeom>
              <a:avLst/>
              <a:gdLst>
                <a:gd name="T0" fmla="*/ 7 w 7"/>
                <a:gd name="T1" fmla="*/ 14 h 16"/>
                <a:gd name="T2" fmla="*/ 5 w 7"/>
                <a:gd name="T3" fmla="*/ 16 h 16"/>
                <a:gd name="T4" fmla="*/ 2 w 7"/>
                <a:gd name="T5" fmla="*/ 16 h 16"/>
                <a:gd name="T6" fmla="*/ 0 w 7"/>
                <a:gd name="T7" fmla="*/ 14 h 16"/>
                <a:gd name="T8" fmla="*/ 0 w 7"/>
                <a:gd name="T9" fmla="*/ 2 h 16"/>
                <a:gd name="T10" fmla="*/ 2 w 7"/>
                <a:gd name="T11" fmla="*/ 0 h 16"/>
                <a:gd name="T12" fmla="*/ 5 w 7"/>
                <a:gd name="T13" fmla="*/ 0 h 16"/>
                <a:gd name="T14" fmla="*/ 7 w 7"/>
                <a:gd name="T15" fmla="*/ 2 h 16"/>
                <a:gd name="T16" fmla="*/ 7 w 7"/>
                <a:gd name="T17"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16">
                  <a:moveTo>
                    <a:pt x="7" y="14"/>
                  </a:moveTo>
                  <a:cubicBezTo>
                    <a:pt x="7" y="15"/>
                    <a:pt x="6" y="16"/>
                    <a:pt x="5" y="16"/>
                  </a:cubicBezTo>
                  <a:cubicBezTo>
                    <a:pt x="2" y="16"/>
                    <a:pt x="2" y="16"/>
                    <a:pt x="2" y="16"/>
                  </a:cubicBezTo>
                  <a:cubicBezTo>
                    <a:pt x="1" y="16"/>
                    <a:pt x="0" y="15"/>
                    <a:pt x="0" y="14"/>
                  </a:cubicBezTo>
                  <a:cubicBezTo>
                    <a:pt x="0" y="2"/>
                    <a:pt x="0" y="2"/>
                    <a:pt x="0" y="2"/>
                  </a:cubicBezTo>
                  <a:cubicBezTo>
                    <a:pt x="0" y="1"/>
                    <a:pt x="1" y="0"/>
                    <a:pt x="2" y="0"/>
                  </a:cubicBezTo>
                  <a:cubicBezTo>
                    <a:pt x="5" y="0"/>
                    <a:pt x="5" y="0"/>
                    <a:pt x="5" y="0"/>
                  </a:cubicBezTo>
                  <a:cubicBezTo>
                    <a:pt x="6" y="0"/>
                    <a:pt x="7" y="1"/>
                    <a:pt x="7" y="2"/>
                  </a:cubicBezTo>
                  <a:lnTo>
                    <a:pt x="7" y="14"/>
                  </a:lnTo>
                  <a:close/>
                </a:path>
              </a:pathLst>
            </a:custGeom>
            <a:solidFill>
              <a:srgbClr val="F1F7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6" name="Rectangle 273"/>
            <p:cNvSpPr>
              <a:spLocks noChangeArrowheads="1"/>
            </p:cNvSpPr>
            <p:nvPr/>
          </p:nvSpPr>
          <p:spPr bwMode="auto">
            <a:xfrm>
              <a:off x="2267030" y="6235038"/>
              <a:ext cx="165621" cy="198746"/>
            </a:xfrm>
            <a:prstGeom prst="rect">
              <a:avLst/>
            </a:prstGeom>
            <a:solidFill>
              <a:srgbClr val="595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7" name="Rectangle 274"/>
            <p:cNvSpPr>
              <a:spLocks noChangeArrowheads="1"/>
            </p:cNvSpPr>
            <p:nvPr/>
          </p:nvSpPr>
          <p:spPr bwMode="auto">
            <a:xfrm>
              <a:off x="2267030" y="6235038"/>
              <a:ext cx="165621" cy="19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8" name="Freeform 275"/>
            <p:cNvSpPr>
              <a:spLocks/>
            </p:cNvSpPr>
            <p:nvPr/>
          </p:nvSpPr>
          <p:spPr bwMode="auto">
            <a:xfrm>
              <a:off x="2432651" y="6433784"/>
              <a:ext cx="6312932" cy="149059"/>
            </a:xfrm>
            <a:custGeom>
              <a:avLst/>
              <a:gdLst>
                <a:gd name="T0" fmla="*/ 2287 w 2287"/>
                <a:gd name="T1" fmla="*/ 0 h 54"/>
                <a:gd name="T2" fmla="*/ 0 w 2287"/>
                <a:gd name="T3" fmla="*/ 0 h 54"/>
                <a:gd name="T4" fmla="*/ 0 w 2287"/>
                <a:gd name="T5" fmla="*/ 54 h 54"/>
                <a:gd name="T6" fmla="*/ 67 w 2287"/>
                <a:gd name="T7" fmla="*/ 54 h 54"/>
                <a:gd name="T8" fmla="*/ 67 w 2287"/>
                <a:gd name="T9" fmla="*/ 24 h 54"/>
                <a:gd name="T10" fmla="*/ 2215 w 2287"/>
                <a:gd name="T11" fmla="*/ 24 h 54"/>
                <a:gd name="T12" fmla="*/ 2215 w 2287"/>
                <a:gd name="T13" fmla="*/ 54 h 54"/>
                <a:gd name="T14" fmla="*/ 2287 w 2287"/>
                <a:gd name="T15" fmla="*/ 54 h 54"/>
                <a:gd name="T16" fmla="*/ 2287 w 2287"/>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7" h="54">
                  <a:moveTo>
                    <a:pt x="2287" y="0"/>
                  </a:moveTo>
                  <a:lnTo>
                    <a:pt x="0" y="0"/>
                  </a:lnTo>
                  <a:lnTo>
                    <a:pt x="0" y="54"/>
                  </a:lnTo>
                  <a:lnTo>
                    <a:pt x="67" y="54"/>
                  </a:lnTo>
                  <a:lnTo>
                    <a:pt x="67" y="24"/>
                  </a:lnTo>
                  <a:lnTo>
                    <a:pt x="2215" y="24"/>
                  </a:lnTo>
                  <a:lnTo>
                    <a:pt x="2215" y="54"/>
                  </a:lnTo>
                  <a:lnTo>
                    <a:pt x="2287" y="54"/>
                  </a:lnTo>
                  <a:lnTo>
                    <a:pt x="2287" y="0"/>
                  </a:ln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29" name="Freeform 276"/>
            <p:cNvSpPr>
              <a:spLocks/>
            </p:cNvSpPr>
            <p:nvPr/>
          </p:nvSpPr>
          <p:spPr bwMode="auto">
            <a:xfrm>
              <a:off x="2432651" y="6433784"/>
              <a:ext cx="6312932" cy="149059"/>
            </a:xfrm>
            <a:custGeom>
              <a:avLst/>
              <a:gdLst>
                <a:gd name="T0" fmla="*/ 2287 w 2287"/>
                <a:gd name="T1" fmla="*/ 0 h 54"/>
                <a:gd name="T2" fmla="*/ 0 w 2287"/>
                <a:gd name="T3" fmla="*/ 0 h 54"/>
                <a:gd name="T4" fmla="*/ 0 w 2287"/>
                <a:gd name="T5" fmla="*/ 54 h 54"/>
                <a:gd name="T6" fmla="*/ 67 w 2287"/>
                <a:gd name="T7" fmla="*/ 54 h 54"/>
                <a:gd name="T8" fmla="*/ 67 w 2287"/>
                <a:gd name="T9" fmla="*/ 24 h 54"/>
                <a:gd name="T10" fmla="*/ 2215 w 2287"/>
                <a:gd name="T11" fmla="*/ 24 h 54"/>
                <a:gd name="T12" fmla="*/ 2215 w 2287"/>
                <a:gd name="T13" fmla="*/ 54 h 54"/>
                <a:gd name="T14" fmla="*/ 2287 w 2287"/>
                <a:gd name="T15" fmla="*/ 54 h 54"/>
                <a:gd name="T16" fmla="*/ 2287 w 2287"/>
                <a:gd name="T1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87" h="54">
                  <a:moveTo>
                    <a:pt x="2287" y="0"/>
                  </a:moveTo>
                  <a:lnTo>
                    <a:pt x="0" y="0"/>
                  </a:lnTo>
                  <a:lnTo>
                    <a:pt x="0" y="54"/>
                  </a:lnTo>
                  <a:lnTo>
                    <a:pt x="67" y="54"/>
                  </a:lnTo>
                  <a:lnTo>
                    <a:pt x="67" y="24"/>
                  </a:lnTo>
                  <a:lnTo>
                    <a:pt x="2215" y="24"/>
                  </a:lnTo>
                  <a:lnTo>
                    <a:pt x="2215" y="54"/>
                  </a:lnTo>
                  <a:lnTo>
                    <a:pt x="2287" y="54"/>
                  </a:lnTo>
                  <a:lnTo>
                    <a:pt x="228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0" name="Rectangle 277"/>
            <p:cNvSpPr>
              <a:spLocks noChangeArrowheads="1"/>
            </p:cNvSpPr>
            <p:nvPr/>
          </p:nvSpPr>
          <p:spPr bwMode="auto">
            <a:xfrm>
              <a:off x="2617596" y="6500032"/>
              <a:ext cx="5929242" cy="82811"/>
            </a:xfrm>
            <a:prstGeom prst="rect">
              <a:avLst/>
            </a:prstGeom>
            <a:solidFill>
              <a:srgbClr val="B0B2B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1" name="Rectangle 278"/>
            <p:cNvSpPr>
              <a:spLocks noChangeArrowheads="1"/>
            </p:cNvSpPr>
            <p:nvPr/>
          </p:nvSpPr>
          <p:spPr bwMode="auto">
            <a:xfrm>
              <a:off x="2617596" y="6500032"/>
              <a:ext cx="5929242" cy="82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2" name="Freeform 279"/>
            <p:cNvSpPr>
              <a:spLocks/>
            </p:cNvSpPr>
            <p:nvPr/>
          </p:nvSpPr>
          <p:spPr bwMode="auto">
            <a:xfrm>
              <a:off x="2667282" y="6765026"/>
              <a:ext cx="5862993" cy="2658222"/>
            </a:xfrm>
            <a:custGeom>
              <a:avLst/>
              <a:gdLst>
                <a:gd name="T0" fmla="*/ 1698 w 2124"/>
                <a:gd name="T1" fmla="*/ 0 h 963"/>
                <a:gd name="T2" fmla="*/ 1278 w 2124"/>
                <a:gd name="T3" fmla="*/ 337 h 963"/>
                <a:gd name="T4" fmla="*/ 852 w 2124"/>
                <a:gd name="T5" fmla="*/ 139 h 963"/>
                <a:gd name="T6" fmla="*/ 426 w 2124"/>
                <a:gd name="T7" fmla="*/ 331 h 963"/>
                <a:gd name="T8" fmla="*/ 0 w 2124"/>
                <a:gd name="T9" fmla="*/ 91 h 963"/>
                <a:gd name="T10" fmla="*/ 0 w 2124"/>
                <a:gd name="T11" fmla="*/ 963 h 963"/>
                <a:gd name="T12" fmla="*/ 2124 w 2124"/>
                <a:gd name="T13" fmla="*/ 963 h 963"/>
                <a:gd name="T14" fmla="*/ 2124 w 2124"/>
                <a:gd name="T15" fmla="*/ 97 h 963"/>
                <a:gd name="T16" fmla="*/ 1698 w 2124"/>
                <a:gd name="T17" fmla="*/ 0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4" h="963">
                  <a:moveTo>
                    <a:pt x="1698" y="0"/>
                  </a:moveTo>
                  <a:lnTo>
                    <a:pt x="1278" y="337"/>
                  </a:lnTo>
                  <a:lnTo>
                    <a:pt x="852" y="139"/>
                  </a:lnTo>
                  <a:lnTo>
                    <a:pt x="426" y="331"/>
                  </a:lnTo>
                  <a:lnTo>
                    <a:pt x="0" y="91"/>
                  </a:lnTo>
                  <a:lnTo>
                    <a:pt x="0" y="963"/>
                  </a:lnTo>
                  <a:lnTo>
                    <a:pt x="2124" y="963"/>
                  </a:lnTo>
                  <a:lnTo>
                    <a:pt x="2124" y="97"/>
                  </a:lnTo>
                  <a:lnTo>
                    <a:pt x="1698" y="0"/>
                  </a:lnTo>
                  <a:close/>
                </a:path>
              </a:pathLst>
            </a:custGeom>
            <a:solidFill>
              <a:srgbClr val="EB69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3" name="Freeform 280"/>
            <p:cNvSpPr>
              <a:spLocks/>
            </p:cNvSpPr>
            <p:nvPr/>
          </p:nvSpPr>
          <p:spPr bwMode="auto">
            <a:xfrm>
              <a:off x="2667282" y="6897523"/>
              <a:ext cx="5862993" cy="2525725"/>
            </a:xfrm>
            <a:custGeom>
              <a:avLst/>
              <a:gdLst>
                <a:gd name="T0" fmla="*/ 1698 w 2124"/>
                <a:gd name="T1" fmla="*/ 0 h 915"/>
                <a:gd name="T2" fmla="*/ 1278 w 2124"/>
                <a:gd name="T3" fmla="*/ 488 h 915"/>
                <a:gd name="T4" fmla="*/ 852 w 2124"/>
                <a:gd name="T5" fmla="*/ 229 h 915"/>
                <a:gd name="T6" fmla="*/ 426 w 2124"/>
                <a:gd name="T7" fmla="*/ 536 h 915"/>
                <a:gd name="T8" fmla="*/ 0 w 2124"/>
                <a:gd name="T9" fmla="*/ 199 h 915"/>
                <a:gd name="T10" fmla="*/ 0 w 2124"/>
                <a:gd name="T11" fmla="*/ 915 h 915"/>
                <a:gd name="T12" fmla="*/ 2124 w 2124"/>
                <a:gd name="T13" fmla="*/ 915 h 915"/>
                <a:gd name="T14" fmla="*/ 2124 w 2124"/>
                <a:gd name="T15" fmla="*/ 265 h 915"/>
                <a:gd name="T16" fmla="*/ 1698 w 2124"/>
                <a:gd name="T17" fmla="*/ 0 h 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4" h="915">
                  <a:moveTo>
                    <a:pt x="1698" y="0"/>
                  </a:moveTo>
                  <a:lnTo>
                    <a:pt x="1278" y="488"/>
                  </a:lnTo>
                  <a:lnTo>
                    <a:pt x="852" y="229"/>
                  </a:lnTo>
                  <a:lnTo>
                    <a:pt x="426" y="536"/>
                  </a:lnTo>
                  <a:lnTo>
                    <a:pt x="0" y="199"/>
                  </a:lnTo>
                  <a:lnTo>
                    <a:pt x="0" y="915"/>
                  </a:lnTo>
                  <a:lnTo>
                    <a:pt x="2124" y="915"/>
                  </a:lnTo>
                  <a:lnTo>
                    <a:pt x="2124" y="265"/>
                  </a:lnTo>
                  <a:lnTo>
                    <a:pt x="1698" y="0"/>
                  </a:lnTo>
                  <a:close/>
                </a:path>
              </a:pathLst>
            </a:custGeom>
            <a:solidFill>
              <a:srgbClr val="6BCBE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4" name="Freeform 281"/>
            <p:cNvSpPr>
              <a:spLocks/>
            </p:cNvSpPr>
            <p:nvPr/>
          </p:nvSpPr>
          <p:spPr bwMode="auto">
            <a:xfrm>
              <a:off x="2667282" y="7281212"/>
              <a:ext cx="5862993" cy="2142035"/>
            </a:xfrm>
            <a:custGeom>
              <a:avLst/>
              <a:gdLst>
                <a:gd name="T0" fmla="*/ 1698 w 2124"/>
                <a:gd name="T1" fmla="*/ 0 h 776"/>
                <a:gd name="T2" fmla="*/ 1278 w 2124"/>
                <a:gd name="T3" fmla="*/ 445 h 776"/>
                <a:gd name="T4" fmla="*/ 852 w 2124"/>
                <a:gd name="T5" fmla="*/ 288 h 776"/>
                <a:gd name="T6" fmla="*/ 426 w 2124"/>
                <a:gd name="T7" fmla="*/ 529 h 776"/>
                <a:gd name="T8" fmla="*/ 0 w 2124"/>
                <a:gd name="T9" fmla="*/ 192 h 776"/>
                <a:gd name="T10" fmla="*/ 0 w 2124"/>
                <a:gd name="T11" fmla="*/ 776 h 776"/>
                <a:gd name="T12" fmla="*/ 2124 w 2124"/>
                <a:gd name="T13" fmla="*/ 776 h 776"/>
                <a:gd name="T14" fmla="*/ 2124 w 2124"/>
                <a:gd name="T15" fmla="*/ 270 h 776"/>
                <a:gd name="T16" fmla="*/ 1698 w 2124"/>
                <a:gd name="T17" fmla="*/ 0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4" h="776">
                  <a:moveTo>
                    <a:pt x="1698" y="0"/>
                  </a:moveTo>
                  <a:lnTo>
                    <a:pt x="1278" y="445"/>
                  </a:lnTo>
                  <a:lnTo>
                    <a:pt x="852" y="288"/>
                  </a:lnTo>
                  <a:lnTo>
                    <a:pt x="426" y="529"/>
                  </a:lnTo>
                  <a:lnTo>
                    <a:pt x="0" y="192"/>
                  </a:lnTo>
                  <a:lnTo>
                    <a:pt x="0" y="776"/>
                  </a:lnTo>
                  <a:lnTo>
                    <a:pt x="2124" y="776"/>
                  </a:lnTo>
                  <a:lnTo>
                    <a:pt x="2124" y="270"/>
                  </a:lnTo>
                  <a:lnTo>
                    <a:pt x="1698" y="0"/>
                  </a:lnTo>
                  <a:close/>
                </a:path>
              </a:pathLst>
            </a:custGeom>
            <a:solidFill>
              <a:srgbClr val="FFCD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5" name="Freeform 282"/>
            <p:cNvSpPr>
              <a:spLocks/>
            </p:cNvSpPr>
            <p:nvPr/>
          </p:nvSpPr>
          <p:spPr bwMode="auto">
            <a:xfrm>
              <a:off x="2667282" y="7877448"/>
              <a:ext cx="5862993" cy="1562361"/>
            </a:xfrm>
            <a:custGeom>
              <a:avLst/>
              <a:gdLst>
                <a:gd name="T0" fmla="*/ 1698 w 2124"/>
                <a:gd name="T1" fmla="*/ 0 h 566"/>
                <a:gd name="T2" fmla="*/ 1278 w 2124"/>
                <a:gd name="T3" fmla="*/ 409 h 566"/>
                <a:gd name="T4" fmla="*/ 852 w 2124"/>
                <a:gd name="T5" fmla="*/ 151 h 566"/>
                <a:gd name="T6" fmla="*/ 426 w 2124"/>
                <a:gd name="T7" fmla="*/ 391 h 566"/>
                <a:gd name="T8" fmla="*/ 0 w 2124"/>
                <a:gd name="T9" fmla="*/ 205 h 566"/>
                <a:gd name="T10" fmla="*/ 0 w 2124"/>
                <a:gd name="T11" fmla="*/ 566 h 566"/>
                <a:gd name="T12" fmla="*/ 2124 w 2124"/>
                <a:gd name="T13" fmla="*/ 566 h 566"/>
                <a:gd name="T14" fmla="*/ 2124 w 2124"/>
                <a:gd name="T15" fmla="*/ 127 h 566"/>
                <a:gd name="T16" fmla="*/ 1698 w 2124"/>
                <a:gd name="T17" fmla="*/ 0 h 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4" h="566">
                  <a:moveTo>
                    <a:pt x="1698" y="0"/>
                  </a:moveTo>
                  <a:lnTo>
                    <a:pt x="1278" y="409"/>
                  </a:lnTo>
                  <a:lnTo>
                    <a:pt x="852" y="151"/>
                  </a:lnTo>
                  <a:lnTo>
                    <a:pt x="426" y="391"/>
                  </a:lnTo>
                  <a:lnTo>
                    <a:pt x="0" y="205"/>
                  </a:lnTo>
                  <a:lnTo>
                    <a:pt x="0" y="566"/>
                  </a:lnTo>
                  <a:lnTo>
                    <a:pt x="2124" y="566"/>
                  </a:lnTo>
                  <a:lnTo>
                    <a:pt x="2124" y="127"/>
                  </a:lnTo>
                  <a:lnTo>
                    <a:pt x="1698" y="0"/>
                  </a:lnTo>
                  <a:close/>
                </a:path>
              </a:pathLst>
            </a:custGeom>
            <a:solidFill>
              <a:srgbClr val="17B2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6" name="Rectangle 283"/>
            <p:cNvSpPr>
              <a:spLocks noChangeArrowheads="1"/>
            </p:cNvSpPr>
            <p:nvPr/>
          </p:nvSpPr>
          <p:spPr bwMode="auto">
            <a:xfrm>
              <a:off x="3031649" y="9754489"/>
              <a:ext cx="662485" cy="165621"/>
            </a:xfrm>
            <a:prstGeom prst="rect">
              <a:avLst/>
            </a:prstGeom>
            <a:solidFill>
              <a:srgbClr val="6594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37" name="Rectangle 284"/>
            <p:cNvSpPr>
              <a:spLocks noChangeArrowheads="1"/>
            </p:cNvSpPr>
            <p:nvPr/>
          </p:nvSpPr>
          <p:spPr bwMode="auto">
            <a:xfrm>
              <a:off x="3031649" y="10085732"/>
              <a:ext cx="993728" cy="149059"/>
            </a:xfrm>
            <a:prstGeom prst="rect">
              <a:avLst/>
            </a:prstGeom>
            <a:solidFill>
              <a:srgbClr val="6594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1" name="Rectangle 285"/>
            <p:cNvSpPr>
              <a:spLocks noChangeArrowheads="1"/>
            </p:cNvSpPr>
            <p:nvPr/>
          </p:nvSpPr>
          <p:spPr bwMode="auto">
            <a:xfrm>
              <a:off x="4389743" y="9754489"/>
              <a:ext cx="679047" cy="165621"/>
            </a:xfrm>
            <a:prstGeom prst="rect">
              <a:avLst/>
            </a:prstGeom>
            <a:solidFill>
              <a:srgbClr val="6594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4" name="Rectangle 286"/>
            <p:cNvSpPr>
              <a:spLocks noChangeArrowheads="1"/>
            </p:cNvSpPr>
            <p:nvPr/>
          </p:nvSpPr>
          <p:spPr bwMode="auto">
            <a:xfrm>
              <a:off x="4389743" y="10085732"/>
              <a:ext cx="1010290" cy="149059"/>
            </a:xfrm>
            <a:prstGeom prst="rect">
              <a:avLst/>
            </a:prstGeom>
            <a:solidFill>
              <a:srgbClr val="6594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58" name="Rectangle 287"/>
            <p:cNvSpPr>
              <a:spLocks noChangeArrowheads="1"/>
            </p:cNvSpPr>
            <p:nvPr/>
          </p:nvSpPr>
          <p:spPr bwMode="auto">
            <a:xfrm>
              <a:off x="5764400" y="9754489"/>
              <a:ext cx="679047" cy="165621"/>
            </a:xfrm>
            <a:prstGeom prst="rect">
              <a:avLst/>
            </a:prstGeom>
            <a:solidFill>
              <a:srgbClr val="6594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59" name="Rectangle 288"/>
            <p:cNvSpPr>
              <a:spLocks noChangeArrowheads="1"/>
            </p:cNvSpPr>
            <p:nvPr/>
          </p:nvSpPr>
          <p:spPr bwMode="auto">
            <a:xfrm>
              <a:off x="5764400" y="10085732"/>
              <a:ext cx="1010290" cy="149059"/>
            </a:xfrm>
            <a:prstGeom prst="rect">
              <a:avLst/>
            </a:prstGeom>
            <a:solidFill>
              <a:srgbClr val="6594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0" name="Rectangle 289"/>
            <p:cNvSpPr>
              <a:spLocks noChangeArrowheads="1"/>
            </p:cNvSpPr>
            <p:nvPr/>
          </p:nvSpPr>
          <p:spPr bwMode="auto">
            <a:xfrm>
              <a:off x="7139056" y="9754489"/>
              <a:ext cx="662485" cy="165621"/>
            </a:xfrm>
            <a:prstGeom prst="rect">
              <a:avLst/>
            </a:prstGeom>
            <a:solidFill>
              <a:srgbClr val="6594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1" name="Rectangle 290"/>
            <p:cNvSpPr>
              <a:spLocks noChangeArrowheads="1"/>
            </p:cNvSpPr>
            <p:nvPr/>
          </p:nvSpPr>
          <p:spPr bwMode="auto">
            <a:xfrm>
              <a:off x="7139056" y="10085732"/>
              <a:ext cx="993728" cy="149059"/>
            </a:xfrm>
            <a:prstGeom prst="rect">
              <a:avLst/>
            </a:prstGeom>
            <a:solidFill>
              <a:srgbClr val="6594A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2" name="Freeform 291"/>
            <p:cNvSpPr>
              <a:spLocks/>
            </p:cNvSpPr>
            <p:nvPr/>
          </p:nvSpPr>
          <p:spPr bwMode="auto">
            <a:xfrm>
              <a:off x="743314" y="7132153"/>
              <a:ext cx="1490591" cy="463740"/>
            </a:xfrm>
            <a:custGeom>
              <a:avLst/>
              <a:gdLst>
                <a:gd name="T0" fmla="*/ 90 w 90"/>
                <a:gd name="T1" fmla="*/ 21 h 28"/>
                <a:gd name="T2" fmla="*/ 88 w 90"/>
                <a:gd name="T3" fmla="*/ 26 h 28"/>
                <a:gd name="T4" fmla="*/ 83 w 90"/>
                <a:gd name="T5" fmla="*/ 28 h 28"/>
                <a:gd name="T6" fmla="*/ 7 w 90"/>
                <a:gd name="T7" fmla="*/ 28 h 28"/>
                <a:gd name="T8" fmla="*/ 2 w 90"/>
                <a:gd name="T9" fmla="*/ 26 h 28"/>
                <a:gd name="T10" fmla="*/ 0 w 90"/>
                <a:gd name="T11" fmla="*/ 21 h 28"/>
                <a:gd name="T12" fmla="*/ 0 w 90"/>
                <a:gd name="T13" fmla="*/ 7 h 28"/>
                <a:gd name="T14" fmla="*/ 2 w 90"/>
                <a:gd name="T15" fmla="*/ 2 h 28"/>
                <a:gd name="T16" fmla="*/ 7 w 90"/>
                <a:gd name="T17" fmla="*/ 0 h 28"/>
                <a:gd name="T18" fmla="*/ 83 w 90"/>
                <a:gd name="T19" fmla="*/ 0 h 28"/>
                <a:gd name="T20" fmla="*/ 88 w 90"/>
                <a:gd name="T21" fmla="*/ 2 h 28"/>
                <a:gd name="T22" fmla="*/ 90 w 90"/>
                <a:gd name="T23" fmla="*/ 7 h 28"/>
                <a:gd name="T24" fmla="*/ 90 w 90"/>
                <a:gd name="T25"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0" h="28">
                  <a:moveTo>
                    <a:pt x="90" y="21"/>
                  </a:moveTo>
                  <a:cubicBezTo>
                    <a:pt x="90" y="23"/>
                    <a:pt x="89" y="25"/>
                    <a:pt x="88" y="26"/>
                  </a:cubicBezTo>
                  <a:cubicBezTo>
                    <a:pt x="86" y="27"/>
                    <a:pt x="85" y="28"/>
                    <a:pt x="83" y="28"/>
                  </a:cubicBezTo>
                  <a:cubicBezTo>
                    <a:pt x="7" y="28"/>
                    <a:pt x="7" y="28"/>
                    <a:pt x="7" y="28"/>
                  </a:cubicBezTo>
                  <a:cubicBezTo>
                    <a:pt x="5" y="28"/>
                    <a:pt x="4" y="27"/>
                    <a:pt x="2" y="26"/>
                  </a:cubicBezTo>
                  <a:cubicBezTo>
                    <a:pt x="1" y="25"/>
                    <a:pt x="0" y="23"/>
                    <a:pt x="0" y="21"/>
                  </a:cubicBezTo>
                  <a:cubicBezTo>
                    <a:pt x="0" y="7"/>
                    <a:pt x="0" y="7"/>
                    <a:pt x="0" y="7"/>
                  </a:cubicBezTo>
                  <a:cubicBezTo>
                    <a:pt x="0" y="5"/>
                    <a:pt x="1" y="3"/>
                    <a:pt x="2" y="2"/>
                  </a:cubicBezTo>
                  <a:cubicBezTo>
                    <a:pt x="4" y="1"/>
                    <a:pt x="5" y="0"/>
                    <a:pt x="7" y="0"/>
                  </a:cubicBezTo>
                  <a:cubicBezTo>
                    <a:pt x="83" y="0"/>
                    <a:pt x="83" y="0"/>
                    <a:pt x="83" y="0"/>
                  </a:cubicBezTo>
                  <a:cubicBezTo>
                    <a:pt x="85" y="0"/>
                    <a:pt x="86" y="1"/>
                    <a:pt x="88" y="2"/>
                  </a:cubicBezTo>
                  <a:cubicBezTo>
                    <a:pt x="89" y="3"/>
                    <a:pt x="90" y="5"/>
                    <a:pt x="90" y="7"/>
                  </a:cubicBezTo>
                  <a:cubicBezTo>
                    <a:pt x="90" y="21"/>
                    <a:pt x="90" y="21"/>
                    <a:pt x="90" y="2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3" name="Rectangle 292"/>
            <p:cNvSpPr>
              <a:spLocks noChangeArrowheads="1"/>
            </p:cNvSpPr>
            <p:nvPr/>
          </p:nvSpPr>
          <p:spPr bwMode="auto">
            <a:xfrm>
              <a:off x="1753604" y="7264650"/>
              <a:ext cx="132497" cy="149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4" name="Rectangle 293"/>
            <p:cNvSpPr>
              <a:spLocks noChangeArrowheads="1"/>
            </p:cNvSpPr>
            <p:nvPr/>
          </p:nvSpPr>
          <p:spPr bwMode="auto">
            <a:xfrm>
              <a:off x="1836414" y="5304798"/>
              <a:ext cx="33124" cy="2026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5" name="Rectangle 294"/>
            <p:cNvSpPr>
              <a:spLocks noChangeArrowheads="1"/>
            </p:cNvSpPr>
            <p:nvPr/>
          </p:nvSpPr>
          <p:spPr bwMode="auto">
            <a:xfrm>
              <a:off x="1786728" y="5304798"/>
              <a:ext cx="33124" cy="2026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0" name="Rectangle 295"/>
            <p:cNvSpPr>
              <a:spLocks noChangeArrowheads="1"/>
            </p:cNvSpPr>
            <p:nvPr/>
          </p:nvSpPr>
          <p:spPr bwMode="auto">
            <a:xfrm>
              <a:off x="1074557" y="7264650"/>
              <a:ext cx="132497" cy="14905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1" name="Rectangle 296"/>
            <p:cNvSpPr>
              <a:spLocks noChangeArrowheads="1"/>
            </p:cNvSpPr>
            <p:nvPr/>
          </p:nvSpPr>
          <p:spPr bwMode="auto">
            <a:xfrm>
              <a:off x="1157367" y="5304798"/>
              <a:ext cx="33124" cy="2026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2" name="Rectangle 297"/>
            <p:cNvSpPr>
              <a:spLocks noChangeArrowheads="1"/>
            </p:cNvSpPr>
            <p:nvPr/>
          </p:nvSpPr>
          <p:spPr bwMode="auto">
            <a:xfrm>
              <a:off x="1107681" y="5304798"/>
              <a:ext cx="16562" cy="2026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3" name="Freeform 298"/>
            <p:cNvSpPr>
              <a:spLocks/>
            </p:cNvSpPr>
            <p:nvPr/>
          </p:nvSpPr>
          <p:spPr bwMode="auto">
            <a:xfrm>
              <a:off x="743314" y="7446833"/>
              <a:ext cx="231870" cy="16562"/>
            </a:xfrm>
            <a:custGeom>
              <a:avLst/>
              <a:gdLst>
                <a:gd name="T0" fmla="*/ 84 w 84"/>
                <a:gd name="T1" fmla="*/ 6 h 6"/>
                <a:gd name="T2" fmla="*/ 0 w 84"/>
                <a:gd name="T3" fmla="*/ 6 h 6"/>
                <a:gd name="T4" fmla="*/ 0 w 84"/>
                <a:gd name="T5" fmla="*/ 0 h 6"/>
                <a:gd name="T6" fmla="*/ 84 w 84"/>
                <a:gd name="T7" fmla="*/ 6 h 6"/>
                <a:gd name="T8" fmla="*/ 84 w 84"/>
                <a:gd name="T9" fmla="*/ 6 h 6"/>
              </a:gdLst>
              <a:ahLst/>
              <a:cxnLst>
                <a:cxn ang="0">
                  <a:pos x="T0" y="T1"/>
                </a:cxn>
                <a:cxn ang="0">
                  <a:pos x="T2" y="T3"/>
                </a:cxn>
                <a:cxn ang="0">
                  <a:pos x="T4" y="T5"/>
                </a:cxn>
                <a:cxn ang="0">
                  <a:pos x="T6" y="T7"/>
                </a:cxn>
                <a:cxn ang="0">
                  <a:pos x="T8" y="T9"/>
                </a:cxn>
              </a:cxnLst>
              <a:rect l="0" t="0" r="r" b="b"/>
              <a:pathLst>
                <a:path w="84" h="6">
                  <a:moveTo>
                    <a:pt x="84" y="6"/>
                  </a:moveTo>
                  <a:lnTo>
                    <a:pt x="0" y="6"/>
                  </a:lnTo>
                  <a:lnTo>
                    <a:pt x="0" y="0"/>
                  </a:lnTo>
                  <a:lnTo>
                    <a:pt x="84" y="6"/>
                  </a:lnTo>
                  <a:lnTo>
                    <a:pt x="84" y="6"/>
                  </a:lnTo>
                  <a:close/>
                </a:path>
              </a:pathLst>
            </a:custGeom>
            <a:solidFill>
              <a:srgbClr val="81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4" name="Freeform 299"/>
            <p:cNvSpPr>
              <a:spLocks/>
            </p:cNvSpPr>
            <p:nvPr/>
          </p:nvSpPr>
          <p:spPr bwMode="auto">
            <a:xfrm>
              <a:off x="743314" y="7446833"/>
              <a:ext cx="231870" cy="16562"/>
            </a:xfrm>
            <a:custGeom>
              <a:avLst/>
              <a:gdLst>
                <a:gd name="T0" fmla="*/ 84 w 84"/>
                <a:gd name="T1" fmla="*/ 6 h 6"/>
                <a:gd name="T2" fmla="*/ 0 w 84"/>
                <a:gd name="T3" fmla="*/ 6 h 6"/>
                <a:gd name="T4" fmla="*/ 0 w 84"/>
                <a:gd name="T5" fmla="*/ 0 h 6"/>
                <a:gd name="T6" fmla="*/ 84 w 84"/>
                <a:gd name="T7" fmla="*/ 6 h 6"/>
                <a:gd name="T8" fmla="*/ 84 w 84"/>
                <a:gd name="T9" fmla="*/ 6 h 6"/>
              </a:gdLst>
              <a:ahLst/>
              <a:cxnLst>
                <a:cxn ang="0">
                  <a:pos x="T0" y="T1"/>
                </a:cxn>
                <a:cxn ang="0">
                  <a:pos x="T2" y="T3"/>
                </a:cxn>
                <a:cxn ang="0">
                  <a:pos x="T4" y="T5"/>
                </a:cxn>
                <a:cxn ang="0">
                  <a:pos x="T6" y="T7"/>
                </a:cxn>
                <a:cxn ang="0">
                  <a:pos x="T8" y="T9"/>
                </a:cxn>
              </a:cxnLst>
              <a:rect l="0" t="0" r="r" b="b"/>
              <a:pathLst>
                <a:path w="84" h="6">
                  <a:moveTo>
                    <a:pt x="84" y="6"/>
                  </a:moveTo>
                  <a:lnTo>
                    <a:pt x="0" y="6"/>
                  </a:lnTo>
                  <a:lnTo>
                    <a:pt x="0" y="0"/>
                  </a:lnTo>
                  <a:lnTo>
                    <a:pt x="84" y="6"/>
                  </a:lnTo>
                  <a:lnTo>
                    <a:pt x="84"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5" name="Freeform 300"/>
            <p:cNvSpPr>
              <a:spLocks/>
            </p:cNvSpPr>
            <p:nvPr/>
          </p:nvSpPr>
          <p:spPr bwMode="auto">
            <a:xfrm>
              <a:off x="743314" y="7364022"/>
              <a:ext cx="231870" cy="33124"/>
            </a:xfrm>
            <a:custGeom>
              <a:avLst/>
              <a:gdLst>
                <a:gd name="T0" fmla="*/ 84 w 84"/>
                <a:gd name="T1" fmla="*/ 12 h 12"/>
                <a:gd name="T2" fmla="*/ 0 w 84"/>
                <a:gd name="T3" fmla="*/ 12 h 12"/>
                <a:gd name="T4" fmla="*/ 0 w 84"/>
                <a:gd name="T5" fmla="*/ 0 h 12"/>
                <a:gd name="T6" fmla="*/ 84 w 84"/>
                <a:gd name="T7" fmla="*/ 6 h 12"/>
                <a:gd name="T8" fmla="*/ 84 w 84"/>
                <a:gd name="T9" fmla="*/ 12 h 12"/>
              </a:gdLst>
              <a:ahLst/>
              <a:cxnLst>
                <a:cxn ang="0">
                  <a:pos x="T0" y="T1"/>
                </a:cxn>
                <a:cxn ang="0">
                  <a:pos x="T2" y="T3"/>
                </a:cxn>
                <a:cxn ang="0">
                  <a:pos x="T4" y="T5"/>
                </a:cxn>
                <a:cxn ang="0">
                  <a:pos x="T6" y="T7"/>
                </a:cxn>
                <a:cxn ang="0">
                  <a:pos x="T8" y="T9"/>
                </a:cxn>
              </a:cxnLst>
              <a:rect l="0" t="0" r="r" b="b"/>
              <a:pathLst>
                <a:path w="84" h="12">
                  <a:moveTo>
                    <a:pt x="84" y="12"/>
                  </a:moveTo>
                  <a:lnTo>
                    <a:pt x="0" y="12"/>
                  </a:lnTo>
                  <a:lnTo>
                    <a:pt x="0" y="0"/>
                  </a:lnTo>
                  <a:lnTo>
                    <a:pt x="84" y="6"/>
                  </a:lnTo>
                  <a:lnTo>
                    <a:pt x="84" y="12"/>
                  </a:lnTo>
                  <a:close/>
                </a:path>
              </a:pathLst>
            </a:custGeom>
            <a:solidFill>
              <a:srgbClr val="81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6" name="Freeform 301"/>
            <p:cNvSpPr>
              <a:spLocks/>
            </p:cNvSpPr>
            <p:nvPr/>
          </p:nvSpPr>
          <p:spPr bwMode="auto">
            <a:xfrm>
              <a:off x="743314" y="7364022"/>
              <a:ext cx="231870" cy="33124"/>
            </a:xfrm>
            <a:custGeom>
              <a:avLst/>
              <a:gdLst>
                <a:gd name="T0" fmla="*/ 84 w 84"/>
                <a:gd name="T1" fmla="*/ 12 h 12"/>
                <a:gd name="T2" fmla="*/ 0 w 84"/>
                <a:gd name="T3" fmla="*/ 12 h 12"/>
                <a:gd name="T4" fmla="*/ 0 w 84"/>
                <a:gd name="T5" fmla="*/ 0 h 12"/>
                <a:gd name="T6" fmla="*/ 84 w 84"/>
                <a:gd name="T7" fmla="*/ 6 h 12"/>
                <a:gd name="T8" fmla="*/ 84 w 84"/>
                <a:gd name="T9" fmla="*/ 12 h 12"/>
              </a:gdLst>
              <a:ahLst/>
              <a:cxnLst>
                <a:cxn ang="0">
                  <a:pos x="T0" y="T1"/>
                </a:cxn>
                <a:cxn ang="0">
                  <a:pos x="T2" y="T3"/>
                </a:cxn>
                <a:cxn ang="0">
                  <a:pos x="T4" y="T5"/>
                </a:cxn>
                <a:cxn ang="0">
                  <a:pos x="T6" y="T7"/>
                </a:cxn>
                <a:cxn ang="0">
                  <a:pos x="T8" y="T9"/>
                </a:cxn>
              </a:cxnLst>
              <a:rect l="0" t="0" r="r" b="b"/>
              <a:pathLst>
                <a:path w="84" h="12">
                  <a:moveTo>
                    <a:pt x="84" y="12"/>
                  </a:moveTo>
                  <a:lnTo>
                    <a:pt x="0" y="12"/>
                  </a:lnTo>
                  <a:lnTo>
                    <a:pt x="0" y="0"/>
                  </a:lnTo>
                  <a:lnTo>
                    <a:pt x="84" y="6"/>
                  </a:lnTo>
                  <a:lnTo>
                    <a:pt x="84"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8" name="Freeform 302"/>
            <p:cNvSpPr>
              <a:spLocks/>
            </p:cNvSpPr>
            <p:nvPr/>
          </p:nvSpPr>
          <p:spPr bwMode="auto">
            <a:xfrm>
              <a:off x="743314" y="7281212"/>
              <a:ext cx="231870" cy="33124"/>
            </a:xfrm>
            <a:custGeom>
              <a:avLst/>
              <a:gdLst>
                <a:gd name="T0" fmla="*/ 84 w 84"/>
                <a:gd name="T1" fmla="*/ 12 h 12"/>
                <a:gd name="T2" fmla="*/ 0 w 84"/>
                <a:gd name="T3" fmla="*/ 12 h 12"/>
                <a:gd name="T4" fmla="*/ 0 w 84"/>
                <a:gd name="T5" fmla="*/ 0 h 12"/>
                <a:gd name="T6" fmla="*/ 84 w 84"/>
                <a:gd name="T7" fmla="*/ 6 h 12"/>
                <a:gd name="T8" fmla="*/ 84 w 84"/>
                <a:gd name="T9" fmla="*/ 12 h 12"/>
              </a:gdLst>
              <a:ahLst/>
              <a:cxnLst>
                <a:cxn ang="0">
                  <a:pos x="T0" y="T1"/>
                </a:cxn>
                <a:cxn ang="0">
                  <a:pos x="T2" y="T3"/>
                </a:cxn>
                <a:cxn ang="0">
                  <a:pos x="T4" y="T5"/>
                </a:cxn>
                <a:cxn ang="0">
                  <a:pos x="T6" y="T7"/>
                </a:cxn>
                <a:cxn ang="0">
                  <a:pos x="T8" y="T9"/>
                </a:cxn>
              </a:cxnLst>
              <a:rect l="0" t="0" r="r" b="b"/>
              <a:pathLst>
                <a:path w="84" h="12">
                  <a:moveTo>
                    <a:pt x="84" y="12"/>
                  </a:moveTo>
                  <a:lnTo>
                    <a:pt x="0" y="12"/>
                  </a:lnTo>
                  <a:lnTo>
                    <a:pt x="0" y="0"/>
                  </a:lnTo>
                  <a:lnTo>
                    <a:pt x="84" y="6"/>
                  </a:lnTo>
                  <a:lnTo>
                    <a:pt x="84" y="12"/>
                  </a:lnTo>
                  <a:close/>
                </a:path>
              </a:pathLst>
            </a:custGeom>
            <a:solidFill>
              <a:srgbClr val="81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9" name="Freeform 303"/>
            <p:cNvSpPr>
              <a:spLocks/>
            </p:cNvSpPr>
            <p:nvPr/>
          </p:nvSpPr>
          <p:spPr bwMode="auto">
            <a:xfrm>
              <a:off x="743314" y="7281212"/>
              <a:ext cx="231870" cy="33124"/>
            </a:xfrm>
            <a:custGeom>
              <a:avLst/>
              <a:gdLst>
                <a:gd name="T0" fmla="*/ 84 w 84"/>
                <a:gd name="T1" fmla="*/ 12 h 12"/>
                <a:gd name="T2" fmla="*/ 0 w 84"/>
                <a:gd name="T3" fmla="*/ 12 h 12"/>
                <a:gd name="T4" fmla="*/ 0 w 84"/>
                <a:gd name="T5" fmla="*/ 0 h 12"/>
                <a:gd name="T6" fmla="*/ 84 w 84"/>
                <a:gd name="T7" fmla="*/ 6 h 12"/>
                <a:gd name="T8" fmla="*/ 84 w 84"/>
                <a:gd name="T9" fmla="*/ 12 h 12"/>
              </a:gdLst>
              <a:ahLst/>
              <a:cxnLst>
                <a:cxn ang="0">
                  <a:pos x="T0" y="T1"/>
                </a:cxn>
                <a:cxn ang="0">
                  <a:pos x="T2" y="T3"/>
                </a:cxn>
                <a:cxn ang="0">
                  <a:pos x="T4" y="T5"/>
                </a:cxn>
                <a:cxn ang="0">
                  <a:pos x="T6" y="T7"/>
                </a:cxn>
                <a:cxn ang="0">
                  <a:pos x="T8" y="T9"/>
                </a:cxn>
              </a:cxnLst>
              <a:rect l="0" t="0" r="r" b="b"/>
              <a:pathLst>
                <a:path w="84" h="12">
                  <a:moveTo>
                    <a:pt x="84" y="12"/>
                  </a:moveTo>
                  <a:lnTo>
                    <a:pt x="0" y="12"/>
                  </a:lnTo>
                  <a:lnTo>
                    <a:pt x="0" y="0"/>
                  </a:lnTo>
                  <a:lnTo>
                    <a:pt x="84" y="6"/>
                  </a:lnTo>
                  <a:lnTo>
                    <a:pt x="84"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0" name="Freeform 304"/>
            <p:cNvSpPr>
              <a:spLocks/>
            </p:cNvSpPr>
            <p:nvPr/>
          </p:nvSpPr>
          <p:spPr bwMode="auto">
            <a:xfrm>
              <a:off x="743314" y="7281212"/>
              <a:ext cx="231870" cy="16562"/>
            </a:xfrm>
            <a:custGeom>
              <a:avLst/>
              <a:gdLst>
                <a:gd name="T0" fmla="*/ 0 w 84"/>
                <a:gd name="T1" fmla="*/ 0 h 6"/>
                <a:gd name="T2" fmla="*/ 0 w 84"/>
                <a:gd name="T3" fmla="*/ 6 h 6"/>
                <a:gd name="T4" fmla="*/ 84 w 84"/>
                <a:gd name="T5" fmla="*/ 6 h 6"/>
                <a:gd name="T6" fmla="*/ 0 w 84"/>
                <a:gd name="T7" fmla="*/ 0 h 6"/>
              </a:gdLst>
              <a:ahLst/>
              <a:cxnLst>
                <a:cxn ang="0">
                  <a:pos x="T0" y="T1"/>
                </a:cxn>
                <a:cxn ang="0">
                  <a:pos x="T2" y="T3"/>
                </a:cxn>
                <a:cxn ang="0">
                  <a:pos x="T4" y="T5"/>
                </a:cxn>
                <a:cxn ang="0">
                  <a:pos x="T6" y="T7"/>
                </a:cxn>
              </a:cxnLst>
              <a:rect l="0" t="0" r="r" b="b"/>
              <a:pathLst>
                <a:path w="84" h="6">
                  <a:moveTo>
                    <a:pt x="0" y="0"/>
                  </a:moveTo>
                  <a:lnTo>
                    <a:pt x="0" y="6"/>
                  </a:lnTo>
                  <a:lnTo>
                    <a:pt x="84" y="6"/>
                  </a:lnTo>
                  <a:lnTo>
                    <a:pt x="0" y="0"/>
                  </a:lnTo>
                  <a:close/>
                </a:path>
              </a:pathLst>
            </a:custGeom>
            <a:solidFill>
              <a:srgbClr val="727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1" name="Freeform 305"/>
            <p:cNvSpPr>
              <a:spLocks/>
            </p:cNvSpPr>
            <p:nvPr/>
          </p:nvSpPr>
          <p:spPr bwMode="auto">
            <a:xfrm>
              <a:off x="743314" y="7281212"/>
              <a:ext cx="231870" cy="16562"/>
            </a:xfrm>
            <a:custGeom>
              <a:avLst/>
              <a:gdLst>
                <a:gd name="T0" fmla="*/ 0 w 84"/>
                <a:gd name="T1" fmla="*/ 0 h 6"/>
                <a:gd name="T2" fmla="*/ 0 w 84"/>
                <a:gd name="T3" fmla="*/ 6 h 6"/>
                <a:gd name="T4" fmla="*/ 84 w 84"/>
                <a:gd name="T5" fmla="*/ 6 h 6"/>
                <a:gd name="T6" fmla="*/ 0 w 84"/>
                <a:gd name="T7" fmla="*/ 0 h 6"/>
              </a:gdLst>
              <a:ahLst/>
              <a:cxnLst>
                <a:cxn ang="0">
                  <a:pos x="T0" y="T1"/>
                </a:cxn>
                <a:cxn ang="0">
                  <a:pos x="T2" y="T3"/>
                </a:cxn>
                <a:cxn ang="0">
                  <a:pos x="T4" y="T5"/>
                </a:cxn>
                <a:cxn ang="0">
                  <a:pos x="T6" y="T7"/>
                </a:cxn>
              </a:cxnLst>
              <a:rect l="0" t="0" r="r" b="b"/>
              <a:pathLst>
                <a:path w="84" h="6">
                  <a:moveTo>
                    <a:pt x="0" y="0"/>
                  </a:moveTo>
                  <a:lnTo>
                    <a:pt x="0" y="6"/>
                  </a:lnTo>
                  <a:lnTo>
                    <a:pt x="84"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2" name="Freeform 306"/>
            <p:cNvSpPr>
              <a:spLocks/>
            </p:cNvSpPr>
            <p:nvPr/>
          </p:nvSpPr>
          <p:spPr bwMode="auto">
            <a:xfrm>
              <a:off x="743314" y="7364022"/>
              <a:ext cx="231870" cy="16562"/>
            </a:xfrm>
            <a:custGeom>
              <a:avLst/>
              <a:gdLst>
                <a:gd name="T0" fmla="*/ 0 w 84"/>
                <a:gd name="T1" fmla="*/ 0 h 6"/>
                <a:gd name="T2" fmla="*/ 0 w 84"/>
                <a:gd name="T3" fmla="*/ 6 h 6"/>
                <a:gd name="T4" fmla="*/ 84 w 84"/>
                <a:gd name="T5" fmla="*/ 6 h 6"/>
                <a:gd name="T6" fmla="*/ 0 w 84"/>
                <a:gd name="T7" fmla="*/ 0 h 6"/>
              </a:gdLst>
              <a:ahLst/>
              <a:cxnLst>
                <a:cxn ang="0">
                  <a:pos x="T0" y="T1"/>
                </a:cxn>
                <a:cxn ang="0">
                  <a:pos x="T2" y="T3"/>
                </a:cxn>
                <a:cxn ang="0">
                  <a:pos x="T4" y="T5"/>
                </a:cxn>
                <a:cxn ang="0">
                  <a:pos x="T6" y="T7"/>
                </a:cxn>
              </a:cxnLst>
              <a:rect l="0" t="0" r="r" b="b"/>
              <a:pathLst>
                <a:path w="84" h="6">
                  <a:moveTo>
                    <a:pt x="0" y="0"/>
                  </a:moveTo>
                  <a:lnTo>
                    <a:pt x="0" y="6"/>
                  </a:lnTo>
                  <a:lnTo>
                    <a:pt x="84" y="6"/>
                  </a:lnTo>
                  <a:lnTo>
                    <a:pt x="0" y="0"/>
                  </a:lnTo>
                  <a:close/>
                </a:path>
              </a:pathLst>
            </a:custGeom>
            <a:solidFill>
              <a:srgbClr val="727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3" name="Freeform 307"/>
            <p:cNvSpPr>
              <a:spLocks/>
            </p:cNvSpPr>
            <p:nvPr/>
          </p:nvSpPr>
          <p:spPr bwMode="auto">
            <a:xfrm>
              <a:off x="743314" y="7364022"/>
              <a:ext cx="231870" cy="16562"/>
            </a:xfrm>
            <a:custGeom>
              <a:avLst/>
              <a:gdLst>
                <a:gd name="T0" fmla="*/ 0 w 84"/>
                <a:gd name="T1" fmla="*/ 0 h 6"/>
                <a:gd name="T2" fmla="*/ 0 w 84"/>
                <a:gd name="T3" fmla="*/ 6 h 6"/>
                <a:gd name="T4" fmla="*/ 84 w 84"/>
                <a:gd name="T5" fmla="*/ 6 h 6"/>
                <a:gd name="T6" fmla="*/ 0 w 84"/>
                <a:gd name="T7" fmla="*/ 0 h 6"/>
              </a:gdLst>
              <a:ahLst/>
              <a:cxnLst>
                <a:cxn ang="0">
                  <a:pos x="T0" y="T1"/>
                </a:cxn>
                <a:cxn ang="0">
                  <a:pos x="T2" y="T3"/>
                </a:cxn>
                <a:cxn ang="0">
                  <a:pos x="T4" y="T5"/>
                </a:cxn>
                <a:cxn ang="0">
                  <a:pos x="T6" y="T7"/>
                </a:cxn>
              </a:cxnLst>
              <a:rect l="0" t="0" r="r" b="b"/>
              <a:pathLst>
                <a:path w="84" h="6">
                  <a:moveTo>
                    <a:pt x="0" y="0"/>
                  </a:moveTo>
                  <a:lnTo>
                    <a:pt x="0" y="6"/>
                  </a:lnTo>
                  <a:lnTo>
                    <a:pt x="84"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4" name="Freeform 308"/>
            <p:cNvSpPr>
              <a:spLocks/>
            </p:cNvSpPr>
            <p:nvPr/>
          </p:nvSpPr>
          <p:spPr bwMode="auto">
            <a:xfrm>
              <a:off x="743314" y="7446833"/>
              <a:ext cx="231870" cy="16562"/>
            </a:xfrm>
            <a:custGeom>
              <a:avLst/>
              <a:gdLst>
                <a:gd name="T0" fmla="*/ 0 w 84"/>
                <a:gd name="T1" fmla="*/ 0 h 6"/>
                <a:gd name="T2" fmla="*/ 0 w 84"/>
                <a:gd name="T3" fmla="*/ 6 h 6"/>
                <a:gd name="T4" fmla="*/ 84 w 84"/>
                <a:gd name="T5" fmla="*/ 6 h 6"/>
                <a:gd name="T6" fmla="*/ 0 w 84"/>
                <a:gd name="T7" fmla="*/ 0 h 6"/>
              </a:gdLst>
              <a:ahLst/>
              <a:cxnLst>
                <a:cxn ang="0">
                  <a:pos x="T0" y="T1"/>
                </a:cxn>
                <a:cxn ang="0">
                  <a:pos x="T2" y="T3"/>
                </a:cxn>
                <a:cxn ang="0">
                  <a:pos x="T4" y="T5"/>
                </a:cxn>
                <a:cxn ang="0">
                  <a:pos x="T6" y="T7"/>
                </a:cxn>
              </a:cxnLst>
              <a:rect l="0" t="0" r="r" b="b"/>
              <a:pathLst>
                <a:path w="84" h="6">
                  <a:moveTo>
                    <a:pt x="0" y="0"/>
                  </a:moveTo>
                  <a:lnTo>
                    <a:pt x="0" y="6"/>
                  </a:lnTo>
                  <a:lnTo>
                    <a:pt x="84" y="6"/>
                  </a:lnTo>
                  <a:lnTo>
                    <a:pt x="0" y="0"/>
                  </a:lnTo>
                  <a:close/>
                </a:path>
              </a:pathLst>
            </a:custGeom>
            <a:solidFill>
              <a:srgbClr val="727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5" name="Freeform 309"/>
            <p:cNvSpPr>
              <a:spLocks/>
            </p:cNvSpPr>
            <p:nvPr/>
          </p:nvSpPr>
          <p:spPr bwMode="auto">
            <a:xfrm>
              <a:off x="743314" y="7446833"/>
              <a:ext cx="231870" cy="16562"/>
            </a:xfrm>
            <a:custGeom>
              <a:avLst/>
              <a:gdLst>
                <a:gd name="T0" fmla="*/ 0 w 84"/>
                <a:gd name="T1" fmla="*/ 0 h 6"/>
                <a:gd name="T2" fmla="*/ 0 w 84"/>
                <a:gd name="T3" fmla="*/ 6 h 6"/>
                <a:gd name="T4" fmla="*/ 84 w 84"/>
                <a:gd name="T5" fmla="*/ 6 h 6"/>
                <a:gd name="T6" fmla="*/ 0 w 84"/>
                <a:gd name="T7" fmla="*/ 0 h 6"/>
              </a:gdLst>
              <a:ahLst/>
              <a:cxnLst>
                <a:cxn ang="0">
                  <a:pos x="T0" y="T1"/>
                </a:cxn>
                <a:cxn ang="0">
                  <a:pos x="T2" y="T3"/>
                </a:cxn>
                <a:cxn ang="0">
                  <a:pos x="T4" y="T5"/>
                </a:cxn>
                <a:cxn ang="0">
                  <a:pos x="T6" y="T7"/>
                </a:cxn>
              </a:cxnLst>
              <a:rect l="0" t="0" r="r" b="b"/>
              <a:pathLst>
                <a:path w="84" h="6">
                  <a:moveTo>
                    <a:pt x="0" y="0"/>
                  </a:moveTo>
                  <a:lnTo>
                    <a:pt x="0" y="6"/>
                  </a:lnTo>
                  <a:lnTo>
                    <a:pt x="84"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6" name="Freeform 310"/>
            <p:cNvSpPr>
              <a:spLocks/>
            </p:cNvSpPr>
            <p:nvPr/>
          </p:nvSpPr>
          <p:spPr bwMode="auto">
            <a:xfrm>
              <a:off x="2002036" y="7446833"/>
              <a:ext cx="231870" cy="16562"/>
            </a:xfrm>
            <a:custGeom>
              <a:avLst/>
              <a:gdLst>
                <a:gd name="T0" fmla="*/ 0 w 84"/>
                <a:gd name="T1" fmla="*/ 6 h 6"/>
                <a:gd name="T2" fmla="*/ 84 w 84"/>
                <a:gd name="T3" fmla="*/ 6 h 6"/>
                <a:gd name="T4" fmla="*/ 84 w 84"/>
                <a:gd name="T5" fmla="*/ 0 h 6"/>
                <a:gd name="T6" fmla="*/ 0 w 84"/>
                <a:gd name="T7" fmla="*/ 6 h 6"/>
                <a:gd name="T8" fmla="*/ 0 w 84"/>
                <a:gd name="T9" fmla="*/ 6 h 6"/>
              </a:gdLst>
              <a:ahLst/>
              <a:cxnLst>
                <a:cxn ang="0">
                  <a:pos x="T0" y="T1"/>
                </a:cxn>
                <a:cxn ang="0">
                  <a:pos x="T2" y="T3"/>
                </a:cxn>
                <a:cxn ang="0">
                  <a:pos x="T4" y="T5"/>
                </a:cxn>
                <a:cxn ang="0">
                  <a:pos x="T6" y="T7"/>
                </a:cxn>
                <a:cxn ang="0">
                  <a:pos x="T8" y="T9"/>
                </a:cxn>
              </a:cxnLst>
              <a:rect l="0" t="0" r="r" b="b"/>
              <a:pathLst>
                <a:path w="84" h="6">
                  <a:moveTo>
                    <a:pt x="0" y="6"/>
                  </a:moveTo>
                  <a:lnTo>
                    <a:pt x="84" y="6"/>
                  </a:lnTo>
                  <a:lnTo>
                    <a:pt x="84" y="0"/>
                  </a:lnTo>
                  <a:lnTo>
                    <a:pt x="0" y="6"/>
                  </a:lnTo>
                  <a:lnTo>
                    <a:pt x="0" y="6"/>
                  </a:lnTo>
                  <a:close/>
                </a:path>
              </a:pathLst>
            </a:custGeom>
            <a:solidFill>
              <a:srgbClr val="81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7" name="Freeform 311"/>
            <p:cNvSpPr>
              <a:spLocks/>
            </p:cNvSpPr>
            <p:nvPr/>
          </p:nvSpPr>
          <p:spPr bwMode="auto">
            <a:xfrm>
              <a:off x="2002036" y="7446833"/>
              <a:ext cx="231870" cy="16562"/>
            </a:xfrm>
            <a:custGeom>
              <a:avLst/>
              <a:gdLst>
                <a:gd name="T0" fmla="*/ 0 w 84"/>
                <a:gd name="T1" fmla="*/ 6 h 6"/>
                <a:gd name="T2" fmla="*/ 84 w 84"/>
                <a:gd name="T3" fmla="*/ 6 h 6"/>
                <a:gd name="T4" fmla="*/ 84 w 84"/>
                <a:gd name="T5" fmla="*/ 0 h 6"/>
                <a:gd name="T6" fmla="*/ 0 w 84"/>
                <a:gd name="T7" fmla="*/ 6 h 6"/>
                <a:gd name="T8" fmla="*/ 0 w 84"/>
                <a:gd name="T9" fmla="*/ 6 h 6"/>
              </a:gdLst>
              <a:ahLst/>
              <a:cxnLst>
                <a:cxn ang="0">
                  <a:pos x="T0" y="T1"/>
                </a:cxn>
                <a:cxn ang="0">
                  <a:pos x="T2" y="T3"/>
                </a:cxn>
                <a:cxn ang="0">
                  <a:pos x="T4" y="T5"/>
                </a:cxn>
                <a:cxn ang="0">
                  <a:pos x="T6" y="T7"/>
                </a:cxn>
                <a:cxn ang="0">
                  <a:pos x="T8" y="T9"/>
                </a:cxn>
              </a:cxnLst>
              <a:rect l="0" t="0" r="r" b="b"/>
              <a:pathLst>
                <a:path w="84" h="6">
                  <a:moveTo>
                    <a:pt x="0" y="6"/>
                  </a:moveTo>
                  <a:lnTo>
                    <a:pt x="84" y="6"/>
                  </a:lnTo>
                  <a:lnTo>
                    <a:pt x="84" y="0"/>
                  </a:lnTo>
                  <a:lnTo>
                    <a:pt x="0" y="6"/>
                  </a:lnTo>
                  <a:lnTo>
                    <a:pt x="0"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8" name="Freeform 312"/>
            <p:cNvSpPr>
              <a:spLocks/>
            </p:cNvSpPr>
            <p:nvPr/>
          </p:nvSpPr>
          <p:spPr bwMode="auto">
            <a:xfrm>
              <a:off x="2002036" y="7364022"/>
              <a:ext cx="231870" cy="33124"/>
            </a:xfrm>
            <a:custGeom>
              <a:avLst/>
              <a:gdLst>
                <a:gd name="T0" fmla="*/ 0 w 84"/>
                <a:gd name="T1" fmla="*/ 12 h 12"/>
                <a:gd name="T2" fmla="*/ 84 w 84"/>
                <a:gd name="T3" fmla="*/ 12 h 12"/>
                <a:gd name="T4" fmla="*/ 84 w 84"/>
                <a:gd name="T5" fmla="*/ 0 h 12"/>
                <a:gd name="T6" fmla="*/ 0 w 84"/>
                <a:gd name="T7" fmla="*/ 6 h 12"/>
                <a:gd name="T8" fmla="*/ 0 w 84"/>
                <a:gd name="T9" fmla="*/ 12 h 12"/>
              </a:gdLst>
              <a:ahLst/>
              <a:cxnLst>
                <a:cxn ang="0">
                  <a:pos x="T0" y="T1"/>
                </a:cxn>
                <a:cxn ang="0">
                  <a:pos x="T2" y="T3"/>
                </a:cxn>
                <a:cxn ang="0">
                  <a:pos x="T4" y="T5"/>
                </a:cxn>
                <a:cxn ang="0">
                  <a:pos x="T6" y="T7"/>
                </a:cxn>
                <a:cxn ang="0">
                  <a:pos x="T8" y="T9"/>
                </a:cxn>
              </a:cxnLst>
              <a:rect l="0" t="0" r="r" b="b"/>
              <a:pathLst>
                <a:path w="84" h="12">
                  <a:moveTo>
                    <a:pt x="0" y="12"/>
                  </a:moveTo>
                  <a:lnTo>
                    <a:pt x="84" y="12"/>
                  </a:lnTo>
                  <a:lnTo>
                    <a:pt x="84" y="0"/>
                  </a:lnTo>
                  <a:lnTo>
                    <a:pt x="0" y="6"/>
                  </a:lnTo>
                  <a:lnTo>
                    <a:pt x="0" y="12"/>
                  </a:lnTo>
                  <a:close/>
                </a:path>
              </a:pathLst>
            </a:custGeom>
            <a:solidFill>
              <a:srgbClr val="81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9" name="Freeform 313"/>
            <p:cNvSpPr>
              <a:spLocks/>
            </p:cNvSpPr>
            <p:nvPr/>
          </p:nvSpPr>
          <p:spPr bwMode="auto">
            <a:xfrm>
              <a:off x="2002036" y="7364022"/>
              <a:ext cx="231870" cy="33124"/>
            </a:xfrm>
            <a:custGeom>
              <a:avLst/>
              <a:gdLst>
                <a:gd name="T0" fmla="*/ 0 w 84"/>
                <a:gd name="T1" fmla="*/ 12 h 12"/>
                <a:gd name="T2" fmla="*/ 84 w 84"/>
                <a:gd name="T3" fmla="*/ 12 h 12"/>
                <a:gd name="T4" fmla="*/ 84 w 84"/>
                <a:gd name="T5" fmla="*/ 0 h 12"/>
                <a:gd name="T6" fmla="*/ 0 w 84"/>
                <a:gd name="T7" fmla="*/ 6 h 12"/>
                <a:gd name="T8" fmla="*/ 0 w 84"/>
                <a:gd name="T9" fmla="*/ 12 h 12"/>
              </a:gdLst>
              <a:ahLst/>
              <a:cxnLst>
                <a:cxn ang="0">
                  <a:pos x="T0" y="T1"/>
                </a:cxn>
                <a:cxn ang="0">
                  <a:pos x="T2" y="T3"/>
                </a:cxn>
                <a:cxn ang="0">
                  <a:pos x="T4" y="T5"/>
                </a:cxn>
                <a:cxn ang="0">
                  <a:pos x="T6" y="T7"/>
                </a:cxn>
                <a:cxn ang="0">
                  <a:pos x="T8" y="T9"/>
                </a:cxn>
              </a:cxnLst>
              <a:rect l="0" t="0" r="r" b="b"/>
              <a:pathLst>
                <a:path w="84" h="12">
                  <a:moveTo>
                    <a:pt x="0" y="12"/>
                  </a:moveTo>
                  <a:lnTo>
                    <a:pt x="84" y="12"/>
                  </a:lnTo>
                  <a:lnTo>
                    <a:pt x="84" y="0"/>
                  </a:lnTo>
                  <a:lnTo>
                    <a:pt x="0" y="6"/>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0" name="Freeform 314"/>
            <p:cNvSpPr>
              <a:spLocks/>
            </p:cNvSpPr>
            <p:nvPr/>
          </p:nvSpPr>
          <p:spPr bwMode="auto">
            <a:xfrm>
              <a:off x="2002036" y="7281212"/>
              <a:ext cx="231870" cy="33124"/>
            </a:xfrm>
            <a:custGeom>
              <a:avLst/>
              <a:gdLst>
                <a:gd name="T0" fmla="*/ 0 w 84"/>
                <a:gd name="T1" fmla="*/ 12 h 12"/>
                <a:gd name="T2" fmla="*/ 84 w 84"/>
                <a:gd name="T3" fmla="*/ 12 h 12"/>
                <a:gd name="T4" fmla="*/ 84 w 84"/>
                <a:gd name="T5" fmla="*/ 0 h 12"/>
                <a:gd name="T6" fmla="*/ 0 w 84"/>
                <a:gd name="T7" fmla="*/ 6 h 12"/>
                <a:gd name="T8" fmla="*/ 0 w 84"/>
                <a:gd name="T9" fmla="*/ 12 h 12"/>
              </a:gdLst>
              <a:ahLst/>
              <a:cxnLst>
                <a:cxn ang="0">
                  <a:pos x="T0" y="T1"/>
                </a:cxn>
                <a:cxn ang="0">
                  <a:pos x="T2" y="T3"/>
                </a:cxn>
                <a:cxn ang="0">
                  <a:pos x="T4" y="T5"/>
                </a:cxn>
                <a:cxn ang="0">
                  <a:pos x="T6" y="T7"/>
                </a:cxn>
                <a:cxn ang="0">
                  <a:pos x="T8" y="T9"/>
                </a:cxn>
              </a:cxnLst>
              <a:rect l="0" t="0" r="r" b="b"/>
              <a:pathLst>
                <a:path w="84" h="12">
                  <a:moveTo>
                    <a:pt x="0" y="12"/>
                  </a:moveTo>
                  <a:lnTo>
                    <a:pt x="84" y="12"/>
                  </a:lnTo>
                  <a:lnTo>
                    <a:pt x="84" y="0"/>
                  </a:lnTo>
                  <a:lnTo>
                    <a:pt x="0" y="6"/>
                  </a:lnTo>
                  <a:lnTo>
                    <a:pt x="0" y="12"/>
                  </a:lnTo>
                  <a:close/>
                </a:path>
              </a:pathLst>
            </a:custGeom>
            <a:solidFill>
              <a:srgbClr val="8182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1" name="Freeform 315"/>
            <p:cNvSpPr>
              <a:spLocks/>
            </p:cNvSpPr>
            <p:nvPr/>
          </p:nvSpPr>
          <p:spPr bwMode="auto">
            <a:xfrm>
              <a:off x="2002036" y="7281212"/>
              <a:ext cx="231870" cy="33124"/>
            </a:xfrm>
            <a:custGeom>
              <a:avLst/>
              <a:gdLst>
                <a:gd name="T0" fmla="*/ 0 w 84"/>
                <a:gd name="T1" fmla="*/ 12 h 12"/>
                <a:gd name="T2" fmla="*/ 84 w 84"/>
                <a:gd name="T3" fmla="*/ 12 h 12"/>
                <a:gd name="T4" fmla="*/ 84 w 84"/>
                <a:gd name="T5" fmla="*/ 0 h 12"/>
                <a:gd name="T6" fmla="*/ 0 w 84"/>
                <a:gd name="T7" fmla="*/ 6 h 12"/>
                <a:gd name="T8" fmla="*/ 0 w 84"/>
                <a:gd name="T9" fmla="*/ 12 h 12"/>
              </a:gdLst>
              <a:ahLst/>
              <a:cxnLst>
                <a:cxn ang="0">
                  <a:pos x="T0" y="T1"/>
                </a:cxn>
                <a:cxn ang="0">
                  <a:pos x="T2" y="T3"/>
                </a:cxn>
                <a:cxn ang="0">
                  <a:pos x="T4" y="T5"/>
                </a:cxn>
                <a:cxn ang="0">
                  <a:pos x="T6" y="T7"/>
                </a:cxn>
                <a:cxn ang="0">
                  <a:pos x="T8" y="T9"/>
                </a:cxn>
              </a:cxnLst>
              <a:rect l="0" t="0" r="r" b="b"/>
              <a:pathLst>
                <a:path w="84" h="12">
                  <a:moveTo>
                    <a:pt x="0" y="12"/>
                  </a:moveTo>
                  <a:lnTo>
                    <a:pt x="84" y="12"/>
                  </a:lnTo>
                  <a:lnTo>
                    <a:pt x="84" y="0"/>
                  </a:lnTo>
                  <a:lnTo>
                    <a:pt x="0" y="6"/>
                  </a:lnTo>
                  <a:lnTo>
                    <a:pt x="0" y="1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2" name="Freeform 316"/>
            <p:cNvSpPr>
              <a:spLocks/>
            </p:cNvSpPr>
            <p:nvPr/>
          </p:nvSpPr>
          <p:spPr bwMode="auto">
            <a:xfrm>
              <a:off x="2002036" y="7281212"/>
              <a:ext cx="231870" cy="16562"/>
            </a:xfrm>
            <a:custGeom>
              <a:avLst/>
              <a:gdLst>
                <a:gd name="T0" fmla="*/ 84 w 84"/>
                <a:gd name="T1" fmla="*/ 0 h 6"/>
                <a:gd name="T2" fmla="*/ 84 w 84"/>
                <a:gd name="T3" fmla="*/ 0 h 6"/>
                <a:gd name="T4" fmla="*/ 0 w 84"/>
                <a:gd name="T5" fmla="*/ 6 h 6"/>
                <a:gd name="T6" fmla="*/ 84 w 84"/>
                <a:gd name="T7" fmla="*/ 6 h 6"/>
                <a:gd name="T8" fmla="*/ 84 w 84"/>
                <a:gd name="T9" fmla="*/ 0 h 6"/>
              </a:gdLst>
              <a:ahLst/>
              <a:cxnLst>
                <a:cxn ang="0">
                  <a:pos x="T0" y="T1"/>
                </a:cxn>
                <a:cxn ang="0">
                  <a:pos x="T2" y="T3"/>
                </a:cxn>
                <a:cxn ang="0">
                  <a:pos x="T4" y="T5"/>
                </a:cxn>
                <a:cxn ang="0">
                  <a:pos x="T6" y="T7"/>
                </a:cxn>
                <a:cxn ang="0">
                  <a:pos x="T8" y="T9"/>
                </a:cxn>
              </a:cxnLst>
              <a:rect l="0" t="0" r="r" b="b"/>
              <a:pathLst>
                <a:path w="84" h="6">
                  <a:moveTo>
                    <a:pt x="84" y="0"/>
                  </a:moveTo>
                  <a:lnTo>
                    <a:pt x="84" y="0"/>
                  </a:lnTo>
                  <a:lnTo>
                    <a:pt x="0" y="6"/>
                  </a:lnTo>
                  <a:lnTo>
                    <a:pt x="84" y="6"/>
                  </a:lnTo>
                  <a:lnTo>
                    <a:pt x="84" y="0"/>
                  </a:lnTo>
                  <a:close/>
                </a:path>
              </a:pathLst>
            </a:custGeom>
            <a:solidFill>
              <a:srgbClr val="727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3" name="Freeform 317"/>
            <p:cNvSpPr>
              <a:spLocks/>
            </p:cNvSpPr>
            <p:nvPr/>
          </p:nvSpPr>
          <p:spPr bwMode="auto">
            <a:xfrm>
              <a:off x="2002036" y="7281212"/>
              <a:ext cx="231870" cy="16562"/>
            </a:xfrm>
            <a:custGeom>
              <a:avLst/>
              <a:gdLst>
                <a:gd name="T0" fmla="*/ 84 w 84"/>
                <a:gd name="T1" fmla="*/ 0 h 6"/>
                <a:gd name="T2" fmla="*/ 84 w 84"/>
                <a:gd name="T3" fmla="*/ 0 h 6"/>
                <a:gd name="T4" fmla="*/ 0 w 84"/>
                <a:gd name="T5" fmla="*/ 6 h 6"/>
                <a:gd name="T6" fmla="*/ 84 w 84"/>
                <a:gd name="T7" fmla="*/ 6 h 6"/>
                <a:gd name="T8" fmla="*/ 84 w 84"/>
                <a:gd name="T9" fmla="*/ 0 h 6"/>
              </a:gdLst>
              <a:ahLst/>
              <a:cxnLst>
                <a:cxn ang="0">
                  <a:pos x="T0" y="T1"/>
                </a:cxn>
                <a:cxn ang="0">
                  <a:pos x="T2" y="T3"/>
                </a:cxn>
                <a:cxn ang="0">
                  <a:pos x="T4" y="T5"/>
                </a:cxn>
                <a:cxn ang="0">
                  <a:pos x="T6" y="T7"/>
                </a:cxn>
                <a:cxn ang="0">
                  <a:pos x="T8" y="T9"/>
                </a:cxn>
              </a:cxnLst>
              <a:rect l="0" t="0" r="r" b="b"/>
              <a:pathLst>
                <a:path w="84" h="6">
                  <a:moveTo>
                    <a:pt x="84" y="0"/>
                  </a:moveTo>
                  <a:lnTo>
                    <a:pt x="84" y="0"/>
                  </a:lnTo>
                  <a:lnTo>
                    <a:pt x="0" y="6"/>
                  </a:lnTo>
                  <a:lnTo>
                    <a:pt x="84" y="6"/>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4" name="Freeform 318"/>
            <p:cNvSpPr>
              <a:spLocks/>
            </p:cNvSpPr>
            <p:nvPr/>
          </p:nvSpPr>
          <p:spPr bwMode="auto">
            <a:xfrm>
              <a:off x="2002036" y="7364022"/>
              <a:ext cx="231870" cy="16562"/>
            </a:xfrm>
            <a:custGeom>
              <a:avLst/>
              <a:gdLst>
                <a:gd name="T0" fmla="*/ 84 w 84"/>
                <a:gd name="T1" fmla="*/ 0 h 6"/>
                <a:gd name="T2" fmla="*/ 84 w 84"/>
                <a:gd name="T3" fmla="*/ 0 h 6"/>
                <a:gd name="T4" fmla="*/ 0 w 84"/>
                <a:gd name="T5" fmla="*/ 6 h 6"/>
                <a:gd name="T6" fmla="*/ 84 w 84"/>
                <a:gd name="T7" fmla="*/ 6 h 6"/>
                <a:gd name="T8" fmla="*/ 84 w 84"/>
                <a:gd name="T9" fmla="*/ 0 h 6"/>
              </a:gdLst>
              <a:ahLst/>
              <a:cxnLst>
                <a:cxn ang="0">
                  <a:pos x="T0" y="T1"/>
                </a:cxn>
                <a:cxn ang="0">
                  <a:pos x="T2" y="T3"/>
                </a:cxn>
                <a:cxn ang="0">
                  <a:pos x="T4" y="T5"/>
                </a:cxn>
                <a:cxn ang="0">
                  <a:pos x="T6" y="T7"/>
                </a:cxn>
                <a:cxn ang="0">
                  <a:pos x="T8" y="T9"/>
                </a:cxn>
              </a:cxnLst>
              <a:rect l="0" t="0" r="r" b="b"/>
              <a:pathLst>
                <a:path w="84" h="6">
                  <a:moveTo>
                    <a:pt x="84" y="0"/>
                  </a:moveTo>
                  <a:lnTo>
                    <a:pt x="84" y="0"/>
                  </a:lnTo>
                  <a:lnTo>
                    <a:pt x="0" y="6"/>
                  </a:lnTo>
                  <a:lnTo>
                    <a:pt x="84" y="6"/>
                  </a:lnTo>
                  <a:lnTo>
                    <a:pt x="84" y="0"/>
                  </a:lnTo>
                  <a:close/>
                </a:path>
              </a:pathLst>
            </a:custGeom>
            <a:solidFill>
              <a:srgbClr val="727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5" name="Freeform 319"/>
            <p:cNvSpPr>
              <a:spLocks/>
            </p:cNvSpPr>
            <p:nvPr/>
          </p:nvSpPr>
          <p:spPr bwMode="auto">
            <a:xfrm>
              <a:off x="2002036" y="7364022"/>
              <a:ext cx="231870" cy="16562"/>
            </a:xfrm>
            <a:custGeom>
              <a:avLst/>
              <a:gdLst>
                <a:gd name="T0" fmla="*/ 84 w 84"/>
                <a:gd name="T1" fmla="*/ 0 h 6"/>
                <a:gd name="T2" fmla="*/ 84 w 84"/>
                <a:gd name="T3" fmla="*/ 0 h 6"/>
                <a:gd name="T4" fmla="*/ 0 w 84"/>
                <a:gd name="T5" fmla="*/ 6 h 6"/>
                <a:gd name="T6" fmla="*/ 84 w 84"/>
                <a:gd name="T7" fmla="*/ 6 h 6"/>
                <a:gd name="T8" fmla="*/ 84 w 84"/>
                <a:gd name="T9" fmla="*/ 0 h 6"/>
              </a:gdLst>
              <a:ahLst/>
              <a:cxnLst>
                <a:cxn ang="0">
                  <a:pos x="T0" y="T1"/>
                </a:cxn>
                <a:cxn ang="0">
                  <a:pos x="T2" y="T3"/>
                </a:cxn>
                <a:cxn ang="0">
                  <a:pos x="T4" y="T5"/>
                </a:cxn>
                <a:cxn ang="0">
                  <a:pos x="T6" y="T7"/>
                </a:cxn>
                <a:cxn ang="0">
                  <a:pos x="T8" y="T9"/>
                </a:cxn>
              </a:cxnLst>
              <a:rect l="0" t="0" r="r" b="b"/>
              <a:pathLst>
                <a:path w="84" h="6">
                  <a:moveTo>
                    <a:pt x="84" y="0"/>
                  </a:moveTo>
                  <a:lnTo>
                    <a:pt x="84" y="0"/>
                  </a:lnTo>
                  <a:lnTo>
                    <a:pt x="0" y="6"/>
                  </a:lnTo>
                  <a:lnTo>
                    <a:pt x="84" y="6"/>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6" name="Freeform 320"/>
            <p:cNvSpPr>
              <a:spLocks/>
            </p:cNvSpPr>
            <p:nvPr/>
          </p:nvSpPr>
          <p:spPr bwMode="auto">
            <a:xfrm>
              <a:off x="2002036" y="7446833"/>
              <a:ext cx="231870" cy="16562"/>
            </a:xfrm>
            <a:custGeom>
              <a:avLst/>
              <a:gdLst>
                <a:gd name="T0" fmla="*/ 84 w 84"/>
                <a:gd name="T1" fmla="*/ 0 h 6"/>
                <a:gd name="T2" fmla="*/ 84 w 84"/>
                <a:gd name="T3" fmla="*/ 0 h 6"/>
                <a:gd name="T4" fmla="*/ 0 w 84"/>
                <a:gd name="T5" fmla="*/ 6 h 6"/>
                <a:gd name="T6" fmla="*/ 84 w 84"/>
                <a:gd name="T7" fmla="*/ 6 h 6"/>
                <a:gd name="T8" fmla="*/ 84 w 84"/>
                <a:gd name="T9" fmla="*/ 0 h 6"/>
              </a:gdLst>
              <a:ahLst/>
              <a:cxnLst>
                <a:cxn ang="0">
                  <a:pos x="T0" y="T1"/>
                </a:cxn>
                <a:cxn ang="0">
                  <a:pos x="T2" y="T3"/>
                </a:cxn>
                <a:cxn ang="0">
                  <a:pos x="T4" y="T5"/>
                </a:cxn>
                <a:cxn ang="0">
                  <a:pos x="T6" y="T7"/>
                </a:cxn>
                <a:cxn ang="0">
                  <a:pos x="T8" y="T9"/>
                </a:cxn>
              </a:cxnLst>
              <a:rect l="0" t="0" r="r" b="b"/>
              <a:pathLst>
                <a:path w="84" h="6">
                  <a:moveTo>
                    <a:pt x="84" y="0"/>
                  </a:moveTo>
                  <a:lnTo>
                    <a:pt x="84" y="0"/>
                  </a:lnTo>
                  <a:lnTo>
                    <a:pt x="0" y="6"/>
                  </a:lnTo>
                  <a:lnTo>
                    <a:pt x="84" y="6"/>
                  </a:lnTo>
                  <a:lnTo>
                    <a:pt x="84" y="0"/>
                  </a:lnTo>
                  <a:close/>
                </a:path>
              </a:pathLst>
            </a:custGeom>
            <a:solidFill>
              <a:srgbClr val="7274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7" name="Freeform 321"/>
            <p:cNvSpPr>
              <a:spLocks/>
            </p:cNvSpPr>
            <p:nvPr/>
          </p:nvSpPr>
          <p:spPr bwMode="auto">
            <a:xfrm>
              <a:off x="2002036" y="7446833"/>
              <a:ext cx="231870" cy="16562"/>
            </a:xfrm>
            <a:custGeom>
              <a:avLst/>
              <a:gdLst>
                <a:gd name="T0" fmla="*/ 84 w 84"/>
                <a:gd name="T1" fmla="*/ 0 h 6"/>
                <a:gd name="T2" fmla="*/ 84 w 84"/>
                <a:gd name="T3" fmla="*/ 0 h 6"/>
                <a:gd name="T4" fmla="*/ 0 w 84"/>
                <a:gd name="T5" fmla="*/ 6 h 6"/>
                <a:gd name="T6" fmla="*/ 84 w 84"/>
                <a:gd name="T7" fmla="*/ 6 h 6"/>
                <a:gd name="T8" fmla="*/ 84 w 84"/>
                <a:gd name="T9" fmla="*/ 0 h 6"/>
              </a:gdLst>
              <a:ahLst/>
              <a:cxnLst>
                <a:cxn ang="0">
                  <a:pos x="T0" y="T1"/>
                </a:cxn>
                <a:cxn ang="0">
                  <a:pos x="T2" y="T3"/>
                </a:cxn>
                <a:cxn ang="0">
                  <a:pos x="T4" y="T5"/>
                </a:cxn>
                <a:cxn ang="0">
                  <a:pos x="T6" y="T7"/>
                </a:cxn>
                <a:cxn ang="0">
                  <a:pos x="T8" y="T9"/>
                </a:cxn>
              </a:cxnLst>
              <a:rect l="0" t="0" r="r" b="b"/>
              <a:pathLst>
                <a:path w="84" h="6">
                  <a:moveTo>
                    <a:pt x="84" y="0"/>
                  </a:moveTo>
                  <a:lnTo>
                    <a:pt x="84" y="0"/>
                  </a:lnTo>
                  <a:lnTo>
                    <a:pt x="0" y="6"/>
                  </a:lnTo>
                  <a:lnTo>
                    <a:pt x="84" y="6"/>
                  </a:lnTo>
                  <a:lnTo>
                    <a:pt x="8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8" name="Rectangle 322"/>
            <p:cNvSpPr>
              <a:spLocks noChangeArrowheads="1"/>
            </p:cNvSpPr>
            <p:nvPr/>
          </p:nvSpPr>
          <p:spPr bwMode="auto">
            <a:xfrm>
              <a:off x="1289864" y="7248088"/>
              <a:ext cx="132497" cy="66249"/>
            </a:xfrm>
            <a:prstGeom prst="rect">
              <a:avLst/>
            </a:prstGeom>
            <a:solidFill>
              <a:srgbClr val="8182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9" name="Rectangle 323"/>
            <p:cNvSpPr>
              <a:spLocks noChangeArrowheads="1"/>
            </p:cNvSpPr>
            <p:nvPr/>
          </p:nvSpPr>
          <p:spPr bwMode="auto">
            <a:xfrm>
              <a:off x="1289864" y="7248088"/>
              <a:ext cx="132497" cy="33124"/>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0" name="Rectangle 324"/>
            <p:cNvSpPr>
              <a:spLocks noChangeArrowheads="1"/>
            </p:cNvSpPr>
            <p:nvPr/>
          </p:nvSpPr>
          <p:spPr bwMode="auto">
            <a:xfrm>
              <a:off x="1289864" y="7364022"/>
              <a:ext cx="132497" cy="49686"/>
            </a:xfrm>
            <a:prstGeom prst="rect">
              <a:avLst/>
            </a:prstGeom>
            <a:solidFill>
              <a:srgbClr val="8182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1" name="Rectangle 325"/>
            <p:cNvSpPr>
              <a:spLocks noChangeArrowheads="1"/>
            </p:cNvSpPr>
            <p:nvPr/>
          </p:nvSpPr>
          <p:spPr bwMode="auto">
            <a:xfrm>
              <a:off x="1289864" y="7364022"/>
              <a:ext cx="132497" cy="33124"/>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2" name="Rectangle 326"/>
            <p:cNvSpPr>
              <a:spLocks noChangeArrowheads="1"/>
            </p:cNvSpPr>
            <p:nvPr/>
          </p:nvSpPr>
          <p:spPr bwMode="auto">
            <a:xfrm>
              <a:off x="1488610" y="7364022"/>
              <a:ext cx="149059" cy="49686"/>
            </a:xfrm>
            <a:prstGeom prst="rect">
              <a:avLst/>
            </a:prstGeom>
            <a:solidFill>
              <a:srgbClr val="81828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3" name="Rectangle 327"/>
            <p:cNvSpPr>
              <a:spLocks noChangeArrowheads="1"/>
            </p:cNvSpPr>
            <p:nvPr/>
          </p:nvSpPr>
          <p:spPr bwMode="auto">
            <a:xfrm>
              <a:off x="1488610" y="7364022"/>
              <a:ext cx="149059" cy="33124"/>
            </a:xfrm>
            <a:prstGeom prst="rect">
              <a:avLst/>
            </a:prstGeom>
            <a:solidFill>
              <a:srgbClr val="E7E7E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4" name="Oval 328"/>
            <p:cNvSpPr>
              <a:spLocks noChangeArrowheads="1"/>
            </p:cNvSpPr>
            <p:nvPr/>
          </p:nvSpPr>
          <p:spPr bwMode="auto">
            <a:xfrm>
              <a:off x="1455485" y="7264650"/>
              <a:ext cx="33124" cy="33124"/>
            </a:xfrm>
            <a:prstGeom prst="ellipse">
              <a:avLst/>
            </a:prstGeom>
            <a:solidFill>
              <a:srgbClr val="1D54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5" name="Oval 329"/>
            <p:cNvSpPr>
              <a:spLocks noChangeArrowheads="1"/>
            </p:cNvSpPr>
            <p:nvPr/>
          </p:nvSpPr>
          <p:spPr bwMode="auto">
            <a:xfrm>
              <a:off x="1637669" y="7264650"/>
              <a:ext cx="33124" cy="33124"/>
            </a:xfrm>
            <a:prstGeom prst="ellipse">
              <a:avLst/>
            </a:prstGeom>
            <a:solidFill>
              <a:srgbClr val="1D54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6" name="Rectangle 330"/>
            <p:cNvSpPr>
              <a:spLocks noChangeArrowheads="1"/>
            </p:cNvSpPr>
            <p:nvPr/>
          </p:nvSpPr>
          <p:spPr bwMode="auto">
            <a:xfrm>
              <a:off x="1472048" y="7248088"/>
              <a:ext cx="182183" cy="49686"/>
            </a:xfrm>
            <a:prstGeom prst="rect">
              <a:avLst/>
            </a:prstGeom>
            <a:solidFill>
              <a:srgbClr val="0678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7" name="Rectangle 331"/>
            <p:cNvSpPr>
              <a:spLocks noChangeArrowheads="1"/>
            </p:cNvSpPr>
            <p:nvPr/>
          </p:nvSpPr>
          <p:spPr bwMode="auto">
            <a:xfrm>
              <a:off x="1505172" y="7248088"/>
              <a:ext cx="115935" cy="2761"/>
            </a:xfrm>
            <a:prstGeom prst="rect">
              <a:avLst/>
            </a:prstGeom>
            <a:solidFill>
              <a:srgbClr val="0678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8" name="Rectangle 332"/>
            <p:cNvSpPr>
              <a:spLocks noChangeArrowheads="1"/>
            </p:cNvSpPr>
            <p:nvPr/>
          </p:nvSpPr>
          <p:spPr bwMode="auto">
            <a:xfrm>
              <a:off x="1505172" y="7297774"/>
              <a:ext cx="115935" cy="16562"/>
            </a:xfrm>
            <a:prstGeom prst="rect">
              <a:avLst/>
            </a:prstGeom>
            <a:solidFill>
              <a:srgbClr val="0678A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9" name="Oval 333"/>
            <p:cNvSpPr>
              <a:spLocks noChangeArrowheads="1"/>
            </p:cNvSpPr>
            <p:nvPr/>
          </p:nvSpPr>
          <p:spPr bwMode="auto">
            <a:xfrm>
              <a:off x="1538296" y="7248088"/>
              <a:ext cx="66249" cy="66249"/>
            </a:xfrm>
            <a:prstGeom prst="ellipse">
              <a:avLst/>
            </a:prstGeom>
            <a:solidFill>
              <a:srgbClr val="4241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0" name="Rectangle 334"/>
            <p:cNvSpPr>
              <a:spLocks noChangeArrowheads="1"/>
            </p:cNvSpPr>
            <p:nvPr/>
          </p:nvSpPr>
          <p:spPr bwMode="auto">
            <a:xfrm>
              <a:off x="1554858" y="5304798"/>
              <a:ext cx="16562" cy="195985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nvGrpSpPr>
          <p:cNvPr id="261" name="กลุ่ม 260"/>
          <p:cNvGrpSpPr/>
          <p:nvPr/>
        </p:nvGrpSpPr>
        <p:grpSpPr>
          <a:xfrm>
            <a:off x="7594080" y="2031568"/>
            <a:ext cx="825933" cy="825933"/>
            <a:chOff x="4618037" y="6226152"/>
            <a:chExt cx="2511217" cy="2511217"/>
          </a:xfrm>
        </p:grpSpPr>
        <p:sp>
          <p:nvSpPr>
            <p:cNvPr id="262" name="วงรี 261"/>
            <p:cNvSpPr/>
            <p:nvPr/>
          </p:nvSpPr>
          <p:spPr>
            <a:xfrm>
              <a:off x="4618037" y="6226152"/>
              <a:ext cx="2511217" cy="2511217"/>
            </a:xfrm>
            <a:prstGeom prst="ellipse">
              <a:avLst/>
            </a:prstGeom>
            <a:solidFill>
              <a:schemeClr val="accent6"/>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grpSp>
          <p:nvGrpSpPr>
            <p:cNvPr id="263" name="กลุ่ม 262"/>
            <p:cNvGrpSpPr/>
            <p:nvPr/>
          </p:nvGrpSpPr>
          <p:grpSpPr>
            <a:xfrm>
              <a:off x="5227637" y="6858000"/>
              <a:ext cx="1221113" cy="1223980"/>
              <a:chOff x="21201063" y="3320886"/>
              <a:chExt cx="676275" cy="677863"/>
            </a:xfrm>
            <a:solidFill>
              <a:schemeClr val="bg1"/>
            </a:solidFill>
          </p:grpSpPr>
          <p:sp>
            <p:nvSpPr>
              <p:cNvPr id="264" name="Freeform 81"/>
              <p:cNvSpPr>
                <a:spLocks noEditPoints="1"/>
              </p:cNvSpPr>
              <p:nvPr/>
            </p:nvSpPr>
            <p:spPr bwMode="auto">
              <a:xfrm>
                <a:off x="21201063" y="3320886"/>
                <a:ext cx="676275" cy="677863"/>
              </a:xfrm>
              <a:custGeom>
                <a:avLst/>
                <a:gdLst>
                  <a:gd name="T0" fmla="*/ 61 w 71"/>
                  <a:gd name="T1" fmla="*/ 21 h 71"/>
                  <a:gd name="T2" fmla="*/ 63 w 71"/>
                  <a:gd name="T3" fmla="*/ 12 h 71"/>
                  <a:gd name="T4" fmla="*/ 51 w 71"/>
                  <a:gd name="T5" fmla="*/ 11 h 71"/>
                  <a:gd name="T6" fmla="*/ 38 w 71"/>
                  <a:gd name="T7" fmla="*/ 0 h 71"/>
                  <a:gd name="T8" fmla="*/ 29 w 71"/>
                  <a:gd name="T9" fmla="*/ 8 h 71"/>
                  <a:gd name="T10" fmla="*/ 12 w 71"/>
                  <a:gd name="T11" fmla="*/ 9 h 71"/>
                  <a:gd name="T12" fmla="*/ 9 w 71"/>
                  <a:gd name="T13" fmla="*/ 19 h 71"/>
                  <a:gd name="T14" fmla="*/ 5 w 71"/>
                  <a:gd name="T15" fmla="*/ 29 h 71"/>
                  <a:gd name="T16" fmla="*/ 5 w 71"/>
                  <a:gd name="T17" fmla="*/ 43 h 71"/>
                  <a:gd name="T18" fmla="*/ 9 w 71"/>
                  <a:gd name="T19" fmla="*/ 53 h 71"/>
                  <a:gd name="T20" fmla="*/ 16 w 71"/>
                  <a:gd name="T21" fmla="*/ 64 h 71"/>
                  <a:gd name="T22" fmla="*/ 29 w 71"/>
                  <a:gd name="T23" fmla="*/ 64 h 71"/>
                  <a:gd name="T24" fmla="*/ 38 w 71"/>
                  <a:gd name="T25" fmla="*/ 71 h 71"/>
                  <a:gd name="T26" fmla="*/ 51 w 71"/>
                  <a:gd name="T27" fmla="*/ 61 h 71"/>
                  <a:gd name="T28" fmla="*/ 59 w 71"/>
                  <a:gd name="T29" fmla="*/ 63 h 71"/>
                  <a:gd name="T30" fmla="*/ 61 w 71"/>
                  <a:gd name="T31" fmla="*/ 51 h 71"/>
                  <a:gd name="T32" fmla="*/ 71 w 71"/>
                  <a:gd name="T33" fmla="*/ 38 h 71"/>
                  <a:gd name="T34" fmla="*/ 69 w 71"/>
                  <a:gd name="T35" fmla="*/ 38 h 71"/>
                  <a:gd name="T36" fmla="*/ 62 w 71"/>
                  <a:gd name="T37" fmla="*/ 42 h 71"/>
                  <a:gd name="T38" fmla="*/ 58 w 71"/>
                  <a:gd name="T39" fmla="*/ 50 h 71"/>
                  <a:gd name="T40" fmla="*/ 61 w 71"/>
                  <a:gd name="T41" fmla="*/ 57 h 71"/>
                  <a:gd name="T42" fmla="*/ 52 w 71"/>
                  <a:gd name="T43" fmla="*/ 58 h 71"/>
                  <a:gd name="T44" fmla="*/ 41 w 71"/>
                  <a:gd name="T45" fmla="*/ 62 h 71"/>
                  <a:gd name="T46" fmla="*/ 41 w 71"/>
                  <a:gd name="T47" fmla="*/ 63 h 71"/>
                  <a:gd name="T48" fmla="*/ 33 w 71"/>
                  <a:gd name="T49" fmla="*/ 69 h 71"/>
                  <a:gd name="T50" fmla="*/ 30 w 71"/>
                  <a:gd name="T51" fmla="*/ 62 h 71"/>
                  <a:gd name="T52" fmla="*/ 22 w 71"/>
                  <a:gd name="T53" fmla="*/ 58 h 71"/>
                  <a:gd name="T54" fmla="*/ 17 w 71"/>
                  <a:gd name="T55" fmla="*/ 61 h 71"/>
                  <a:gd name="T56" fmla="*/ 11 w 71"/>
                  <a:gd name="T57" fmla="*/ 54 h 71"/>
                  <a:gd name="T58" fmla="*/ 13 w 71"/>
                  <a:gd name="T59" fmla="*/ 50 h 71"/>
                  <a:gd name="T60" fmla="*/ 9 w 71"/>
                  <a:gd name="T61" fmla="*/ 41 h 71"/>
                  <a:gd name="T62" fmla="*/ 3 w 71"/>
                  <a:gd name="T63" fmla="*/ 33 h 71"/>
                  <a:gd name="T64" fmla="*/ 10 w 71"/>
                  <a:gd name="T65" fmla="*/ 30 h 71"/>
                  <a:gd name="T66" fmla="*/ 13 w 71"/>
                  <a:gd name="T67" fmla="*/ 22 h 71"/>
                  <a:gd name="T68" fmla="*/ 10 w 71"/>
                  <a:gd name="T69" fmla="*/ 16 h 71"/>
                  <a:gd name="T70" fmla="*/ 17 w 71"/>
                  <a:gd name="T71" fmla="*/ 11 h 71"/>
                  <a:gd name="T72" fmla="*/ 22 w 71"/>
                  <a:gd name="T73" fmla="*/ 14 h 71"/>
                  <a:gd name="T74" fmla="*/ 31 w 71"/>
                  <a:gd name="T75" fmla="*/ 9 h 71"/>
                  <a:gd name="T76" fmla="*/ 38 w 71"/>
                  <a:gd name="T77" fmla="*/ 3 h 71"/>
                  <a:gd name="T78" fmla="*/ 41 w 71"/>
                  <a:gd name="T79" fmla="*/ 9 h 71"/>
                  <a:gd name="T80" fmla="*/ 41 w 71"/>
                  <a:gd name="T81" fmla="*/ 9 h 71"/>
                  <a:gd name="T82" fmla="*/ 41 w 71"/>
                  <a:gd name="T83" fmla="*/ 10 h 71"/>
                  <a:gd name="T84" fmla="*/ 41 w 71"/>
                  <a:gd name="T85" fmla="*/ 10 h 71"/>
                  <a:gd name="T86" fmla="*/ 41 w 71"/>
                  <a:gd name="T87" fmla="*/ 10 h 71"/>
                  <a:gd name="T88" fmla="*/ 52 w 71"/>
                  <a:gd name="T89" fmla="*/ 13 h 71"/>
                  <a:gd name="T90" fmla="*/ 61 w 71"/>
                  <a:gd name="T91" fmla="*/ 14 h 71"/>
                  <a:gd name="T92" fmla="*/ 58 w 71"/>
                  <a:gd name="T93" fmla="*/ 20 h 71"/>
                  <a:gd name="T94" fmla="*/ 58 w 71"/>
                  <a:gd name="T95" fmla="*/ 20 h 71"/>
                  <a:gd name="T96" fmla="*/ 58 w 71"/>
                  <a:gd name="T97" fmla="*/ 21 h 71"/>
                  <a:gd name="T98" fmla="*/ 58 w 71"/>
                  <a:gd name="T99" fmla="*/ 21 h 71"/>
                  <a:gd name="T100" fmla="*/ 63 w 71"/>
                  <a:gd name="T101" fmla="*/ 31 h 71"/>
                  <a:gd name="T102" fmla="*/ 69 w 71"/>
                  <a:gd name="T103" fmla="*/ 38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1" h="71">
                    <a:moveTo>
                      <a:pt x="67" y="29"/>
                    </a:moveTo>
                    <a:cubicBezTo>
                      <a:pt x="64" y="29"/>
                      <a:pt x="64" y="29"/>
                      <a:pt x="64" y="29"/>
                    </a:cubicBezTo>
                    <a:cubicBezTo>
                      <a:pt x="63" y="26"/>
                      <a:pt x="62" y="23"/>
                      <a:pt x="61" y="21"/>
                    </a:cubicBezTo>
                    <a:cubicBezTo>
                      <a:pt x="63" y="19"/>
                      <a:pt x="63" y="19"/>
                      <a:pt x="63" y="19"/>
                    </a:cubicBezTo>
                    <a:cubicBezTo>
                      <a:pt x="64" y="18"/>
                      <a:pt x="64" y="17"/>
                      <a:pt x="64" y="16"/>
                    </a:cubicBezTo>
                    <a:cubicBezTo>
                      <a:pt x="64" y="15"/>
                      <a:pt x="64" y="13"/>
                      <a:pt x="63" y="12"/>
                    </a:cubicBezTo>
                    <a:cubicBezTo>
                      <a:pt x="59" y="9"/>
                      <a:pt x="59" y="9"/>
                      <a:pt x="59" y="9"/>
                    </a:cubicBezTo>
                    <a:cubicBezTo>
                      <a:pt x="57" y="7"/>
                      <a:pt x="54" y="7"/>
                      <a:pt x="52" y="9"/>
                    </a:cubicBezTo>
                    <a:cubicBezTo>
                      <a:pt x="51" y="11"/>
                      <a:pt x="51" y="11"/>
                      <a:pt x="51" y="11"/>
                    </a:cubicBezTo>
                    <a:cubicBezTo>
                      <a:pt x="48" y="10"/>
                      <a:pt x="46" y="8"/>
                      <a:pt x="43" y="8"/>
                    </a:cubicBezTo>
                    <a:cubicBezTo>
                      <a:pt x="43" y="5"/>
                      <a:pt x="43" y="5"/>
                      <a:pt x="43" y="5"/>
                    </a:cubicBezTo>
                    <a:cubicBezTo>
                      <a:pt x="43" y="2"/>
                      <a:pt x="41" y="0"/>
                      <a:pt x="38" y="0"/>
                    </a:cubicBezTo>
                    <a:cubicBezTo>
                      <a:pt x="33" y="0"/>
                      <a:pt x="33" y="0"/>
                      <a:pt x="33" y="0"/>
                    </a:cubicBezTo>
                    <a:cubicBezTo>
                      <a:pt x="31" y="0"/>
                      <a:pt x="29" y="2"/>
                      <a:pt x="29" y="5"/>
                    </a:cubicBezTo>
                    <a:cubicBezTo>
                      <a:pt x="29" y="8"/>
                      <a:pt x="29" y="8"/>
                      <a:pt x="29" y="8"/>
                    </a:cubicBezTo>
                    <a:cubicBezTo>
                      <a:pt x="26" y="8"/>
                      <a:pt x="23" y="10"/>
                      <a:pt x="21" y="11"/>
                    </a:cubicBezTo>
                    <a:cubicBezTo>
                      <a:pt x="19" y="9"/>
                      <a:pt x="19" y="9"/>
                      <a:pt x="19" y="9"/>
                    </a:cubicBezTo>
                    <a:cubicBezTo>
                      <a:pt x="17" y="7"/>
                      <a:pt x="14" y="7"/>
                      <a:pt x="12" y="9"/>
                    </a:cubicBezTo>
                    <a:cubicBezTo>
                      <a:pt x="9" y="12"/>
                      <a:pt x="9" y="12"/>
                      <a:pt x="9" y="12"/>
                    </a:cubicBezTo>
                    <a:cubicBezTo>
                      <a:pt x="8" y="13"/>
                      <a:pt x="8" y="15"/>
                      <a:pt x="8" y="16"/>
                    </a:cubicBezTo>
                    <a:cubicBezTo>
                      <a:pt x="8" y="17"/>
                      <a:pt x="8" y="18"/>
                      <a:pt x="9" y="19"/>
                    </a:cubicBezTo>
                    <a:cubicBezTo>
                      <a:pt x="11" y="21"/>
                      <a:pt x="11" y="21"/>
                      <a:pt x="11" y="21"/>
                    </a:cubicBezTo>
                    <a:cubicBezTo>
                      <a:pt x="9" y="23"/>
                      <a:pt x="8" y="26"/>
                      <a:pt x="8" y="29"/>
                    </a:cubicBezTo>
                    <a:cubicBezTo>
                      <a:pt x="5" y="29"/>
                      <a:pt x="5" y="29"/>
                      <a:pt x="5" y="29"/>
                    </a:cubicBezTo>
                    <a:cubicBezTo>
                      <a:pt x="2" y="29"/>
                      <a:pt x="0" y="31"/>
                      <a:pt x="0" y="33"/>
                    </a:cubicBezTo>
                    <a:cubicBezTo>
                      <a:pt x="0" y="38"/>
                      <a:pt x="0" y="38"/>
                      <a:pt x="0" y="38"/>
                    </a:cubicBezTo>
                    <a:cubicBezTo>
                      <a:pt x="0" y="41"/>
                      <a:pt x="2" y="43"/>
                      <a:pt x="5" y="43"/>
                    </a:cubicBezTo>
                    <a:cubicBezTo>
                      <a:pt x="8" y="43"/>
                      <a:pt x="8" y="43"/>
                      <a:pt x="8" y="43"/>
                    </a:cubicBezTo>
                    <a:cubicBezTo>
                      <a:pt x="8" y="46"/>
                      <a:pt x="9" y="48"/>
                      <a:pt x="11" y="51"/>
                    </a:cubicBezTo>
                    <a:cubicBezTo>
                      <a:pt x="9" y="53"/>
                      <a:pt x="9" y="53"/>
                      <a:pt x="9" y="53"/>
                    </a:cubicBezTo>
                    <a:cubicBezTo>
                      <a:pt x="7" y="54"/>
                      <a:pt x="7" y="57"/>
                      <a:pt x="9" y="59"/>
                    </a:cubicBezTo>
                    <a:cubicBezTo>
                      <a:pt x="12" y="63"/>
                      <a:pt x="12" y="63"/>
                      <a:pt x="12" y="63"/>
                    </a:cubicBezTo>
                    <a:cubicBezTo>
                      <a:pt x="13" y="64"/>
                      <a:pt x="15" y="64"/>
                      <a:pt x="16" y="64"/>
                    </a:cubicBezTo>
                    <a:cubicBezTo>
                      <a:pt x="17" y="64"/>
                      <a:pt x="18" y="64"/>
                      <a:pt x="19" y="63"/>
                    </a:cubicBezTo>
                    <a:cubicBezTo>
                      <a:pt x="21" y="61"/>
                      <a:pt x="21" y="61"/>
                      <a:pt x="21" y="61"/>
                    </a:cubicBezTo>
                    <a:cubicBezTo>
                      <a:pt x="23" y="62"/>
                      <a:pt x="26" y="63"/>
                      <a:pt x="29" y="64"/>
                    </a:cubicBezTo>
                    <a:cubicBezTo>
                      <a:pt x="29" y="67"/>
                      <a:pt x="29" y="67"/>
                      <a:pt x="29" y="67"/>
                    </a:cubicBezTo>
                    <a:cubicBezTo>
                      <a:pt x="29" y="69"/>
                      <a:pt x="31" y="71"/>
                      <a:pt x="33" y="71"/>
                    </a:cubicBezTo>
                    <a:cubicBezTo>
                      <a:pt x="38" y="71"/>
                      <a:pt x="38" y="71"/>
                      <a:pt x="38" y="71"/>
                    </a:cubicBezTo>
                    <a:cubicBezTo>
                      <a:pt x="41" y="71"/>
                      <a:pt x="43" y="69"/>
                      <a:pt x="43" y="67"/>
                    </a:cubicBezTo>
                    <a:cubicBezTo>
                      <a:pt x="43" y="64"/>
                      <a:pt x="43" y="64"/>
                      <a:pt x="43" y="64"/>
                    </a:cubicBezTo>
                    <a:cubicBezTo>
                      <a:pt x="46" y="63"/>
                      <a:pt x="48" y="62"/>
                      <a:pt x="51" y="61"/>
                    </a:cubicBezTo>
                    <a:cubicBezTo>
                      <a:pt x="52" y="63"/>
                      <a:pt x="52" y="63"/>
                      <a:pt x="52" y="63"/>
                    </a:cubicBezTo>
                    <a:cubicBezTo>
                      <a:pt x="53" y="64"/>
                      <a:pt x="55" y="64"/>
                      <a:pt x="56" y="64"/>
                    </a:cubicBezTo>
                    <a:cubicBezTo>
                      <a:pt x="57" y="64"/>
                      <a:pt x="58" y="64"/>
                      <a:pt x="59" y="63"/>
                    </a:cubicBezTo>
                    <a:cubicBezTo>
                      <a:pt x="63" y="59"/>
                      <a:pt x="63" y="59"/>
                      <a:pt x="63" y="59"/>
                    </a:cubicBezTo>
                    <a:cubicBezTo>
                      <a:pt x="64" y="57"/>
                      <a:pt x="64" y="54"/>
                      <a:pt x="63" y="53"/>
                    </a:cubicBezTo>
                    <a:cubicBezTo>
                      <a:pt x="61" y="51"/>
                      <a:pt x="61" y="51"/>
                      <a:pt x="61" y="51"/>
                    </a:cubicBezTo>
                    <a:cubicBezTo>
                      <a:pt x="62" y="48"/>
                      <a:pt x="63" y="46"/>
                      <a:pt x="64" y="43"/>
                    </a:cubicBezTo>
                    <a:cubicBezTo>
                      <a:pt x="67" y="43"/>
                      <a:pt x="67" y="43"/>
                      <a:pt x="67" y="43"/>
                    </a:cubicBezTo>
                    <a:cubicBezTo>
                      <a:pt x="69" y="43"/>
                      <a:pt x="71" y="41"/>
                      <a:pt x="71" y="38"/>
                    </a:cubicBezTo>
                    <a:cubicBezTo>
                      <a:pt x="71" y="33"/>
                      <a:pt x="71" y="33"/>
                      <a:pt x="71" y="33"/>
                    </a:cubicBezTo>
                    <a:cubicBezTo>
                      <a:pt x="71" y="31"/>
                      <a:pt x="69" y="29"/>
                      <a:pt x="67" y="29"/>
                    </a:cubicBezTo>
                    <a:close/>
                    <a:moveTo>
                      <a:pt x="69" y="38"/>
                    </a:moveTo>
                    <a:cubicBezTo>
                      <a:pt x="69" y="40"/>
                      <a:pt x="68" y="41"/>
                      <a:pt x="67" y="41"/>
                    </a:cubicBezTo>
                    <a:cubicBezTo>
                      <a:pt x="63" y="41"/>
                      <a:pt x="63" y="41"/>
                      <a:pt x="63" y="41"/>
                    </a:cubicBezTo>
                    <a:cubicBezTo>
                      <a:pt x="62" y="41"/>
                      <a:pt x="62" y="41"/>
                      <a:pt x="62" y="42"/>
                    </a:cubicBezTo>
                    <a:cubicBezTo>
                      <a:pt x="62" y="42"/>
                      <a:pt x="62" y="42"/>
                      <a:pt x="62" y="42"/>
                    </a:cubicBezTo>
                    <a:cubicBezTo>
                      <a:pt x="61" y="45"/>
                      <a:pt x="60" y="47"/>
                      <a:pt x="58" y="50"/>
                    </a:cubicBezTo>
                    <a:cubicBezTo>
                      <a:pt x="58" y="50"/>
                      <a:pt x="58" y="50"/>
                      <a:pt x="58" y="50"/>
                    </a:cubicBezTo>
                    <a:cubicBezTo>
                      <a:pt x="58" y="51"/>
                      <a:pt x="58" y="51"/>
                      <a:pt x="58" y="52"/>
                    </a:cubicBezTo>
                    <a:cubicBezTo>
                      <a:pt x="61" y="54"/>
                      <a:pt x="61" y="54"/>
                      <a:pt x="61" y="54"/>
                    </a:cubicBezTo>
                    <a:cubicBezTo>
                      <a:pt x="62" y="55"/>
                      <a:pt x="62" y="57"/>
                      <a:pt x="61" y="57"/>
                    </a:cubicBezTo>
                    <a:cubicBezTo>
                      <a:pt x="57" y="61"/>
                      <a:pt x="57" y="61"/>
                      <a:pt x="57" y="61"/>
                    </a:cubicBezTo>
                    <a:cubicBezTo>
                      <a:pt x="57" y="62"/>
                      <a:pt x="55" y="62"/>
                      <a:pt x="54" y="61"/>
                    </a:cubicBezTo>
                    <a:cubicBezTo>
                      <a:pt x="52" y="58"/>
                      <a:pt x="52" y="58"/>
                      <a:pt x="52" y="58"/>
                    </a:cubicBezTo>
                    <a:cubicBezTo>
                      <a:pt x="51" y="58"/>
                      <a:pt x="51" y="58"/>
                      <a:pt x="50" y="58"/>
                    </a:cubicBezTo>
                    <a:cubicBezTo>
                      <a:pt x="50" y="58"/>
                      <a:pt x="50" y="58"/>
                      <a:pt x="50" y="58"/>
                    </a:cubicBezTo>
                    <a:cubicBezTo>
                      <a:pt x="47" y="60"/>
                      <a:pt x="45" y="61"/>
                      <a:pt x="41" y="62"/>
                    </a:cubicBezTo>
                    <a:cubicBezTo>
                      <a:pt x="41" y="62"/>
                      <a:pt x="41" y="62"/>
                      <a:pt x="41" y="62"/>
                    </a:cubicBezTo>
                    <a:cubicBezTo>
                      <a:pt x="41" y="62"/>
                      <a:pt x="41" y="62"/>
                      <a:pt x="41" y="62"/>
                    </a:cubicBezTo>
                    <a:cubicBezTo>
                      <a:pt x="41" y="62"/>
                      <a:pt x="41" y="62"/>
                      <a:pt x="41" y="63"/>
                    </a:cubicBezTo>
                    <a:cubicBezTo>
                      <a:pt x="41" y="67"/>
                      <a:pt x="41" y="67"/>
                      <a:pt x="41" y="67"/>
                    </a:cubicBezTo>
                    <a:cubicBezTo>
                      <a:pt x="41" y="68"/>
                      <a:pt x="39" y="69"/>
                      <a:pt x="38" y="69"/>
                    </a:cubicBezTo>
                    <a:cubicBezTo>
                      <a:pt x="33" y="69"/>
                      <a:pt x="33" y="69"/>
                      <a:pt x="33" y="69"/>
                    </a:cubicBezTo>
                    <a:cubicBezTo>
                      <a:pt x="32" y="69"/>
                      <a:pt x="31" y="68"/>
                      <a:pt x="31" y="67"/>
                    </a:cubicBezTo>
                    <a:cubicBezTo>
                      <a:pt x="31" y="63"/>
                      <a:pt x="31" y="63"/>
                      <a:pt x="31" y="63"/>
                    </a:cubicBezTo>
                    <a:cubicBezTo>
                      <a:pt x="31" y="62"/>
                      <a:pt x="31" y="62"/>
                      <a:pt x="30" y="62"/>
                    </a:cubicBezTo>
                    <a:cubicBezTo>
                      <a:pt x="30" y="62"/>
                      <a:pt x="30" y="62"/>
                      <a:pt x="30" y="62"/>
                    </a:cubicBezTo>
                    <a:cubicBezTo>
                      <a:pt x="30" y="62"/>
                      <a:pt x="30" y="62"/>
                      <a:pt x="30" y="62"/>
                    </a:cubicBezTo>
                    <a:cubicBezTo>
                      <a:pt x="27" y="61"/>
                      <a:pt x="24" y="60"/>
                      <a:pt x="22" y="58"/>
                    </a:cubicBezTo>
                    <a:cubicBezTo>
                      <a:pt x="21" y="58"/>
                      <a:pt x="21" y="58"/>
                      <a:pt x="21" y="58"/>
                    </a:cubicBezTo>
                    <a:cubicBezTo>
                      <a:pt x="21" y="58"/>
                      <a:pt x="20" y="58"/>
                      <a:pt x="20" y="58"/>
                    </a:cubicBezTo>
                    <a:cubicBezTo>
                      <a:pt x="17" y="61"/>
                      <a:pt x="17" y="61"/>
                      <a:pt x="17" y="61"/>
                    </a:cubicBezTo>
                    <a:cubicBezTo>
                      <a:pt x="16" y="62"/>
                      <a:pt x="15" y="62"/>
                      <a:pt x="14" y="61"/>
                    </a:cubicBezTo>
                    <a:cubicBezTo>
                      <a:pt x="11" y="57"/>
                      <a:pt x="11" y="57"/>
                      <a:pt x="11" y="57"/>
                    </a:cubicBezTo>
                    <a:cubicBezTo>
                      <a:pt x="10" y="57"/>
                      <a:pt x="10" y="55"/>
                      <a:pt x="11" y="54"/>
                    </a:cubicBezTo>
                    <a:cubicBezTo>
                      <a:pt x="13" y="52"/>
                      <a:pt x="13" y="52"/>
                      <a:pt x="13" y="52"/>
                    </a:cubicBezTo>
                    <a:cubicBezTo>
                      <a:pt x="14" y="51"/>
                      <a:pt x="14" y="51"/>
                      <a:pt x="13" y="50"/>
                    </a:cubicBezTo>
                    <a:cubicBezTo>
                      <a:pt x="13" y="50"/>
                      <a:pt x="13" y="50"/>
                      <a:pt x="13" y="50"/>
                    </a:cubicBezTo>
                    <a:cubicBezTo>
                      <a:pt x="12" y="47"/>
                      <a:pt x="11" y="45"/>
                      <a:pt x="10" y="42"/>
                    </a:cubicBezTo>
                    <a:cubicBezTo>
                      <a:pt x="10" y="42"/>
                      <a:pt x="10" y="42"/>
                      <a:pt x="10" y="42"/>
                    </a:cubicBezTo>
                    <a:cubicBezTo>
                      <a:pt x="10" y="41"/>
                      <a:pt x="9" y="41"/>
                      <a:pt x="9" y="41"/>
                    </a:cubicBezTo>
                    <a:cubicBezTo>
                      <a:pt x="5" y="41"/>
                      <a:pt x="5" y="41"/>
                      <a:pt x="5" y="41"/>
                    </a:cubicBezTo>
                    <a:cubicBezTo>
                      <a:pt x="4" y="41"/>
                      <a:pt x="3" y="40"/>
                      <a:pt x="3" y="38"/>
                    </a:cubicBezTo>
                    <a:cubicBezTo>
                      <a:pt x="3" y="33"/>
                      <a:pt x="3" y="33"/>
                      <a:pt x="3" y="33"/>
                    </a:cubicBezTo>
                    <a:cubicBezTo>
                      <a:pt x="3" y="32"/>
                      <a:pt x="4" y="31"/>
                      <a:pt x="5" y="31"/>
                    </a:cubicBezTo>
                    <a:cubicBezTo>
                      <a:pt x="9" y="31"/>
                      <a:pt x="9" y="31"/>
                      <a:pt x="9" y="31"/>
                    </a:cubicBezTo>
                    <a:cubicBezTo>
                      <a:pt x="9" y="31"/>
                      <a:pt x="10" y="31"/>
                      <a:pt x="10" y="30"/>
                    </a:cubicBezTo>
                    <a:cubicBezTo>
                      <a:pt x="10" y="30"/>
                      <a:pt x="10" y="30"/>
                      <a:pt x="10" y="30"/>
                    </a:cubicBezTo>
                    <a:cubicBezTo>
                      <a:pt x="11" y="27"/>
                      <a:pt x="12" y="24"/>
                      <a:pt x="13" y="22"/>
                    </a:cubicBezTo>
                    <a:cubicBezTo>
                      <a:pt x="13" y="22"/>
                      <a:pt x="13" y="22"/>
                      <a:pt x="13" y="22"/>
                    </a:cubicBezTo>
                    <a:cubicBezTo>
                      <a:pt x="14" y="21"/>
                      <a:pt x="14" y="20"/>
                      <a:pt x="13" y="20"/>
                    </a:cubicBezTo>
                    <a:cubicBezTo>
                      <a:pt x="11" y="17"/>
                      <a:pt x="11" y="17"/>
                      <a:pt x="11" y="17"/>
                    </a:cubicBezTo>
                    <a:cubicBezTo>
                      <a:pt x="10" y="17"/>
                      <a:pt x="10" y="16"/>
                      <a:pt x="10" y="16"/>
                    </a:cubicBezTo>
                    <a:cubicBezTo>
                      <a:pt x="10" y="15"/>
                      <a:pt x="10" y="15"/>
                      <a:pt x="11" y="14"/>
                    </a:cubicBezTo>
                    <a:cubicBezTo>
                      <a:pt x="14" y="11"/>
                      <a:pt x="14" y="11"/>
                      <a:pt x="14" y="11"/>
                    </a:cubicBezTo>
                    <a:cubicBezTo>
                      <a:pt x="15" y="10"/>
                      <a:pt x="16" y="10"/>
                      <a:pt x="17" y="11"/>
                    </a:cubicBezTo>
                    <a:cubicBezTo>
                      <a:pt x="20" y="13"/>
                      <a:pt x="20" y="13"/>
                      <a:pt x="20" y="13"/>
                    </a:cubicBezTo>
                    <a:cubicBezTo>
                      <a:pt x="20" y="14"/>
                      <a:pt x="21" y="14"/>
                      <a:pt x="21" y="13"/>
                    </a:cubicBezTo>
                    <a:cubicBezTo>
                      <a:pt x="22" y="14"/>
                      <a:pt x="22" y="14"/>
                      <a:pt x="22" y="14"/>
                    </a:cubicBezTo>
                    <a:cubicBezTo>
                      <a:pt x="24" y="12"/>
                      <a:pt x="27" y="11"/>
                      <a:pt x="30" y="10"/>
                    </a:cubicBezTo>
                    <a:cubicBezTo>
                      <a:pt x="30" y="10"/>
                      <a:pt x="30" y="10"/>
                      <a:pt x="30" y="10"/>
                    </a:cubicBezTo>
                    <a:cubicBezTo>
                      <a:pt x="31" y="10"/>
                      <a:pt x="31" y="9"/>
                      <a:pt x="31" y="9"/>
                    </a:cubicBezTo>
                    <a:cubicBezTo>
                      <a:pt x="31" y="5"/>
                      <a:pt x="31" y="5"/>
                      <a:pt x="31" y="5"/>
                    </a:cubicBezTo>
                    <a:cubicBezTo>
                      <a:pt x="31" y="4"/>
                      <a:pt x="32" y="3"/>
                      <a:pt x="33" y="3"/>
                    </a:cubicBezTo>
                    <a:cubicBezTo>
                      <a:pt x="38" y="3"/>
                      <a:pt x="38" y="3"/>
                      <a:pt x="38" y="3"/>
                    </a:cubicBezTo>
                    <a:cubicBezTo>
                      <a:pt x="39" y="3"/>
                      <a:pt x="41" y="4"/>
                      <a:pt x="41" y="5"/>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9"/>
                    </a:cubicBezTo>
                    <a:cubicBezTo>
                      <a:pt x="41" y="9"/>
                      <a:pt x="41" y="9"/>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1" y="10"/>
                      <a:pt x="41" y="10"/>
                      <a:pt x="41" y="10"/>
                    </a:cubicBezTo>
                    <a:cubicBezTo>
                      <a:pt x="45" y="11"/>
                      <a:pt x="47" y="12"/>
                      <a:pt x="50" y="14"/>
                    </a:cubicBezTo>
                    <a:cubicBezTo>
                      <a:pt x="51" y="14"/>
                      <a:pt x="51" y="14"/>
                      <a:pt x="52" y="13"/>
                    </a:cubicBezTo>
                    <a:cubicBezTo>
                      <a:pt x="54" y="11"/>
                      <a:pt x="54" y="11"/>
                      <a:pt x="54" y="11"/>
                    </a:cubicBezTo>
                    <a:cubicBezTo>
                      <a:pt x="55" y="10"/>
                      <a:pt x="57" y="10"/>
                      <a:pt x="57" y="11"/>
                    </a:cubicBezTo>
                    <a:cubicBezTo>
                      <a:pt x="61" y="14"/>
                      <a:pt x="61" y="14"/>
                      <a:pt x="61" y="14"/>
                    </a:cubicBezTo>
                    <a:cubicBezTo>
                      <a:pt x="61" y="15"/>
                      <a:pt x="62" y="15"/>
                      <a:pt x="62" y="16"/>
                    </a:cubicBezTo>
                    <a:cubicBezTo>
                      <a:pt x="62" y="16"/>
                      <a:pt x="61" y="17"/>
                      <a:pt x="61" y="17"/>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0"/>
                      <a:pt x="58" y="20"/>
                      <a:pt x="58" y="20"/>
                    </a:cubicBezTo>
                    <a:cubicBezTo>
                      <a:pt x="58" y="21"/>
                      <a:pt x="58" y="21"/>
                      <a:pt x="58" y="21"/>
                    </a:cubicBezTo>
                    <a:cubicBezTo>
                      <a:pt x="58" y="21"/>
                      <a:pt x="58" y="21"/>
                      <a:pt x="58" y="21"/>
                    </a:cubicBezTo>
                    <a:cubicBezTo>
                      <a:pt x="58" y="21"/>
                      <a:pt x="58" y="21"/>
                      <a:pt x="58" y="21"/>
                    </a:cubicBezTo>
                    <a:cubicBezTo>
                      <a:pt x="58" y="21"/>
                      <a:pt x="58" y="21"/>
                      <a:pt x="58" y="21"/>
                    </a:cubicBezTo>
                    <a:cubicBezTo>
                      <a:pt x="58" y="21"/>
                      <a:pt x="58" y="22"/>
                      <a:pt x="58" y="22"/>
                    </a:cubicBezTo>
                    <a:cubicBezTo>
                      <a:pt x="60" y="24"/>
                      <a:pt x="61" y="27"/>
                      <a:pt x="62" y="30"/>
                    </a:cubicBezTo>
                    <a:cubicBezTo>
                      <a:pt x="62" y="31"/>
                      <a:pt x="62" y="31"/>
                      <a:pt x="63" y="31"/>
                    </a:cubicBezTo>
                    <a:cubicBezTo>
                      <a:pt x="67" y="31"/>
                      <a:pt x="67" y="31"/>
                      <a:pt x="67" y="31"/>
                    </a:cubicBezTo>
                    <a:cubicBezTo>
                      <a:pt x="68" y="31"/>
                      <a:pt x="69" y="32"/>
                      <a:pt x="69" y="33"/>
                    </a:cubicBezTo>
                    <a:lnTo>
                      <a:pt x="6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5" name="Freeform 82"/>
              <p:cNvSpPr>
                <a:spLocks noEditPoints="1"/>
              </p:cNvSpPr>
              <p:nvPr/>
            </p:nvSpPr>
            <p:spPr bwMode="auto">
              <a:xfrm>
                <a:off x="21324890" y="3444711"/>
                <a:ext cx="428625" cy="430212"/>
              </a:xfrm>
              <a:custGeom>
                <a:avLst/>
                <a:gdLst>
                  <a:gd name="T0" fmla="*/ 23 w 45"/>
                  <a:gd name="T1" fmla="*/ 0 h 45"/>
                  <a:gd name="T2" fmla="*/ 0 w 45"/>
                  <a:gd name="T3" fmla="*/ 23 h 45"/>
                  <a:gd name="T4" fmla="*/ 23 w 45"/>
                  <a:gd name="T5" fmla="*/ 45 h 45"/>
                  <a:gd name="T6" fmla="*/ 45 w 45"/>
                  <a:gd name="T7" fmla="*/ 23 h 45"/>
                  <a:gd name="T8" fmla="*/ 23 w 45"/>
                  <a:gd name="T9" fmla="*/ 0 h 45"/>
                  <a:gd name="T10" fmla="*/ 23 w 45"/>
                  <a:gd name="T11" fmla="*/ 43 h 45"/>
                  <a:gd name="T12" fmla="*/ 3 w 45"/>
                  <a:gd name="T13" fmla="*/ 23 h 45"/>
                  <a:gd name="T14" fmla="*/ 23 w 45"/>
                  <a:gd name="T15" fmla="*/ 3 h 45"/>
                  <a:gd name="T16" fmla="*/ 43 w 45"/>
                  <a:gd name="T17" fmla="*/ 23 h 45"/>
                  <a:gd name="T18" fmla="*/ 23 w 45"/>
                  <a:gd name="T19" fmla="*/ 4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45">
                    <a:moveTo>
                      <a:pt x="23" y="0"/>
                    </a:moveTo>
                    <a:cubicBezTo>
                      <a:pt x="10" y="0"/>
                      <a:pt x="0" y="11"/>
                      <a:pt x="0" y="23"/>
                    </a:cubicBezTo>
                    <a:cubicBezTo>
                      <a:pt x="0" y="35"/>
                      <a:pt x="10" y="45"/>
                      <a:pt x="23" y="45"/>
                    </a:cubicBezTo>
                    <a:cubicBezTo>
                      <a:pt x="35" y="45"/>
                      <a:pt x="45" y="35"/>
                      <a:pt x="45" y="23"/>
                    </a:cubicBezTo>
                    <a:cubicBezTo>
                      <a:pt x="45" y="11"/>
                      <a:pt x="35" y="0"/>
                      <a:pt x="23" y="0"/>
                    </a:cubicBezTo>
                    <a:close/>
                    <a:moveTo>
                      <a:pt x="23" y="43"/>
                    </a:moveTo>
                    <a:cubicBezTo>
                      <a:pt x="12" y="43"/>
                      <a:pt x="3" y="34"/>
                      <a:pt x="3" y="23"/>
                    </a:cubicBezTo>
                    <a:cubicBezTo>
                      <a:pt x="3" y="12"/>
                      <a:pt x="12" y="3"/>
                      <a:pt x="23" y="3"/>
                    </a:cubicBezTo>
                    <a:cubicBezTo>
                      <a:pt x="34" y="3"/>
                      <a:pt x="43" y="12"/>
                      <a:pt x="43" y="23"/>
                    </a:cubicBezTo>
                    <a:cubicBezTo>
                      <a:pt x="43" y="34"/>
                      <a:pt x="34" y="43"/>
                      <a:pt x="23"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grpSp>
        <p:nvGrpSpPr>
          <p:cNvPr id="266" name="กลุ่ม 265"/>
          <p:cNvGrpSpPr/>
          <p:nvPr/>
        </p:nvGrpSpPr>
        <p:grpSpPr>
          <a:xfrm>
            <a:off x="7560231" y="3189701"/>
            <a:ext cx="3936820" cy="1218777"/>
            <a:chOff x="1084743" y="20942"/>
            <a:chExt cx="7873639" cy="2437553"/>
          </a:xfrm>
        </p:grpSpPr>
        <p:sp>
          <p:nvSpPr>
            <p:cNvPr id="267" name="TextBox 266"/>
            <p:cNvSpPr txBox="1"/>
            <p:nvPr/>
          </p:nvSpPr>
          <p:spPr>
            <a:xfrm>
              <a:off x="2012047" y="20942"/>
              <a:ext cx="6946335" cy="2437553"/>
            </a:xfrm>
            <a:prstGeom prst="rect">
              <a:avLst/>
            </a:prstGeom>
            <a:noFill/>
          </p:spPr>
          <p:txBody>
            <a:bodyPr wrap="square" lIns="109710" tIns="54855" rIns="109710" bIns="54855" rtlCol="0">
              <a:spAutoFit/>
            </a:bodyPr>
            <a:lstStyle/>
            <a:p>
              <a:r>
                <a:rPr lang="en-US" sz="1200" dirty="0">
                  <a:solidFill>
                    <a:schemeClr val="bg1"/>
                  </a:solidFill>
                  <a:latin typeface="Lato" pitchFamily="34" charset="0"/>
                  <a:ea typeface="Lato" pitchFamily="34" charset="0"/>
                  <a:cs typeface="Lato" pitchFamily="34" charset="0"/>
                </a:rPr>
                <a:t>After exploring the data, we found that the mean satisfaction level of employees that left was 44% while those existing was 67%. After further analysis, it was found that 60.29% of employees that left had less than 44% satisfaction level.</a:t>
              </a:r>
            </a:p>
          </p:txBody>
        </p:sp>
        <p:grpSp>
          <p:nvGrpSpPr>
            <p:cNvPr id="268" name="กลุ่ม 267"/>
            <p:cNvGrpSpPr/>
            <p:nvPr/>
          </p:nvGrpSpPr>
          <p:grpSpPr>
            <a:xfrm>
              <a:off x="1084743" y="222069"/>
              <a:ext cx="927304" cy="927304"/>
              <a:chOff x="1095022" y="-1242008"/>
              <a:chExt cx="1371600" cy="1371600"/>
            </a:xfrm>
          </p:grpSpPr>
          <p:sp>
            <p:nvSpPr>
              <p:cNvPr id="269" name="วงรี 268"/>
              <p:cNvSpPr/>
              <p:nvPr/>
            </p:nvSpPr>
            <p:spPr>
              <a:xfrm>
                <a:off x="1095022" y="-1242008"/>
                <a:ext cx="1371600" cy="137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270" name="Freeform 33"/>
              <p:cNvSpPr>
                <a:spLocks noChangeArrowheads="1"/>
              </p:cNvSpPr>
              <p:nvPr/>
            </p:nvSpPr>
            <p:spPr bwMode="auto">
              <a:xfrm>
                <a:off x="1374421" y="-998190"/>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grpSp>
        <p:nvGrpSpPr>
          <p:cNvPr id="271" name="กลุ่ม 270"/>
          <p:cNvGrpSpPr/>
          <p:nvPr/>
        </p:nvGrpSpPr>
        <p:grpSpPr>
          <a:xfrm>
            <a:off x="9156180" y="2005735"/>
            <a:ext cx="825933" cy="825933"/>
            <a:chOff x="7191466" y="6210911"/>
            <a:chExt cx="2511218" cy="2511216"/>
          </a:xfrm>
        </p:grpSpPr>
        <p:sp>
          <p:nvSpPr>
            <p:cNvPr id="272" name="วงรี 271"/>
            <p:cNvSpPr/>
            <p:nvPr/>
          </p:nvSpPr>
          <p:spPr>
            <a:xfrm>
              <a:off x="7191466" y="6210911"/>
              <a:ext cx="2511218" cy="2511216"/>
            </a:xfrm>
            <a:prstGeom prst="ellipse">
              <a:avLst/>
            </a:prstGeom>
            <a:solidFill>
              <a:schemeClr val="accent1"/>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grpSp>
          <p:nvGrpSpPr>
            <p:cNvPr id="273" name="กลุ่ม 272"/>
            <p:cNvGrpSpPr/>
            <p:nvPr/>
          </p:nvGrpSpPr>
          <p:grpSpPr>
            <a:xfrm>
              <a:off x="7970837" y="6858000"/>
              <a:ext cx="825541" cy="1120787"/>
              <a:chOff x="15514638" y="2851150"/>
              <a:chExt cx="457200" cy="620713"/>
            </a:xfrm>
            <a:solidFill>
              <a:schemeClr val="bg1"/>
            </a:solidFill>
          </p:grpSpPr>
          <p:sp>
            <p:nvSpPr>
              <p:cNvPr id="274" name="Freeform 49"/>
              <p:cNvSpPr>
                <a:spLocks noEditPoints="1"/>
              </p:cNvSpPr>
              <p:nvPr/>
            </p:nvSpPr>
            <p:spPr bwMode="auto">
              <a:xfrm>
                <a:off x="15514638" y="2851150"/>
                <a:ext cx="457200" cy="257175"/>
              </a:xfrm>
              <a:custGeom>
                <a:avLst/>
                <a:gdLst>
                  <a:gd name="T0" fmla="*/ 24 w 48"/>
                  <a:gd name="T1" fmla="*/ 27 h 27"/>
                  <a:gd name="T2" fmla="*/ 48 w 48"/>
                  <a:gd name="T3" fmla="*/ 14 h 27"/>
                  <a:gd name="T4" fmla="*/ 24 w 48"/>
                  <a:gd name="T5" fmla="*/ 0 h 27"/>
                  <a:gd name="T6" fmla="*/ 0 w 48"/>
                  <a:gd name="T7" fmla="*/ 14 h 27"/>
                  <a:gd name="T8" fmla="*/ 24 w 48"/>
                  <a:gd name="T9" fmla="*/ 27 h 27"/>
                  <a:gd name="T10" fmla="*/ 24 w 48"/>
                  <a:gd name="T11" fmla="*/ 2 h 27"/>
                  <a:gd name="T12" fmla="*/ 46 w 48"/>
                  <a:gd name="T13" fmla="*/ 14 h 27"/>
                  <a:gd name="T14" fmla="*/ 24 w 48"/>
                  <a:gd name="T15" fmla="*/ 25 h 27"/>
                  <a:gd name="T16" fmla="*/ 3 w 48"/>
                  <a:gd name="T17" fmla="*/ 14 h 27"/>
                  <a:gd name="T18" fmla="*/ 24 w 48"/>
                  <a:gd name="T19" fmla="*/ 2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27">
                    <a:moveTo>
                      <a:pt x="24" y="27"/>
                    </a:moveTo>
                    <a:cubicBezTo>
                      <a:pt x="41" y="27"/>
                      <a:pt x="48" y="21"/>
                      <a:pt x="48" y="14"/>
                    </a:cubicBezTo>
                    <a:cubicBezTo>
                      <a:pt x="48" y="6"/>
                      <a:pt x="41" y="0"/>
                      <a:pt x="24" y="0"/>
                    </a:cubicBezTo>
                    <a:cubicBezTo>
                      <a:pt x="7" y="0"/>
                      <a:pt x="0" y="6"/>
                      <a:pt x="0" y="14"/>
                    </a:cubicBezTo>
                    <a:cubicBezTo>
                      <a:pt x="0" y="21"/>
                      <a:pt x="7" y="27"/>
                      <a:pt x="24" y="27"/>
                    </a:cubicBezTo>
                    <a:close/>
                    <a:moveTo>
                      <a:pt x="24" y="2"/>
                    </a:moveTo>
                    <a:cubicBezTo>
                      <a:pt x="41" y="2"/>
                      <a:pt x="46" y="8"/>
                      <a:pt x="46" y="14"/>
                    </a:cubicBezTo>
                    <a:cubicBezTo>
                      <a:pt x="46" y="19"/>
                      <a:pt x="41" y="25"/>
                      <a:pt x="24" y="25"/>
                    </a:cubicBezTo>
                    <a:cubicBezTo>
                      <a:pt x="7" y="25"/>
                      <a:pt x="3" y="19"/>
                      <a:pt x="3" y="14"/>
                    </a:cubicBezTo>
                    <a:cubicBezTo>
                      <a:pt x="3" y="8"/>
                      <a:pt x="7" y="2"/>
                      <a:pt x="2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5" name="Freeform 50"/>
              <p:cNvSpPr>
                <a:spLocks/>
              </p:cNvSpPr>
              <p:nvPr/>
            </p:nvSpPr>
            <p:spPr bwMode="auto">
              <a:xfrm>
                <a:off x="15514638" y="3060700"/>
                <a:ext cx="457200" cy="142875"/>
              </a:xfrm>
              <a:custGeom>
                <a:avLst/>
                <a:gdLst>
                  <a:gd name="T0" fmla="*/ 47 w 48"/>
                  <a:gd name="T1" fmla="*/ 0 h 15"/>
                  <a:gd name="T2" fmla="*/ 46 w 48"/>
                  <a:gd name="T3" fmla="*/ 1 h 15"/>
                  <a:gd name="T4" fmla="*/ 24 w 48"/>
                  <a:gd name="T5" fmla="*/ 12 h 15"/>
                  <a:gd name="T6" fmla="*/ 3 w 48"/>
                  <a:gd name="T7" fmla="*/ 1 h 15"/>
                  <a:gd name="T8" fmla="*/ 1 w 48"/>
                  <a:gd name="T9" fmla="*/ 0 h 15"/>
                  <a:gd name="T10" fmla="*/ 0 w 48"/>
                  <a:gd name="T11" fmla="*/ 1 h 15"/>
                  <a:gd name="T12" fmla="*/ 24 w 48"/>
                  <a:gd name="T13" fmla="*/ 15 h 15"/>
                  <a:gd name="T14" fmla="*/ 48 w 48"/>
                  <a:gd name="T15" fmla="*/ 1 h 15"/>
                  <a:gd name="T16" fmla="*/ 47 w 4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5">
                    <a:moveTo>
                      <a:pt x="47" y="0"/>
                    </a:moveTo>
                    <a:cubicBezTo>
                      <a:pt x="47" y="0"/>
                      <a:pt x="46" y="0"/>
                      <a:pt x="46" y="1"/>
                    </a:cubicBezTo>
                    <a:cubicBezTo>
                      <a:pt x="46" y="6"/>
                      <a:pt x="41" y="12"/>
                      <a:pt x="24" y="12"/>
                    </a:cubicBezTo>
                    <a:cubicBezTo>
                      <a:pt x="7" y="12"/>
                      <a:pt x="3" y="6"/>
                      <a:pt x="3" y="1"/>
                    </a:cubicBezTo>
                    <a:cubicBezTo>
                      <a:pt x="3" y="0"/>
                      <a:pt x="2" y="0"/>
                      <a:pt x="1" y="0"/>
                    </a:cubicBezTo>
                    <a:cubicBezTo>
                      <a:pt x="1" y="0"/>
                      <a:pt x="0" y="0"/>
                      <a:pt x="0" y="1"/>
                    </a:cubicBezTo>
                    <a:cubicBezTo>
                      <a:pt x="0" y="9"/>
                      <a:pt x="7" y="15"/>
                      <a:pt x="24" y="15"/>
                    </a:cubicBezTo>
                    <a:cubicBezTo>
                      <a:pt x="41" y="15"/>
                      <a:pt x="48" y="9"/>
                      <a:pt x="48" y="1"/>
                    </a:cubicBezTo>
                    <a:cubicBezTo>
                      <a:pt x="48" y="0"/>
                      <a:pt x="48" y="0"/>
                      <a:pt x="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6" name="Freeform 51"/>
              <p:cNvSpPr>
                <a:spLocks/>
              </p:cNvSpPr>
              <p:nvPr/>
            </p:nvSpPr>
            <p:spPr bwMode="auto">
              <a:xfrm>
                <a:off x="15514638" y="3146425"/>
                <a:ext cx="457200" cy="142875"/>
              </a:xfrm>
              <a:custGeom>
                <a:avLst/>
                <a:gdLst>
                  <a:gd name="T0" fmla="*/ 47 w 48"/>
                  <a:gd name="T1" fmla="*/ 0 h 15"/>
                  <a:gd name="T2" fmla="*/ 46 w 48"/>
                  <a:gd name="T3" fmla="*/ 2 h 15"/>
                  <a:gd name="T4" fmla="*/ 24 w 48"/>
                  <a:gd name="T5" fmla="*/ 13 h 15"/>
                  <a:gd name="T6" fmla="*/ 3 w 48"/>
                  <a:gd name="T7" fmla="*/ 2 h 15"/>
                  <a:gd name="T8" fmla="*/ 1 w 48"/>
                  <a:gd name="T9" fmla="*/ 0 h 15"/>
                  <a:gd name="T10" fmla="*/ 0 w 48"/>
                  <a:gd name="T11" fmla="*/ 2 h 15"/>
                  <a:gd name="T12" fmla="*/ 24 w 48"/>
                  <a:gd name="T13" fmla="*/ 15 h 15"/>
                  <a:gd name="T14" fmla="*/ 48 w 48"/>
                  <a:gd name="T15" fmla="*/ 2 h 15"/>
                  <a:gd name="T16" fmla="*/ 47 w 4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5">
                    <a:moveTo>
                      <a:pt x="47" y="0"/>
                    </a:moveTo>
                    <a:cubicBezTo>
                      <a:pt x="47" y="0"/>
                      <a:pt x="46" y="1"/>
                      <a:pt x="46" y="2"/>
                    </a:cubicBezTo>
                    <a:cubicBezTo>
                      <a:pt x="46" y="7"/>
                      <a:pt x="41" y="13"/>
                      <a:pt x="24" y="13"/>
                    </a:cubicBezTo>
                    <a:cubicBezTo>
                      <a:pt x="7" y="13"/>
                      <a:pt x="3" y="7"/>
                      <a:pt x="3" y="2"/>
                    </a:cubicBezTo>
                    <a:cubicBezTo>
                      <a:pt x="3" y="1"/>
                      <a:pt x="2" y="0"/>
                      <a:pt x="1" y="0"/>
                    </a:cubicBezTo>
                    <a:cubicBezTo>
                      <a:pt x="1" y="0"/>
                      <a:pt x="0" y="1"/>
                      <a:pt x="0" y="2"/>
                    </a:cubicBezTo>
                    <a:cubicBezTo>
                      <a:pt x="0" y="9"/>
                      <a:pt x="7" y="15"/>
                      <a:pt x="24" y="15"/>
                    </a:cubicBezTo>
                    <a:cubicBezTo>
                      <a:pt x="41" y="15"/>
                      <a:pt x="48" y="9"/>
                      <a:pt x="48" y="2"/>
                    </a:cubicBezTo>
                    <a:cubicBezTo>
                      <a:pt x="48" y="1"/>
                      <a:pt x="48" y="0"/>
                      <a:pt x="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7" name="Freeform 52"/>
              <p:cNvSpPr>
                <a:spLocks/>
              </p:cNvSpPr>
              <p:nvPr/>
            </p:nvSpPr>
            <p:spPr bwMode="auto">
              <a:xfrm>
                <a:off x="15514638" y="3241675"/>
                <a:ext cx="457200" cy="142875"/>
              </a:xfrm>
              <a:custGeom>
                <a:avLst/>
                <a:gdLst>
                  <a:gd name="T0" fmla="*/ 47 w 48"/>
                  <a:gd name="T1" fmla="*/ 0 h 15"/>
                  <a:gd name="T2" fmla="*/ 46 w 48"/>
                  <a:gd name="T3" fmla="*/ 1 h 15"/>
                  <a:gd name="T4" fmla="*/ 24 w 48"/>
                  <a:gd name="T5" fmla="*/ 12 h 15"/>
                  <a:gd name="T6" fmla="*/ 3 w 48"/>
                  <a:gd name="T7" fmla="*/ 1 h 15"/>
                  <a:gd name="T8" fmla="*/ 1 w 48"/>
                  <a:gd name="T9" fmla="*/ 0 h 15"/>
                  <a:gd name="T10" fmla="*/ 0 w 48"/>
                  <a:gd name="T11" fmla="*/ 1 h 15"/>
                  <a:gd name="T12" fmla="*/ 24 w 48"/>
                  <a:gd name="T13" fmla="*/ 15 h 15"/>
                  <a:gd name="T14" fmla="*/ 48 w 48"/>
                  <a:gd name="T15" fmla="*/ 1 h 15"/>
                  <a:gd name="T16" fmla="*/ 47 w 4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5">
                    <a:moveTo>
                      <a:pt x="47" y="0"/>
                    </a:moveTo>
                    <a:cubicBezTo>
                      <a:pt x="47" y="0"/>
                      <a:pt x="46" y="0"/>
                      <a:pt x="46" y="1"/>
                    </a:cubicBezTo>
                    <a:cubicBezTo>
                      <a:pt x="46" y="6"/>
                      <a:pt x="41" y="12"/>
                      <a:pt x="24" y="12"/>
                    </a:cubicBezTo>
                    <a:cubicBezTo>
                      <a:pt x="7" y="12"/>
                      <a:pt x="3" y="6"/>
                      <a:pt x="3" y="1"/>
                    </a:cubicBezTo>
                    <a:cubicBezTo>
                      <a:pt x="3" y="0"/>
                      <a:pt x="2" y="0"/>
                      <a:pt x="1" y="0"/>
                    </a:cubicBezTo>
                    <a:cubicBezTo>
                      <a:pt x="1" y="0"/>
                      <a:pt x="0" y="0"/>
                      <a:pt x="0" y="1"/>
                    </a:cubicBezTo>
                    <a:cubicBezTo>
                      <a:pt x="0" y="9"/>
                      <a:pt x="7" y="15"/>
                      <a:pt x="24" y="15"/>
                    </a:cubicBezTo>
                    <a:cubicBezTo>
                      <a:pt x="41" y="15"/>
                      <a:pt x="48" y="9"/>
                      <a:pt x="48" y="1"/>
                    </a:cubicBezTo>
                    <a:cubicBezTo>
                      <a:pt x="48" y="0"/>
                      <a:pt x="48" y="0"/>
                      <a:pt x="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8" name="Freeform 53"/>
              <p:cNvSpPr>
                <a:spLocks/>
              </p:cNvSpPr>
              <p:nvPr/>
            </p:nvSpPr>
            <p:spPr bwMode="auto">
              <a:xfrm>
                <a:off x="15514638" y="3327400"/>
                <a:ext cx="457200" cy="144463"/>
              </a:xfrm>
              <a:custGeom>
                <a:avLst/>
                <a:gdLst>
                  <a:gd name="T0" fmla="*/ 47 w 48"/>
                  <a:gd name="T1" fmla="*/ 0 h 15"/>
                  <a:gd name="T2" fmla="*/ 46 w 48"/>
                  <a:gd name="T3" fmla="*/ 2 h 15"/>
                  <a:gd name="T4" fmla="*/ 24 w 48"/>
                  <a:gd name="T5" fmla="*/ 13 h 15"/>
                  <a:gd name="T6" fmla="*/ 3 w 48"/>
                  <a:gd name="T7" fmla="*/ 2 h 15"/>
                  <a:gd name="T8" fmla="*/ 1 w 48"/>
                  <a:gd name="T9" fmla="*/ 0 h 15"/>
                  <a:gd name="T10" fmla="*/ 0 w 48"/>
                  <a:gd name="T11" fmla="*/ 2 h 15"/>
                  <a:gd name="T12" fmla="*/ 24 w 48"/>
                  <a:gd name="T13" fmla="*/ 15 h 15"/>
                  <a:gd name="T14" fmla="*/ 48 w 48"/>
                  <a:gd name="T15" fmla="*/ 2 h 15"/>
                  <a:gd name="T16" fmla="*/ 47 w 48"/>
                  <a:gd name="T1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15">
                    <a:moveTo>
                      <a:pt x="47" y="0"/>
                    </a:moveTo>
                    <a:cubicBezTo>
                      <a:pt x="47" y="0"/>
                      <a:pt x="46" y="1"/>
                      <a:pt x="46" y="2"/>
                    </a:cubicBezTo>
                    <a:cubicBezTo>
                      <a:pt x="46" y="7"/>
                      <a:pt x="41" y="13"/>
                      <a:pt x="24" y="13"/>
                    </a:cubicBezTo>
                    <a:cubicBezTo>
                      <a:pt x="7" y="13"/>
                      <a:pt x="3" y="7"/>
                      <a:pt x="3" y="2"/>
                    </a:cubicBezTo>
                    <a:cubicBezTo>
                      <a:pt x="3" y="1"/>
                      <a:pt x="2" y="0"/>
                      <a:pt x="1" y="0"/>
                    </a:cubicBezTo>
                    <a:cubicBezTo>
                      <a:pt x="1" y="0"/>
                      <a:pt x="0" y="1"/>
                      <a:pt x="0" y="2"/>
                    </a:cubicBezTo>
                    <a:cubicBezTo>
                      <a:pt x="0" y="9"/>
                      <a:pt x="7" y="15"/>
                      <a:pt x="24" y="15"/>
                    </a:cubicBezTo>
                    <a:cubicBezTo>
                      <a:pt x="41" y="15"/>
                      <a:pt x="48" y="9"/>
                      <a:pt x="48" y="2"/>
                    </a:cubicBezTo>
                    <a:cubicBezTo>
                      <a:pt x="48" y="1"/>
                      <a:pt x="48" y="0"/>
                      <a:pt x="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grpSp>
        <p:nvGrpSpPr>
          <p:cNvPr id="279" name="กลุ่ม 278"/>
          <p:cNvGrpSpPr/>
          <p:nvPr/>
        </p:nvGrpSpPr>
        <p:grpSpPr>
          <a:xfrm>
            <a:off x="7560231" y="4405263"/>
            <a:ext cx="3936820" cy="1034111"/>
            <a:chOff x="1084743" y="20942"/>
            <a:chExt cx="7873639" cy="2068221"/>
          </a:xfrm>
        </p:grpSpPr>
        <p:sp>
          <p:nvSpPr>
            <p:cNvPr id="280" name="TextBox 279"/>
            <p:cNvSpPr txBox="1"/>
            <p:nvPr/>
          </p:nvSpPr>
          <p:spPr>
            <a:xfrm>
              <a:off x="2012047" y="20942"/>
              <a:ext cx="6946335" cy="2068221"/>
            </a:xfrm>
            <a:prstGeom prst="rect">
              <a:avLst/>
            </a:prstGeom>
            <a:noFill/>
          </p:spPr>
          <p:txBody>
            <a:bodyPr wrap="square" lIns="109710" tIns="54855" rIns="109710" bIns="54855" rtlCol="0">
              <a:spAutoFit/>
            </a:bodyPr>
            <a:lstStyle/>
            <a:p>
              <a:r>
                <a:rPr lang="en-US" sz="1200" dirty="0">
                  <a:solidFill>
                    <a:schemeClr val="bg1"/>
                  </a:solidFill>
                  <a:latin typeface="Lato" pitchFamily="34" charset="0"/>
                  <a:ea typeface="Lato" pitchFamily="34" charset="0"/>
                  <a:cs typeface="Lato" pitchFamily="34" charset="0"/>
                </a:rPr>
                <a:t>It was observed that the salary of the employees that left who had work accident was in the low and medium range while of those existing employees salary lies in low, medium and high range. </a:t>
              </a:r>
            </a:p>
          </p:txBody>
        </p:sp>
        <p:grpSp>
          <p:nvGrpSpPr>
            <p:cNvPr id="281" name="กลุ่ม 280"/>
            <p:cNvGrpSpPr/>
            <p:nvPr/>
          </p:nvGrpSpPr>
          <p:grpSpPr>
            <a:xfrm>
              <a:off x="1084743" y="222069"/>
              <a:ext cx="927304" cy="927304"/>
              <a:chOff x="1095022" y="-1242008"/>
              <a:chExt cx="1371600" cy="1371600"/>
            </a:xfrm>
          </p:grpSpPr>
          <p:sp>
            <p:nvSpPr>
              <p:cNvPr id="282" name="วงรี 281"/>
              <p:cNvSpPr/>
              <p:nvPr/>
            </p:nvSpPr>
            <p:spPr>
              <a:xfrm>
                <a:off x="1095022" y="-1242008"/>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283" name="Freeform 33"/>
              <p:cNvSpPr>
                <a:spLocks noChangeArrowheads="1"/>
              </p:cNvSpPr>
              <p:nvPr/>
            </p:nvSpPr>
            <p:spPr bwMode="auto">
              <a:xfrm>
                <a:off x="1374421" y="-998190"/>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grpSp>
        <p:nvGrpSpPr>
          <p:cNvPr id="284" name="กลุ่ม 283"/>
          <p:cNvGrpSpPr/>
          <p:nvPr/>
        </p:nvGrpSpPr>
        <p:grpSpPr>
          <a:xfrm>
            <a:off x="10680267" y="2031568"/>
            <a:ext cx="825933" cy="825933"/>
            <a:chOff x="12269143" y="6195669"/>
            <a:chExt cx="2511217" cy="2511217"/>
          </a:xfrm>
        </p:grpSpPr>
        <p:sp>
          <p:nvSpPr>
            <p:cNvPr id="285" name="วงรี 284"/>
            <p:cNvSpPr/>
            <p:nvPr/>
          </p:nvSpPr>
          <p:spPr>
            <a:xfrm>
              <a:off x="12269143" y="6195669"/>
              <a:ext cx="2511217" cy="2511217"/>
            </a:xfrm>
            <a:prstGeom prst="ellipse">
              <a:avLst/>
            </a:prstGeom>
            <a:solidFill>
              <a:schemeClr val="accent4"/>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286" name="Freeform 134"/>
            <p:cNvSpPr>
              <a:spLocks noEditPoints="1"/>
            </p:cNvSpPr>
            <p:nvPr/>
          </p:nvSpPr>
          <p:spPr bwMode="auto">
            <a:xfrm>
              <a:off x="12974390" y="6914870"/>
              <a:ext cx="1100721" cy="1100721"/>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th-TH" sz="900"/>
            </a:p>
          </p:txBody>
        </p:sp>
      </p:grpSp>
      <p:grpSp>
        <p:nvGrpSpPr>
          <p:cNvPr id="287" name="กลุ่ม 286"/>
          <p:cNvGrpSpPr/>
          <p:nvPr/>
        </p:nvGrpSpPr>
        <p:grpSpPr>
          <a:xfrm>
            <a:off x="7540718" y="5424398"/>
            <a:ext cx="3936820" cy="1034111"/>
            <a:chOff x="1084743" y="20942"/>
            <a:chExt cx="7873639" cy="2068221"/>
          </a:xfrm>
        </p:grpSpPr>
        <p:sp>
          <p:nvSpPr>
            <p:cNvPr id="288" name="TextBox 287"/>
            <p:cNvSpPr txBox="1"/>
            <p:nvPr/>
          </p:nvSpPr>
          <p:spPr>
            <a:xfrm>
              <a:off x="2012047" y="20942"/>
              <a:ext cx="6946335" cy="2068221"/>
            </a:xfrm>
            <a:prstGeom prst="rect">
              <a:avLst/>
            </a:prstGeom>
            <a:noFill/>
          </p:spPr>
          <p:txBody>
            <a:bodyPr wrap="square" lIns="109710" tIns="54855" rIns="109710" bIns="54855" rtlCol="0">
              <a:spAutoFit/>
            </a:bodyPr>
            <a:lstStyle/>
            <a:p>
              <a:r>
                <a:rPr lang="en-US" sz="1200" dirty="0">
                  <a:solidFill>
                    <a:schemeClr val="bg1"/>
                  </a:solidFill>
                  <a:latin typeface="Lato" pitchFamily="34" charset="0"/>
                  <a:ea typeface="Lato" pitchFamily="34" charset="0"/>
                  <a:cs typeface="Lato" pitchFamily="34" charset="0"/>
                </a:rPr>
                <a:t>By looking at the statistics of the employees average monthly hours, we observed that the employees that left 207 hours monthly on an average while the existing employees spent 199 hours monthly..</a:t>
              </a:r>
            </a:p>
          </p:txBody>
        </p:sp>
        <p:grpSp>
          <p:nvGrpSpPr>
            <p:cNvPr id="289" name="กลุ่ม 288"/>
            <p:cNvGrpSpPr/>
            <p:nvPr/>
          </p:nvGrpSpPr>
          <p:grpSpPr>
            <a:xfrm>
              <a:off x="1084743" y="222069"/>
              <a:ext cx="927304" cy="927304"/>
              <a:chOff x="1095022" y="-1242008"/>
              <a:chExt cx="1371600" cy="1371600"/>
            </a:xfrm>
          </p:grpSpPr>
          <p:sp>
            <p:nvSpPr>
              <p:cNvPr id="290" name="วงรี 289"/>
              <p:cNvSpPr/>
              <p:nvPr/>
            </p:nvSpPr>
            <p:spPr>
              <a:xfrm>
                <a:off x="1095022" y="-1242008"/>
                <a:ext cx="1371600" cy="1371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291" name="Freeform 33"/>
              <p:cNvSpPr>
                <a:spLocks noChangeArrowheads="1"/>
              </p:cNvSpPr>
              <p:nvPr/>
            </p:nvSpPr>
            <p:spPr bwMode="auto">
              <a:xfrm>
                <a:off x="1374421" y="-998190"/>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spTree>
    <p:extLst>
      <p:ext uri="{BB962C8B-B14F-4D97-AF65-F5344CB8AC3E}">
        <p14:creationId xmlns:p14="http://schemas.microsoft.com/office/powerpoint/2010/main" val="22925146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80"/>
                                        </p:tgtEl>
                                        <p:attrNameLst>
                                          <p:attrName>style.visibility</p:attrName>
                                        </p:attrNameLst>
                                      </p:cBhvr>
                                      <p:to>
                                        <p:strVal val="visible"/>
                                      </p:to>
                                    </p:set>
                                    <p:animEffect transition="in" filter="fade">
                                      <p:cBhvr>
                                        <p:cTn id="7" dur="500"/>
                                        <p:tgtEl>
                                          <p:spTgt spid="580"/>
                                        </p:tgtEl>
                                      </p:cBhvr>
                                    </p:animEffect>
                                    <p:anim calcmode="lin" valueType="num">
                                      <p:cBhvr>
                                        <p:cTn id="8" dur="500" fill="hold"/>
                                        <p:tgtEl>
                                          <p:spTgt spid="580"/>
                                        </p:tgtEl>
                                        <p:attrNameLst>
                                          <p:attrName>ppt_x</p:attrName>
                                        </p:attrNameLst>
                                      </p:cBhvr>
                                      <p:tavLst>
                                        <p:tav tm="0">
                                          <p:val>
                                            <p:strVal val="#ppt_x"/>
                                          </p:val>
                                        </p:tav>
                                        <p:tav tm="100000">
                                          <p:val>
                                            <p:strVal val="#ppt_x"/>
                                          </p:val>
                                        </p:tav>
                                      </p:tavLst>
                                    </p:anim>
                                    <p:anim calcmode="lin" valueType="num">
                                      <p:cBhvr>
                                        <p:cTn id="9" dur="500" fill="hold"/>
                                        <p:tgtEl>
                                          <p:spTgt spid="58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38"/>
                                        </p:tgtEl>
                                        <p:attrNameLst>
                                          <p:attrName>style.visibility</p:attrName>
                                        </p:attrNameLst>
                                      </p:cBhvr>
                                      <p:to>
                                        <p:strVal val="visible"/>
                                      </p:to>
                                    </p:set>
                                    <p:animEffect transition="in" filter="fade">
                                      <p:cBhvr>
                                        <p:cTn id="13" dur="500"/>
                                        <p:tgtEl>
                                          <p:spTgt spid="13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16"/>
                                        </p:tgtEl>
                                        <p:attrNameLst>
                                          <p:attrName>style.visibility</p:attrName>
                                        </p:attrNameLst>
                                      </p:cBhvr>
                                      <p:to>
                                        <p:strVal val="visible"/>
                                      </p:to>
                                    </p:set>
                                    <p:animEffect transition="in" filter="fade">
                                      <p:cBhvr>
                                        <p:cTn id="17" dur="500"/>
                                        <p:tgtEl>
                                          <p:spTgt spid="116"/>
                                        </p:tgtEl>
                                      </p:cBhvr>
                                    </p:animEffect>
                                  </p:childTnLst>
                                </p:cTn>
                              </p:par>
                            </p:childTnLst>
                          </p:cTn>
                        </p:par>
                        <p:par>
                          <p:cTn id="18" fill="hold">
                            <p:stCondLst>
                              <p:cond delay="1500"/>
                            </p:stCondLst>
                            <p:childTnLst>
                              <p:par>
                                <p:cTn id="19" presetID="2" presetClass="entr" presetSubtype="8" fill="hold" nodeType="afterEffect">
                                  <p:stCondLst>
                                    <p:cond delay="0"/>
                                  </p:stCondLst>
                                  <p:childTnLst>
                                    <p:set>
                                      <p:cBhvr>
                                        <p:cTn id="20" dur="1" fill="hold">
                                          <p:stCondLst>
                                            <p:cond delay="0"/>
                                          </p:stCondLst>
                                        </p:cTn>
                                        <p:tgtEl>
                                          <p:spTgt spid="261"/>
                                        </p:tgtEl>
                                        <p:attrNameLst>
                                          <p:attrName>style.visibility</p:attrName>
                                        </p:attrNameLst>
                                      </p:cBhvr>
                                      <p:to>
                                        <p:strVal val="visible"/>
                                      </p:to>
                                    </p:set>
                                    <p:anim calcmode="lin" valueType="num">
                                      <p:cBhvr additive="base">
                                        <p:cTn id="21" dur="500" fill="hold"/>
                                        <p:tgtEl>
                                          <p:spTgt spid="261"/>
                                        </p:tgtEl>
                                        <p:attrNameLst>
                                          <p:attrName>ppt_x</p:attrName>
                                        </p:attrNameLst>
                                      </p:cBhvr>
                                      <p:tavLst>
                                        <p:tav tm="0">
                                          <p:val>
                                            <p:strVal val="0-#ppt_w/2"/>
                                          </p:val>
                                        </p:tav>
                                        <p:tav tm="100000">
                                          <p:val>
                                            <p:strVal val="#ppt_x"/>
                                          </p:val>
                                        </p:tav>
                                      </p:tavLst>
                                    </p:anim>
                                    <p:anim calcmode="lin" valueType="num">
                                      <p:cBhvr additive="base">
                                        <p:cTn id="22" dur="500" fill="hold"/>
                                        <p:tgtEl>
                                          <p:spTgt spid="261"/>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66"/>
                                        </p:tgtEl>
                                        <p:attrNameLst>
                                          <p:attrName>style.visibility</p:attrName>
                                        </p:attrNameLst>
                                      </p:cBhvr>
                                      <p:to>
                                        <p:strVal val="visible"/>
                                      </p:to>
                                    </p:set>
                                    <p:animEffect transition="in" filter="fade">
                                      <p:cBhvr>
                                        <p:cTn id="26" dur="500"/>
                                        <p:tgtEl>
                                          <p:spTgt spid="266"/>
                                        </p:tgtEl>
                                      </p:cBhvr>
                                    </p:animEffect>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271"/>
                                        </p:tgtEl>
                                        <p:attrNameLst>
                                          <p:attrName>style.visibility</p:attrName>
                                        </p:attrNameLst>
                                      </p:cBhvr>
                                      <p:to>
                                        <p:strVal val="visible"/>
                                      </p:to>
                                    </p:set>
                                    <p:anim calcmode="lin" valueType="num">
                                      <p:cBhvr additive="base">
                                        <p:cTn id="30" dur="500" fill="hold"/>
                                        <p:tgtEl>
                                          <p:spTgt spid="271"/>
                                        </p:tgtEl>
                                        <p:attrNameLst>
                                          <p:attrName>ppt_x</p:attrName>
                                        </p:attrNameLst>
                                      </p:cBhvr>
                                      <p:tavLst>
                                        <p:tav tm="0">
                                          <p:val>
                                            <p:strVal val="0-#ppt_w/2"/>
                                          </p:val>
                                        </p:tav>
                                        <p:tav tm="100000">
                                          <p:val>
                                            <p:strVal val="#ppt_x"/>
                                          </p:val>
                                        </p:tav>
                                      </p:tavLst>
                                    </p:anim>
                                    <p:anim calcmode="lin" valueType="num">
                                      <p:cBhvr additive="base">
                                        <p:cTn id="31" dur="500" fill="hold"/>
                                        <p:tgtEl>
                                          <p:spTgt spid="271"/>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279"/>
                                        </p:tgtEl>
                                        <p:attrNameLst>
                                          <p:attrName>style.visibility</p:attrName>
                                        </p:attrNameLst>
                                      </p:cBhvr>
                                      <p:to>
                                        <p:strVal val="visible"/>
                                      </p:to>
                                    </p:set>
                                    <p:animEffect transition="in" filter="fade">
                                      <p:cBhvr>
                                        <p:cTn id="35" dur="500"/>
                                        <p:tgtEl>
                                          <p:spTgt spid="279"/>
                                        </p:tgtEl>
                                      </p:cBhvr>
                                    </p:animEffect>
                                  </p:childTnLst>
                                </p:cTn>
                              </p:par>
                            </p:childTnLst>
                          </p:cTn>
                        </p:par>
                        <p:par>
                          <p:cTn id="36" fill="hold">
                            <p:stCondLst>
                              <p:cond delay="3500"/>
                            </p:stCondLst>
                            <p:childTnLst>
                              <p:par>
                                <p:cTn id="37" presetID="2" presetClass="entr" presetSubtype="8" fill="hold" nodeType="afterEffect">
                                  <p:stCondLst>
                                    <p:cond delay="0"/>
                                  </p:stCondLst>
                                  <p:childTnLst>
                                    <p:set>
                                      <p:cBhvr>
                                        <p:cTn id="38" dur="1" fill="hold">
                                          <p:stCondLst>
                                            <p:cond delay="0"/>
                                          </p:stCondLst>
                                        </p:cTn>
                                        <p:tgtEl>
                                          <p:spTgt spid="284"/>
                                        </p:tgtEl>
                                        <p:attrNameLst>
                                          <p:attrName>style.visibility</p:attrName>
                                        </p:attrNameLst>
                                      </p:cBhvr>
                                      <p:to>
                                        <p:strVal val="visible"/>
                                      </p:to>
                                    </p:set>
                                    <p:anim calcmode="lin" valueType="num">
                                      <p:cBhvr additive="base">
                                        <p:cTn id="39" dur="500" fill="hold"/>
                                        <p:tgtEl>
                                          <p:spTgt spid="284"/>
                                        </p:tgtEl>
                                        <p:attrNameLst>
                                          <p:attrName>ppt_x</p:attrName>
                                        </p:attrNameLst>
                                      </p:cBhvr>
                                      <p:tavLst>
                                        <p:tav tm="0">
                                          <p:val>
                                            <p:strVal val="0-#ppt_w/2"/>
                                          </p:val>
                                        </p:tav>
                                        <p:tav tm="100000">
                                          <p:val>
                                            <p:strVal val="#ppt_x"/>
                                          </p:val>
                                        </p:tav>
                                      </p:tavLst>
                                    </p:anim>
                                    <p:anim calcmode="lin" valueType="num">
                                      <p:cBhvr additive="base">
                                        <p:cTn id="40" dur="500" fill="hold"/>
                                        <p:tgtEl>
                                          <p:spTgt spid="284"/>
                                        </p:tgtEl>
                                        <p:attrNameLst>
                                          <p:attrName>ppt_y</p:attrName>
                                        </p:attrNameLst>
                                      </p:cBhvr>
                                      <p:tavLst>
                                        <p:tav tm="0">
                                          <p:val>
                                            <p:strVal val="#ppt_y"/>
                                          </p:val>
                                        </p:tav>
                                        <p:tav tm="100000">
                                          <p:val>
                                            <p:strVal val="#ppt_y"/>
                                          </p:val>
                                        </p:tav>
                                      </p:tavLst>
                                    </p:anim>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287"/>
                                        </p:tgtEl>
                                        <p:attrNameLst>
                                          <p:attrName>style.visibility</p:attrName>
                                        </p:attrNameLst>
                                      </p:cBhvr>
                                      <p:to>
                                        <p:strVal val="visible"/>
                                      </p:to>
                                    </p:set>
                                    <p:animEffect transition="in" filter="fade">
                                      <p:cBhvr>
                                        <p:cTn id="44" dur="5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TextBox 577"/>
          <p:cNvSpPr txBox="1"/>
          <p:nvPr/>
        </p:nvSpPr>
        <p:spPr>
          <a:xfrm>
            <a:off x="4213235" y="241509"/>
            <a:ext cx="3843978" cy="507823"/>
          </a:xfrm>
          <a:prstGeom prst="rect">
            <a:avLst/>
          </a:prstGeom>
          <a:noFill/>
        </p:spPr>
        <p:txBody>
          <a:bodyPr wrap="square" lIns="45711" tIns="22856" rIns="45711" bIns="22856" rtlCol="0">
            <a:spAutoFit/>
          </a:bodyPr>
          <a:lstStyle/>
          <a:p>
            <a:pPr algn="ctr"/>
            <a:r>
              <a:rPr lang="en-US" sz="3000" b="1" dirty="0">
                <a:solidFill>
                  <a:schemeClr val="tx2"/>
                </a:solidFill>
                <a:latin typeface="Lato" pitchFamily="34" charset="0"/>
                <a:ea typeface="Lato" pitchFamily="34" charset="0"/>
                <a:cs typeface="Lato" pitchFamily="34" charset="0"/>
              </a:rPr>
              <a:t>Recommendations</a:t>
            </a:r>
            <a:endParaRPr lang="id-ID" sz="3000" b="1" dirty="0">
              <a:solidFill>
                <a:schemeClr val="tx2"/>
              </a:solidFill>
              <a:latin typeface="Lato" pitchFamily="34" charset="0"/>
              <a:ea typeface="Lato" pitchFamily="34" charset="0"/>
              <a:cs typeface="Lato" pitchFamily="34" charset="0"/>
            </a:endParaRPr>
          </a:p>
        </p:txBody>
      </p:sp>
      <p:grpSp>
        <p:nvGrpSpPr>
          <p:cNvPr id="580" name="Group 1"/>
          <p:cNvGrpSpPr/>
          <p:nvPr/>
        </p:nvGrpSpPr>
        <p:grpSpPr>
          <a:xfrm>
            <a:off x="5114705" y="698900"/>
            <a:ext cx="1828801" cy="120485"/>
            <a:chOff x="10866255" y="8448874"/>
            <a:chExt cx="2738812" cy="73150"/>
          </a:xfrm>
        </p:grpSpPr>
        <p:sp>
          <p:nvSpPr>
            <p:cNvPr id="581"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582"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583"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584"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585"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586"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grpSp>
      <p:grpSp>
        <p:nvGrpSpPr>
          <p:cNvPr id="229" name="กลุ่ม 228"/>
          <p:cNvGrpSpPr/>
          <p:nvPr/>
        </p:nvGrpSpPr>
        <p:grpSpPr>
          <a:xfrm>
            <a:off x="3270254" y="2817698"/>
            <a:ext cx="4083047" cy="2949983"/>
            <a:chOff x="265271" y="5859401"/>
            <a:chExt cx="6928271" cy="4729067"/>
          </a:xfrm>
        </p:grpSpPr>
        <p:sp>
          <p:nvSpPr>
            <p:cNvPr id="230" name="Rectangle 500"/>
            <p:cNvSpPr>
              <a:spLocks noChangeArrowheads="1"/>
            </p:cNvSpPr>
            <p:nvPr/>
          </p:nvSpPr>
          <p:spPr bwMode="auto">
            <a:xfrm>
              <a:off x="265271" y="5859401"/>
              <a:ext cx="6545463" cy="4729067"/>
            </a:xfrm>
            <a:prstGeom prst="rect">
              <a:avLst/>
            </a:prstGeom>
            <a:solidFill>
              <a:srgbClr val="FCF3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1" name="Rectangle 501"/>
            <p:cNvSpPr>
              <a:spLocks noChangeArrowheads="1"/>
            </p:cNvSpPr>
            <p:nvPr/>
          </p:nvSpPr>
          <p:spPr bwMode="auto">
            <a:xfrm>
              <a:off x="265271" y="5859401"/>
              <a:ext cx="6928271" cy="4729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2" name="Oval 502"/>
            <p:cNvSpPr>
              <a:spLocks noChangeArrowheads="1"/>
            </p:cNvSpPr>
            <p:nvPr/>
          </p:nvSpPr>
          <p:spPr bwMode="auto">
            <a:xfrm>
              <a:off x="452438" y="6027851"/>
              <a:ext cx="243316" cy="224600"/>
            </a:xfrm>
            <a:prstGeom prst="ellipse">
              <a:avLst/>
            </a:prstGeom>
            <a:solidFill>
              <a:srgbClr val="E64D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6" name="Rectangle 506"/>
            <p:cNvSpPr>
              <a:spLocks noChangeArrowheads="1"/>
            </p:cNvSpPr>
            <p:nvPr/>
          </p:nvSpPr>
          <p:spPr bwMode="auto">
            <a:xfrm>
              <a:off x="1032653" y="6533200"/>
              <a:ext cx="37433" cy="2966586"/>
            </a:xfrm>
            <a:prstGeom prst="rect">
              <a:avLst/>
            </a:prstGeom>
            <a:solidFill>
              <a:srgbClr val="A8AA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7" name="Rectangle 507"/>
            <p:cNvSpPr>
              <a:spLocks noChangeArrowheads="1"/>
            </p:cNvSpPr>
            <p:nvPr/>
          </p:nvSpPr>
          <p:spPr bwMode="auto">
            <a:xfrm>
              <a:off x="1032653" y="6533200"/>
              <a:ext cx="37433" cy="296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8" name="Rectangle 508"/>
            <p:cNvSpPr>
              <a:spLocks noChangeArrowheads="1"/>
            </p:cNvSpPr>
            <p:nvPr/>
          </p:nvSpPr>
          <p:spPr bwMode="auto">
            <a:xfrm>
              <a:off x="1949768" y="6533200"/>
              <a:ext cx="18717" cy="2966586"/>
            </a:xfrm>
            <a:prstGeom prst="rect">
              <a:avLst/>
            </a:prstGeom>
            <a:solidFill>
              <a:srgbClr val="A8AA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9" name="Rectangle 509"/>
            <p:cNvSpPr>
              <a:spLocks noChangeArrowheads="1"/>
            </p:cNvSpPr>
            <p:nvPr/>
          </p:nvSpPr>
          <p:spPr bwMode="auto">
            <a:xfrm>
              <a:off x="1949768" y="6533200"/>
              <a:ext cx="18717" cy="296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0" name="Rectangle 510"/>
            <p:cNvSpPr>
              <a:spLocks noChangeArrowheads="1"/>
            </p:cNvSpPr>
            <p:nvPr/>
          </p:nvSpPr>
          <p:spPr bwMode="auto">
            <a:xfrm>
              <a:off x="3128915" y="6533200"/>
              <a:ext cx="18717" cy="2966586"/>
            </a:xfrm>
            <a:prstGeom prst="rect">
              <a:avLst/>
            </a:prstGeom>
            <a:solidFill>
              <a:srgbClr val="A8AA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1" name="Rectangle 511"/>
            <p:cNvSpPr>
              <a:spLocks noChangeArrowheads="1"/>
            </p:cNvSpPr>
            <p:nvPr/>
          </p:nvSpPr>
          <p:spPr bwMode="auto">
            <a:xfrm>
              <a:off x="3128915" y="6533200"/>
              <a:ext cx="18717" cy="296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2" name="Rectangle 512"/>
            <p:cNvSpPr>
              <a:spLocks noChangeArrowheads="1"/>
            </p:cNvSpPr>
            <p:nvPr/>
          </p:nvSpPr>
          <p:spPr bwMode="auto">
            <a:xfrm>
              <a:off x="4308062" y="6533200"/>
              <a:ext cx="18717" cy="2966586"/>
            </a:xfrm>
            <a:prstGeom prst="rect">
              <a:avLst/>
            </a:prstGeom>
            <a:solidFill>
              <a:srgbClr val="A8AA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3" name="Rectangle 513"/>
            <p:cNvSpPr>
              <a:spLocks noChangeArrowheads="1"/>
            </p:cNvSpPr>
            <p:nvPr/>
          </p:nvSpPr>
          <p:spPr bwMode="auto">
            <a:xfrm>
              <a:off x="4308062" y="6533200"/>
              <a:ext cx="18717" cy="296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4" name="Rectangle 514"/>
            <p:cNvSpPr>
              <a:spLocks noChangeArrowheads="1"/>
            </p:cNvSpPr>
            <p:nvPr/>
          </p:nvSpPr>
          <p:spPr bwMode="auto">
            <a:xfrm>
              <a:off x="5487210" y="6533200"/>
              <a:ext cx="18717" cy="2966586"/>
            </a:xfrm>
            <a:prstGeom prst="rect">
              <a:avLst/>
            </a:prstGeom>
            <a:solidFill>
              <a:srgbClr val="A8AA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5" name="Rectangle 515"/>
            <p:cNvSpPr>
              <a:spLocks noChangeArrowheads="1"/>
            </p:cNvSpPr>
            <p:nvPr/>
          </p:nvSpPr>
          <p:spPr bwMode="auto">
            <a:xfrm>
              <a:off x="5487210" y="6533200"/>
              <a:ext cx="18717" cy="2966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6" name="Rectangle 516"/>
            <p:cNvSpPr>
              <a:spLocks noChangeArrowheads="1"/>
            </p:cNvSpPr>
            <p:nvPr/>
          </p:nvSpPr>
          <p:spPr bwMode="auto">
            <a:xfrm>
              <a:off x="1051370" y="9481069"/>
              <a:ext cx="5409104" cy="18717"/>
            </a:xfrm>
            <a:prstGeom prst="rect">
              <a:avLst/>
            </a:prstGeom>
            <a:solidFill>
              <a:srgbClr val="A8AAA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7" name="Rectangle 517"/>
            <p:cNvSpPr>
              <a:spLocks noChangeArrowheads="1"/>
            </p:cNvSpPr>
            <p:nvPr/>
          </p:nvSpPr>
          <p:spPr bwMode="auto">
            <a:xfrm>
              <a:off x="1051370" y="9481069"/>
              <a:ext cx="5409104"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8" name="Freeform 518"/>
            <p:cNvSpPr>
              <a:spLocks noEditPoints="1"/>
            </p:cNvSpPr>
            <p:nvPr/>
          </p:nvSpPr>
          <p:spPr bwMode="auto">
            <a:xfrm>
              <a:off x="2361533" y="8991316"/>
              <a:ext cx="4098941" cy="18717"/>
            </a:xfrm>
            <a:custGeom>
              <a:avLst/>
              <a:gdLst>
                <a:gd name="T0" fmla="*/ 126 w 1314"/>
                <a:gd name="T1" fmla="*/ 0 h 6"/>
                <a:gd name="T2" fmla="*/ 0 w 1314"/>
                <a:gd name="T3" fmla="*/ 0 h 6"/>
                <a:gd name="T4" fmla="*/ 0 w 1314"/>
                <a:gd name="T5" fmla="*/ 6 h 6"/>
                <a:gd name="T6" fmla="*/ 126 w 1314"/>
                <a:gd name="T7" fmla="*/ 6 h 6"/>
                <a:gd name="T8" fmla="*/ 126 w 1314"/>
                <a:gd name="T9" fmla="*/ 0 h 6"/>
                <a:gd name="T10" fmla="*/ 504 w 1314"/>
                <a:gd name="T11" fmla="*/ 0 h 6"/>
                <a:gd name="T12" fmla="*/ 378 w 1314"/>
                <a:gd name="T13" fmla="*/ 0 h 6"/>
                <a:gd name="T14" fmla="*/ 378 w 1314"/>
                <a:gd name="T15" fmla="*/ 6 h 6"/>
                <a:gd name="T16" fmla="*/ 504 w 1314"/>
                <a:gd name="T17" fmla="*/ 6 h 6"/>
                <a:gd name="T18" fmla="*/ 504 w 1314"/>
                <a:gd name="T19" fmla="*/ 0 h 6"/>
                <a:gd name="T20" fmla="*/ 882 w 1314"/>
                <a:gd name="T21" fmla="*/ 0 h 6"/>
                <a:gd name="T22" fmla="*/ 756 w 1314"/>
                <a:gd name="T23" fmla="*/ 0 h 6"/>
                <a:gd name="T24" fmla="*/ 756 w 1314"/>
                <a:gd name="T25" fmla="*/ 6 h 6"/>
                <a:gd name="T26" fmla="*/ 882 w 1314"/>
                <a:gd name="T27" fmla="*/ 6 h 6"/>
                <a:gd name="T28" fmla="*/ 882 w 1314"/>
                <a:gd name="T29" fmla="*/ 0 h 6"/>
                <a:gd name="T30" fmla="*/ 1314 w 1314"/>
                <a:gd name="T31" fmla="*/ 0 h 6"/>
                <a:gd name="T32" fmla="*/ 1134 w 1314"/>
                <a:gd name="T33" fmla="*/ 0 h 6"/>
                <a:gd name="T34" fmla="*/ 1134 w 1314"/>
                <a:gd name="T35" fmla="*/ 6 h 6"/>
                <a:gd name="T36" fmla="*/ 1314 w 1314"/>
                <a:gd name="T37" fmla="*/ 6 h 6"/>
                <a:gd name="T38" fmla="*/ 1314 w 1314"/>
                <a:gd name="T3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4" h="6">
                  <a:moveTo>
                    <a:pt x="126" y="0"/>
                  </a:moveTo>
                  <a:lnTo>
                    <a:pt x="0" y="0"/>
                  </a:lnTo>
                  <a:lnTo>
                    <a:pt x="0" y="6"/>
                  </a:lnTo>
                  <a:lnTo>
                    <a:pt x="126" y="6"/>
                  </a:lnTo>
                  <a:lnTo>
                    <a:pt x="126" y="0"/>
                  </a:lnTo>
                  <a:close/>
                  <a:moveTo>
                    <a:pt x="504" y="0"/>
                  </a:moveTo>
                  <a:lnTo>
                    <a:pt x="378" y="0"/>
                  </a:lnTo>
                  <a:lnTo>
                    <a:pt x="378" y="6"/>
                  </a:lnTo>
                  <a:lnTo>
                    <a:pt x="504" y="6"/>
                  </a:lnTo>
                  <a:lnTo>
                    <a:pt x="504" y="0"/>
                  </a:lnTo>
                  <a:close/>
                  <a:moveTo>
                    <a:pt x="882" y="0"/>
                  </a:moveTo>
                  <a:lnTo>
                    <a:pt x="756" y="0"/>
                  </a:lnTo>
                  <a:lnTo>
                    <a:pt x="756" y="6"/>
                  </a:lnTo>
                  <a:lnTo>
                    <a:pt x="882" y="6"/>
                  </a:lnTo>
                  <a:lnTo>
                    <a:pt x="882" y="0"/>
                  </a:lnTo>
                  <a:close/>
                  <a:moveTo>
                    <a:pt x="1314" y="0"/>
                  </a:moveTo>
                  <a:lnTo>
                    <a:pt x="1134" y="0"/>
                  </a:lnTo>
                  <a:lnTo>
                    <a:pt x="1134" y="6"/>
                  </a:lnTo>
                  <a:lnTo>
                    <a:pt x="1314" y="6"/>
                  </a:lnTo>
                  <a:lnTo>
                    <a:pt x="1314" y="0"/>
                  </a:lnTo>
                  <a:close/>
                </a:path>
              </a:pathLst>
            </a:custGeom>
            <a:solidFill>
              <a:srgbClr val="A8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9" name="Freeform 519"/>
            <p:cNvSpPr>
              <a:spLocks noEditPoints="1"/>
            </p:cNvSpPr>
            <p:nvPr/>
          </p:nvSpPr>
          <p:spPr bwMode="auto">
            <a:xfrm>
              <a:off x="2361533" y="8991316"/>
              <a:ext cx="4098941" cy="18717"/>
            </a:xfrm>
            <a:custGeom>
              <a:avLst/>
              <a:gdLst>
                <a:gd name="T0" fmla="*/ 126 w 1314"/>
                <a:gd name="T1" fmla="*/ 0 h 6"/>
                <a:gd name="T2" fmla="*/ 0 w 1314"/>
                <a:gd name="T3" fmla="*/ 0 h 6"/>
                <a:gd name="T4" fmla="*/ 0 w 1314"/>
                <a:gd name="T5" fmla="*/ 6 h 6"/>
                <a:gd name="T6" fmla="*/ 126 w 1314"/>
                <a:gd name="T7" fmla="*/ 6 h 6"/>
                <a:gd name="T8" fmla="*/ 126 w 1314"/>
                <a:gd name="T9" fmla="*/ 0 h 6"/>
                <a:gd name="T10" fmla="*/ 504 w 1314"/>
                <a:gd name="T11" fmla="*/ 0 h 6"/>
                <a:gd name="T12" fmla="*/ 378 w 1314"/>
                <a:gd name="T13" fmla="*/ 0 h 6"/>
                <a:gd name="T14" fmla="*/ 378 w 1314"/>
                <a:gd name="T15" fmla="*/ 6 h 6"/>
                <a:gd name="T16" fmla="*/ 504 w 1314"/>
                <a:gd name="T17" fmla="*/ 6 h 6"/>
                <a:gd name="T18" fmla="*/ 504 w 1314"/>
                <a:gd name="T19" fmla="*/ 0 h 6"/>
                <a:gd name="T20" fmla="*/ 882 w 1314"/>
                <a:gd name="T21" fmla="*/ 0 h 6"/>
                <a:gd name="T22" fmla="*/ 756 w 1314"/>
                <a:gd name="T23" fmla="*/ 0 h 6"/>
                <a:gd name="T24" fmla="*/ 756 w 1314"/>
                <a:gd name="T25" fmla="*/ 6 h 6"/>
                <a:gd name="T26" fmla="*/ 882 w 1314"/>
                <a:gd name="T27" fmla="*/ 6 h 6"/>
                <a:gd name="T28" fmla="*/ 882 w 1314"/>
                <a:gd name="T29" fmla="*/ 0 h 6"/>
                <a:gd name="T30" fmla="*/ 1314 w 1314"/>
                <a:gd name="T31" fmla="*/ 0 h 6"/>
                <a:gd name="T32" fmla="*/ 1134 w 1314"/>
                <a:gd name="T33" fmla="*/ 0 h 6"/>
                <a:gd name="T34" fmla="*/ 1134 w 1314"/>
                <a:gd name="T35" fmla="*/ 6 h 6"/>
                <a:gd name="T36" fmla="*/ 1314 w 1314"/>
                <a:gd name="T37" fmla="*/ 6 h 6"/>
                <a:gd name="T38" fmla="*/ 1314 w 1314"/>
                <a:gd name="T3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4" h="6">
                  <a:moveTo>
                    <a:pt x="126" y="0"/>
                  </a:moveTo>
                  <a:lnTo>
                    <a:pt x="0" y="0"/>
                  </a:lnTo>
                  <a:lnTo>
                    <a:pt x="0" y="6"/>
                  </a:lnTo>
                  <a:lnTo>
                    <a:pt x="126" y="6"/>
                  </a:lnTo>
                  <a:lnTo>
                    <a:pt x="126" y="0"/>
                  </a:lnTo>
                  <a:moveTo>
                    <a:pt x="504" y="0"/>
                  </a:moveTo>
                  <a:lnTo>
                    <a:pt x="378" y="0"/>
                  </a:lnTo>
                  <a:lnTo>
                    <a:pt x="378" y="6"/>
                  </a:lnTo>
                  <a:lnTo>
                    <a:pt x="504" y="6"/>
                  </a:lnTo>
                  <a:lnTo>
                    <a:pt x="504" y="0"/>
                  </a:lnTo>
                  <a:moveTo>
                    <a:pt x="882" y="0"/>
                  </a:moveTo>
                  <a:lnTo>
                    <a:pt x="756" y="0"/>
                  </a:lnTo>
                  <a:lnTo>
                    <a:pt x="756" y="6"/>
                  </a:lnTo>
                  <a:lnTo>
                    <a:pt x="882" y="6"/>
                  </a:lnTo>
                  <a:lnTo>
                    <a:pt x="882" y="0"/>
                  </a:lnTo>
                  <a:moveTo>
                    <a:pt x="1314" y="0"/>
                  </a:moveTo>
                  <a:lnTo>
                    <a:pt x="1134" y="0"/>
                  </a:lnTo>
                  <a:lnTo>
                    <a:pt x="1134" y="6"/>
                  </a:lnTo>
                  <a:lnTo>
                    <a:pt x="1314" y="6"/>
                  </a:lnTo>
                  <a:lnTo>
                    <a:pt x="13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0" name="Rectangle 520"/>
            <p:cNvSpPr>
              <a:spLocks noChangeArrowheads="1"/>
            </p:cNvSpPr>
            <p:nvPr/>
          </p:nvSpPr>
          <p:spPr bwMode="auto">
            <a:xfrm>
              <a:off x="1070086" y="8991316"/>
              <a:ext cx="486632" cy="18717"/>
            </a:xfrm>
            <a:prstGeom prst="rect">
              <a:avLst/>
            </a:prstGeom>
            <a:solidFill>
              <a:srgbClr val="A8A9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1" name="Rectangle 521"/>
            <p:cNvSpPr>
              <a:spLocks noChangeArrowheads="1"/>
            </p:cNvSpPr>
            <p:nvPr/>
          </p:nvSpPr>
          <p:spPr bwMode="auto">
            <a:xfrm>
              <a:off x="1070086" y="8991316"/>
              <a:ext cx="486632"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2" name="Rectangle 522"/>
            <p:cNvSpPr>
              <a:spLocks noChangeArrowheads="1"/>
            </p:cNvSpPr>
            <p:nvPr/>
          </p:nvSpPr>
          <p:spPr bwMode="auto">
            <a:xfrm>
              <a:off x="1051370" y="8991316"/>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3" name="Rectangle 523"/>
            <p:cNvSpPr>
              <a:spLocks noChangeArrowheads="1"/>
            </p:cNvSpPr>
            <p:nvPr/>
          </p:nvSpPr>
          <p:spPr bwMode="auto">
            <a:xfrm>
              <a:off x="1051370" y="8991316"/>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4" name="Freeform 524"/>
            <p:cNvSpPr>
              <a:spLocks noEditPoints="1"/>
            </p:cNvSpPr>
            <p:nvPr/>
          </p:nvSpPr>
          <p:spPr bwMode="auto">
            <a:xfrm>
              <a:off x="2361533" y="8485968"/>
              <a:ext cx="4098941" cy="37433"/>
            </a:xfrm>
            <a:custGeom>
              <a:avLst/>
              <a:gdLst>
                <a:gd name="T0" fmla="*/ 126 w 1314"/>
                <a:gd name="T1" fmla="*/ 0 h 12"/>
                <a:gd name="T2" fmla="*/ 0 w 1314"/>
                <a:gd name="T3" fmla="*/ 0 h 12"/>
                <a:gd name="T4" fmla="*/ 0 w 1314"/>
                <a:gd name="T5" fmla="*/ 12 h 12"/>
                <a:gd name="T6" fmla="*/ 126 w 1314"/>
                <a:gd name="T7" fmla="*/ 12 h 12"/>
                <a:gd name="T8" fmla="*/ 126 w 1314"/>
                <a:gd name="T9" fmla="*/ 0 h 12"/>
                <a:gd name="T10" fmla="*/ 504 w 1314"/>
                <a:gd name="T11" fmla="*/ 0 h 12"/>
                <a:gd name="T12" fmla="*/ 378 w 1314"/>
                <a:gd name="T13" fmla="*/ 0 h 12"/>
                <a:gd name="T14" fmla="*/ 378 w 1314"/>
                <a:gd name="T15" fmla="*/ 12 h 12"/>
                <a:gd name="T16" fmla="*/ 504 w 1314"/>
                <a:gd name="T17" fmla="*/ 12 h 12"/>
                <a:gd name="T18" fmla="*/ 504 w 1314"/>
                <a:gd name="T19" fmla="*/ 0 h 12"/>
                <a:gd name="T20" fmla="*/ 882 w 1314"/>
                <a:gd name="T21" fmla="*/ 0 h 12"/>
                <a:gd name="T22" fmla="*/ 756 w 1314"/>
                <a:gd name="T23" fmla="*/ 0 h 12"/>
                <a:gd name="T24" fmla="*/ 756 w 1314"/>
                <a:gd name="T25" fmla="*/ 12 h 12"/>
                <a:gd name="T26" fmla="*/ 882 w 1314"/>
                <a:gd name="T27" fmla="*/ 12 h 12"/>
                <a:gd name="T28" fmla="*/ 882 w 1314"/>
                <a:gd name="T29" fmla="*/ 0 h 12"/>
                <a:gd name="T30" fmla="*/ 1314 w 1314"/>
                <a:gd name="T31" fmla="*/ 0 h 12"/>
                <a:gd name="T32" fmla="*/ 1134 w 1314"/>
                <a:gd name="T33" fmla="*/ 0 h 12"/>
                <a:gd name="T34" fmla="*/ 1134 w 1314"/>
                <a:gd name="T35" fmla="*/ 12 h 12"/>
                <a:gd name="T36" fmla="*/ 1314 w 1314"/>
                <a:gd name="T37" fmla="*/ 12 h 12"/>
                <a:gd name="T38" fmla="*/ 1314 w 1314"/>
                <a:gd name="T3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4" h="12">
                  <a:moveTo>
                    <a:pt x="126" y="0"/>
                  </a:moveTo>
                  <a:lnTo>
                    <a:pt x="0" y="0"/>
                  </a:lnTo>
                  <a:lnTo>
                    <a:pt x="0" y="12"/>
                  </a:lnTo>
                  <a:lnTo>
                    <a:pt x="126" y="12"/>
                  </a:lnTo>
                  <a:lnTo>
                    <a:pt x="126" y="0"/>
                  </a:lnTo>
                  <a:close/>
                  <a:moveTo>
                    <a:pt x="504" y="0"/>
                  </a:moveTo>
                  <a:lnTo>
                    <a:pt x="378" y="0"/>
                  </a:lnTo>
                  <a:lnTo>
                    <a:pt x="378" y="12"/>
                  </a:lnTo>
                  <a:lnTo>
                    <a:pt x="504" y="12"/>
                  </a:lnTo>
                  <a:lnTo>
                    <a:pt x="504" y="0"/>
                  </a:lnTo>
                  <a:close/>
                  <a:moveTo>
                    <a:pt x="882" y="0"/>
                  </a:moveTo>
                  <a:lnTo>
                    <a:pt x="756" y="0"/>
                  </a:lnTo>
                  <a:lnTo>
                    <a:pt x="756" y="12"/>
                  </a:lnTo>
                  <a:lnTo>
                    <a:pt x="882" y="12"/>
                  </a:lnTo>
                  <a:lnTo>
                    <a:pt x="882" y="0"/>
                  </a:lnTo>
                  <a:close/>
                  <a:moveTo>
                    <a:pt x="1314" y="0"/>
                  </a:moveTo>
                  <a:lnTo>
                    <a:pt x="1134" y="0"/>
                  </a:lnTo>
                  <a:lnTo>
                    <a:pt x="1134" y="12"/>
                  </a:lnTo>
                  <a:lnTo>
                    <a:pt x="1314" y="12"/>
                  </a:lnTo>
                  <a:lnTo>
                    <a:pt x="1314" y="0"/>
                  </a:lnTo>
                  <a:close/>
                </a:path>
              </a:pathLst>
            </a:custGeom>
            <a:solidFill>
              <a:srgbClr val="A8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5" name="Freeform 525"/>
            <p:cNvSpPr>
              <a:spLocks noEditPoints="1"/>
            </p:cNvSpPr>
            <p:nvPr/>
          </p:nvSpPr>
          <p:spPr bwMode="auto">
            <a:xfrm>
              <a:off x="2361533" y="8485968"/>
              <a:ext cx="4098941" cy="37433"/>
            </a:xfrm>
            <a:custGeom>
              <a:avLst/>
              <a:gdLst>
                <a:gd name="T0" fmla="*/ 126 w 1314"/>
                <a:gd name="T1" fmla="*/ 0 h 12"/>
                <a:gd name="T2" fmla="*/ 0 w 1314"/>
                <a:gd name="T3" fmla="*/ 0 h 12"/>
                <a:gd name="T4" fmla="*/ 0 w 1314"/>
                <a:gd name="T5" fmla="*/ 12 h 12"/>
                <a:gd name="T6" fmla="*/ 126 w 1314"/>
                <a:gd name="T7" fmla="*/ 12 h 12"/>
                <a:gd name="T8" fmla="*/ 126 w 1314"/>
                <a:gd name="T9" fmla="*/ 0 h 12"/>
                <a:gd name="T10" fmla="*/ 504 w 1314"/>
                <a:gd name="T11" fmla="*/ 0 h 12"/>
                <a:gd name="T12" fmla="*/ 378 w 1314"/>
                <a:gd name="T13" fmla="*/ 0 h 12"/>
                <a:gd name="T14" fmla="*/ 378 w 1314"/>
                <a:gd name="T15" fmla="*/ 12 h 12"/>
                <a:gd name="T16" fmla="*/ 504 w 1314"/>
                <a:gd name="T17" fmla="*/ 12 h 12"/>
                <a:gd name="T18" fmla="*/ 504 w 1314"/>
                <a:gd name="T19" fmla="*/ 0 h 12"/>
                <a:gd name="T20" fmla="*/ 882 w 1314"/>
                <a:gd name="T21" fmla="*/ 0 h 12"/>
                <a:gd name="T22" fmla="*/ 756 w 1314"/>
                <a:gd name="T23" fmla="*/ 0 h 12"/>
                <a:gd name="T24" fmla="*/ 756 w 1314"/>
                <a:gd name="T25" fmla="*/ 12 h 12"/>
                <a:gd name="T26" fmla="*/ 882 w 1314"/>
                <a:gd name="T27" fmla="*/ 12 h 12"/>
                <a:gd name="T28" fmla="*/ 882 w 1314"/>
                <a:gd name="T29" fmla="*/ 0 h 12"/>
                <a:gd name="T30" fmla="*/ 1314 w 1314"/>
                <a:gd name="T31" fmla="*/ 0 h 12"/>
                <a:gd name="T32" fmla="*/ 1134 w 1314"/>
                <a:gd name="T33" fmla="*/ 0 h 12"/>
                <a:gd name="T34" fmla="*/ 1134 w 1314"/>
                <a:gd name="T35" fmla="*/ 12 h 12"/>
                <a:gd name="T36" fmla="*/ 1314 w 1314"/>
                <a:gd name="T37" fmla="*/ 12 h 12"/>
                <a:gd name="T38" fmla="*/ 1314 w 1314"/>
                <a:gd name="T39"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14" h="12">
                  <a:moveTo>
                    <a:pt x="126" y="0"/>
                  </a:moveTo>
                  <a:lnTo>
                    <a:pt x="0" y="0"/>
                  </a:lnTo>
                  <a:lnTo>
                    <a:pt x="0" y="12"/>
                  </a:lnTo>
                  <a:lnTo>
                    <a:pt x="126" y="12"/>
                  </a:lnTo>
                  <a:lnTo>
                    <a:pt x="126" y="0"/>
                  </a:lnTo>
                  <a:moveTo>
                    <a:pt x="504" y="0"/>
                  </a:moveTo>
                  <a:lnTo>
                    <a:pt x="378" y="0"/>
                  </a:lnTo>
                  <a:lnTo>
                    <a:pt x="378" y="12"/>
                  </a:lnTo>
                  <a:lnTo>
                    <a:pt x="504" y="12"/>
                  </a:lnTo>
                  <a:lnTo>
                    <a:pt x="504" y="0"/>
                  </a:lnTo>
                  <a:moveTo>
                    <a:pt x="882" y="0"/>
                  </a:moveTo>
                  <a:lnTo>
                    <a:pt x="756" y="0"/>
                  </a:lnTo>
                  <a:lnTo>
                    <a:pt x="756" y="12"/>
                  </a:lnTo>
                  <a:lnTo>
                    <a:pt x="882" y="12"/>
                  </a:lnTo>
                  <a:lnTo>
                    <a:pt x="882" y="0"/>
                  </a:lnTo>
                  <a:moveTo>
                    <a:pt x="1314" y="0"/>
                  </a:moveTo>
                  <a:lnTo>
                    <a:pt x="1134" y="0"/>
                  </a:lnTo>
                  <a:lnTo>
                    <a:pt x="1134" y="12"/>
                  </a:lnTo>
                  <a:lnTo>
                    <a:pt x="1314" y="12"/>
                  </a:lnTo>
                  <a:lnTo>
                    <a:pt x="13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6" name="Rectangle 526"/>
            <p:cNvSpPr>
              <a:spLocks noChangeArrowheads="1"/>
            </p:cNvSpPr>
            <p:nvPr/>
          </p:nvSpPr>
          <p:spPr bwMode="auto">
            <a:xfrm>
              <a:off x="1070086" y="8485968"/>
              <a:ext cx="486632" cy="37433"/>
            </a:xfrm>
            <a:prstGeom prst="rect">
              <a:avLst/>
            </a:prstGeom>
            <a:solidFill>
              <a:srgbClr val="A8A9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7" name="Rectangle 527"/>
            <p:cNvSpPr>
              <a:spLocks noChangeArrowheads="1"/>
            </p:cNvSpPr>
            <p:nvPr/>
          </p:nvSpPr>
          <p:spPr bwMode="auto">
            <a:xfrm>
              <a:off x="1070086" y="8485968"/>
              <a:ext cx="486632" cy="37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8" name="Rectangle 528"/>
            <p:cNvSpPr>
              <a:spLocks noChangeArrowheads="1"/>
            </p:cNvSpPr>
            <p:nvPr/>
          </p:nvSpPr>
          <p:spPr bwMode="auto">
            <a:xfrm>
              <a:off x="1051370" y="8485968"/>
              <a:ext cx="18717" cy="37433"/>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9" name="Rectangle 529"/>
            <p:cNvSpPr>
              <a:spLocks noChangeArrowheads="1"/>
            </p:cNvSpPr>
            <p:nvPr/>
          </p:nvSpPr>
          <p:spPr bwMode="auto">
            <a:xfrm>
              <a:off x="1051370" y="8485968"/>
              <a:ext cx="18717" cy="37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0" name="Freeform 530"/>
            <p:cNvSpPr>
              <a:spLocks noEditPoints="1"/>
            </p:cNvSpPr>
            <p:nvPr/>
          </p:nvSpPr>
          <p:spPr bwMode="auto">
            <a:xfrm>
              <a:off x="2342817" y="7999335"/>
              <a:ext cx="4117657" cy="18717"/>
            </a:xfrm>
            <a:custGeom>
              <a:avLst/>
              <a:gdLst>
                <a:gd name="T0" fmla="*/ 132 w 1320"/>
                <a:gd name="T1" fmla="*/ 0 h 6"/>
                <a:gd name="T2" fmla="*/ 0 w 1320"/>
                <a:gd name="T3" fmla="*/ 0 h 6"/>
                <a:gd name="T4" fmla="*/ 0 w 1320"/>
                <a:gd name="T5" fmla="*/ 6 h 6"/>
                <a:gd name="T6" fmla="*/ 132 w 1320"/>
                <a:gd name="T7" fmla="*/ 6 h 6"/>
                <a:gd name="T8" fmla="*/ 132 w 1320"/>
                <a:gd name="T9" fmla="*/ 0 h 6"/>
                <a:gd name="T10" fmla="*/ 510 w 1320"/>
                <a:gd name="T11" fmla="*/ 0 h 6"/>
                <a:gd name="T12" fmla="*/ 384 w 1320"/>
                <a:gd name="T13" fmla="*/ 0 h 6"/>
                <a:gd name="T14" fmla="*/ 384 w 1320"/>
                <a:gd name="T15" fmla="*/ 6 h 6"/>
                <a:gd name="T16" fmla="*/ 510 w 1320"/>
                <a:gd name="T17" fmla="*/ 6 h 6"/>
                <a:gd name="T18" fmla="*/ 510 w 1320"/>
                <a:gd name="T19" fmla="*/ 0 h 6"/>
                <a:gd name="T20" fmla="*/ 888 w 1320"/>
                <a:gd name="T21" fmla="*/ 0 h 6"/>
                <a:gd name="T22" fmla="*/ 762 w 1320"/>
                <a:gd name="T23" fmla="*/ 0 h 6"/>
                <a:gd name="T24" fmla="*/ 762 w 1320"/>
                <a:gd name="T25" fmla="*/ 6 h 6"/>
                <a:gd name="T26" fmla="*/ 888 w 1320"/>
                <a:gd name="T27" fmla="*/ 6 h 6"/>
                <a:gd name="T28" fmla="*/ 888 w 1320"/>
                <a:gd name="T29" fmla="*/ 0 h 6"/>
                <a:gd name="T30" fmla="*/ 1320 w 1320"/>
                <a:gd name="T31" fmla="*/ 0 h 6"/>
                <a:gd name="T32" fmla="*/ 1140 w 1320"/>
                <a:gd name="T33" fmla="*/ 0 h 6"/>
                <a:gd name="T34" fmla="*/ 1140 w 1320"/>
                <a:gd name="T35" fmla="*/ 6 h 6"/>
                <a:gd name="T36" fmla="*/ 1320 w 1320"/>
                <a:gd name="T37" fmla="*/ 6 h 6"/>
                <a:gd name="T38" fmla="*/ 1320 w 1320"/>
                <a:gd name="T3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0" h="6">
                  <a:moveTo>
                    <a:pt x="132" y="0"/>
                  </a:moveTo>
                  <a:lnTo>
                    <a:pt x="0" y="0"/>
                  </a:lnTo>
                  <a:lnTo>
                    <a:pt x="0" y="6"/>
                  </a:lnTo>
                  <a:lnTo>
                    <a:pt x="132" y="6"/>
                  </a:lnTo>
                  <a:lnTo>
                    <a:pt x="132" y="0"/>
                  </a:lnTo>
                  <a:close/>
                  <a:moveTo>
                    <a:pt x="510" y="0"/>
                  </a:moveTo>
                  <a:lnTo>
                    <a:pt x="384" y="0"/>
                  </a:lnTo>
                  <a:lnTo>
                    <a:pt x="384" y="6"/>
                  </a:lnTo>
                  <a:lnTo>
                    <a:pt x="510" y="6"/>
                  </a:lnTo>
                  <a:lnTo>
                    <a:pt x="510" y="0"/>
                  </a:lnTo>
                  <a:close/>
                  <a:moveTo>
                    <a:pt x="888" y="0"/>
                  </a:moveTo>
                  <a:lnTo>
                    <a:pt x="762" y="0"/>
                  </a:lnTo>
                  <a:lnTo>
                    <a:pt x="762" y="6"/>
                  </a:lnTo>
                  <a:lnTo>
                    <a:pt x="888" y="6"/>
                  </a:lnTo>
                  <a:lnTo>
                    <a:pt x="888" y="0"/>
                  </a:lnTo>
                  <a:close/>
                  <a:moveTo>
                    <a:pt x="1320" y="0"/>
                  </a:moveTo>
                  <a:lnTo>
                    <a:pt x="1140" y="0"/>
                  </a:lnTo>
                  <a:lnTo>
                    <a:pt x="1140" y="6"/>
                  </a:lnTo>
                  <a:lnTo>
                    <a:pt x="1320" y="6"/>
                  </a:lnTo>
                  <a:lnTo>
                    <a:pt x="1320" y="0"/>
                  </a:lnTo>
                  <a:close/>
                </a:path>
              </a:pathLst>
            </a:custGeom>
            <a:solidFill>
              <a:srgbClr val="A8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1" name="Freeform 531"/>
            <p:cNvSpPr>
              <a:spLocks noEditPoints="1"/>
            </p:cNvSpPr>
            <p:nvPr/>
          </p:nvSpPr>
          <p:spPr bwMode="auto">
            <a:xfrm>
              <a:off x="2342817" y="7999335"/>
              <a:ext cx="4117657" cy="18717"/>
            </a:xfrm>
            <a:custGeom>
              <a:avLst/>
              <a:gdLst>
                <a:gd name="T0" fmla="*/ 132 w 1320"/>
                <a:gd name="T1" fmla="*/ 0 h 6"/>
                <a:gd name="T2" fmla="*/ 0 w 1320"/>
                <a:gd name="T3" fmla="*/ 0 h 6"/>
                <a:gd name="T4" fmla="*/ 0 w 1320"/>
                <a:gd name="T5" fmla="*/ 6 h 6"/>
                <a:gd name="T6" fmla="*/ 132 w 1320"/>
                <a:gd name="T7" fmla="*/ 6 h 6"/>
                <a:gd name="T8" fmla="*/ 132 w 1320"/>
                <a:gd name="T9" fmla="*/ 0 h 6"/>
                <a:gd name="T10" fmla="*/ 510 w 1320"/>
                <a:gd name="T11" fmla="*/ 0 h 6"/>
                <a:gd name="T12" fmla="*/ 384 w 1320"/>
                <a:gd name="T13" fmla="*/ 0 h 6"/>
                <a:gd name="T14" fmla="*/ 384 w 1320"/>
                <a:gd name="T15" fmla="*/ 6 h 6"/>
                <a:gd name="T16" fmla="*/ 510 w 1320"/>
                <a:gd name="T17" fmla="*/ 6 h 6"/>
                <a:gd name="T18" fmla="*/ 510 w 1320"/>
                <a:gd name="T19" fmla="*/ 0 h 6"/>
                <a:gd name="T20" fmla="*/ 888 w 1320"/>
                <a:gd name="T21" fmla="*/ 0 h 6"/>
                <a:gd name="T22" fmla="*/ 762 w 1320"/>
                <a:gd name="T23" fmla="*/ 0 h 6"/>
                <a:gd name="T24" fmla="*/ 762 w 1320"/>
                <a:gd name="T25" fmla="*/ 6 h 6"/>
                <a:gd name="T26" fmla="*/ 888 w 1320"/>
                <a:gd name="T27" fmla="*/ 6 h 6"/>
                <a:gd name="T28" fmla="*/ 888 w 1320"/>
                <a:gd name="T29" fmla="*/ 0 h 6"/>
                <a:gd name="T30" fmla="*/ 1320 w 1320"/>
                <a:gd name="T31" fmla="*/ 0 h 6"/>
                <a:gd name="T32" fmla="*/ 1140 w 1320"/>
                <a:gd name="T33" fmla="*/ 0 h 6"/>
                <a:gd name="T34" fmla="*/ 1140 w 1320"/>
                <a:gd name="T35" fmla="*/ 6 h 6"/>
                <a:gd name="T36" fmla="*/ 1320 w 1320"/>
                <a:gd name="T37" fmla="*/ 6 h 6"/>
                <a:gd name="T38" fmla="*/ 1320 w 1320"/>
                <a:gd name="T3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0" h="6">
                  <a:moveTo>
                    <a:pt x="132" y="0"/>
                  </a:moveTo>
                  <a:lnTo>
                    <a:pt x="0" y="0"/>
                  </a:lnTo>
                  <a:lnTo>
                    <a:pt x="0" y="6"/>
                  </a:lnTo>
                  <a:lnTo>
                    <a:pt x="132" y="6"/>
                  </a:lnTo>
                  <a:lnTo>
                    <a:pt x="132" y="0"/>
                  </a:lnTo>
                  <a:moveTo>
                    <a:pt x="510" y="0"/>
                  </a:moveTo>
                  <a:lnTo>
                    <a:pt x="384" y="0"/>
                  </a:lnTo>
                  <a:lnTo>
                    <a:pt x="384" y="6"/>
                  </a:lnTo>
                  <a:lnTo>
                    <a:pt x="510" y="6"/>
                  </a:lnTo>
                  <a:lnTo>
                    <a:pt x="510" y="0"/>
                  </a:lnTo>
                  <a:moveTo>
                    <a:pt x="888" y="0"/>
                  </a:moveTo>
                  <a:lnTo>
                    <a:pt x="762" y="0"/>
                  </a:lnTo>
                  <a:lnTo>
                    <a:pt x="762" y="6"/>
                  </a:lnTo>
                  <a:lnTo>
                    <a:pt x="888" y="6"/>
                  </a:lnTo>
                  <a:lnTo>
                    <a:pt x="888" y="0"/>
                  </a:lnTo>
                  <a:moveTo>
                    <a:pt x="1320" y="0"/>
                  </a:moveTo>
                  <a:lnTo>
                    <a:pt x="1140" y="0"/>
                  </a:lnTo>
                  <a:lnTo>
                    <a:pt x="1140" y="6"/>
                  </a:lnTo>
                  <a:lnTo>
                    <a:pt x="1320" y="6"/>
                  </a:lnTo>
                  <a:lnTo>
                    <a:pt x="132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2" name="Rectangle 532"/>
            <p:cNvSpPr>
              <a:spLocks noChangeArrowheads="1"/>
            </p:cNvSpPr>
            <p:nvPr/>
          </p:nvSpPr>
          <p:spPr bwMode="auto">
            <a:xfrm>
              <a:off x="1070086" y="7999335"/>
              <a:ext cx="486632" cy="18717"/>
            </a:xfrm>
            <a:prstGeom prst="rect">
              <a:avLst/>
            </a:prstGeom>
            <a:solidFill>
              <a:srgbClr val="A8A9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3" name="Rectangle 533"/>
            <p:cNvSpPr>
              <a:spLocks noChangeArrowheads="1"/>
            </p:cNvSpPr>
            <p:nvPr/>
          </p:nvSpPr>
          <p:spPr bwMode="auto">
            <a:xfrm>
              <a:off x="1070086" y="7999335"/>
              <a:ext cx="486632"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4" name="Rectangle 534"/>
            <p:cNvSpPr>
              <a:spLocks noChangeArrowheads="1"/>
            </p:cNvSpPr>
            <p:nvPr/>
          </p:nvSpPr>
          <p:spPr bwMode="auto">
            <a:xfrm>
              <a:off x="1051370" y="7999335"/>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5" name="Rectangle 535"/>
            <p:cNvSpPr>
              <a:spLocks noChangeArrowheads="1"/>
            </p:cNvSpPr>
            <p:nvPr/>
          </p:nvSpPr>
          <p:spPr bwMode="auto">
            <a:xfrm>
              <a:off x="1051370" y="7999335"/>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6" name="Freeform 536"/>
            <p:cNvSpPr>
              <a:spLocks noEditPoints="1"/>
            </p:cNvSpPr>
            <p:nvPr/>
          </p:nvSpPr>
          <p:spPr bwMode="auto">
            <a:xfrm>
              <a:off x="1070086" y="7509585"/>
              <a:ext cx="5390388" cy="18717"/>
            </a:xfrm>
            <a:custGeom>
              <a:avLst/>
              <a:gdLst>
                <a:gd name="T0" fmla="*/ 282 w 1728"/>
                <a:gd name="T1" fmla="*/ 0 h 6"/>
                <a:gd name="T2" fmla="*/ 0 w 1728"/>
                <a:gd name="T3" fmla="*/ 0 h 6"/>
                <a:gd name="T4" fmla="*/ 0 w 1728"/>
                <a:gd name="T5" fmla="*/ 6 h 6"/>
                <a:gd name="T6" fmla="*/ 282 w 1728"/>
                <a:gd name="T7" fmla="*/ 6 h 6"/>
                <a:gd name="T8" fmla="*/ 282 w 1728"/>
                <a:gd name="T9" fmla="*/ 0 h 6"/>
                <a:gd name="T10" fmla="*/ 540 w 1728"/>
                <a:gd name="T11" fmla="*/ 0 h 6"/>
                <a:gd name="T12" fmla="*/ 288 w 1728"/>
                <a:gd name="T13" fmla="*/ 0 h 6"/>
                <a:gd name="T14" fmla="*/ 288 w 1728"/>
                <a:gd name="T15" fmla="*/ 6 h 6"/>
                <a:gd name="T16" fmla="*/ 540 w 1728"/>
                <a:gd name="T17" fmla="*/ 6 h 6"/>
                <a:gd name="T18" fmla="*/ 540 w 1728"/>
                <a:gd name="T19" fmla="*/ 0 h 6"/>
                <a:gd name="T20" fmla="*/ 918 w 1728"/>
                <a:gd name="T21" fmla="*/ 0 h 6"/>
                <a:gd name="T22" fmla="*/ 792 w 1728"/>
                <a:gd name="T23" fmla="*/ 0 h 6"/>
                <a:gd name="T24" fmla="*/ 792 w 1728"/>
                <a:gd name="T25" fmla="*/ 6 h 6"/>
                <a:gd name="T26" fmla="*/ 918 w 1728"/>
                <a:gd name="T27" fmla="*/ 6 h 6"/>
                <a:gd name="T28" fmla="*/ 918 w 1728"/>
                <a:gd name="T29" fmla="*/ 0 h 6"/>
                <a:gd name="T30" fmla="*/ 1296 w 1728"/>
                <a:gd name="T31" fmla="*/ 0 h 6"/>
                <a:gd name="T32" fmla="*/ 1170 w 1728"/>
                <a:gd name="T33" fmla="*/ 0 h 6"/>
                <a:gd name="T34" fmla="*/ 1170 w 1728"/>
                <a:gd name="T35" fmla="*/ 6 h 6"/>
                <a:gd name="T36" fmla="*/ 1296 w 1728"/>
                <a:gd name="T37" fmla="*/ 6 h 6"/>
                <a:gd name="T38" fmla="*/ 1296 w 1728"/>
                <a:gd name="T39" fmla="*/ 0 h 6"/>
                <a:gd name="T40" fmla="*/ 1728 w 1728"/>
                <a:gd name="T41" fmla="*/ 0 h 6"/>
                <a:gd name="T42" fmla="*/ 1548 w 1728"/>
                <a:gd name="T43" fmla="*/ 0 h 6"/>
                <a:gd name="T44" fmla="*/ 1548 w 1728"/>
                <a:gd name="T45" fmla="*/ 6 h 6"/>
                <a:gd name="T46" fmla="*/ 1728 w 1728"/>
                <a:gd name="T47" fmla="*/ 6 h 6"/>
                <a:gd name="T48" fmla="*/ 1728 w 1728"/>
                <a:gd name="T4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8" h="6">
                  <a:moveTo>
                    <a:pt x="282" y="0"/>
                  </a:moveTo>
                  <a:lnTo>
                    <a:pt x="0" y="0"/>
                  </a:lnTo>
                  <a:lnTo>
                    <a:pt x="0" y="6"/>
                  </a:lnTo>
                  <a:lnTo>
                    <a:pt x="282" y="6"/>
                  </a:lnTo>
                  <a:lnTo>
                    <a:pt x="282" y="0"/>
                  </a:lnTo>
                  <a:close/>
                  <a:moveTo>
                    <a:pt x="540" y="0"/>
                  </a:moveTo>
                  <a:lnTo>
                    <a:pt x="288" y="0"/>
                  </a:lnTo>
                  <a:lnTo>
                    <a:pt x="288" y="6"/>
                  </a:lnTo>
                  <a:lnTo>
                    <a:pt x="540" y="6"/>
                  </a:lnTo>
                  <a:lnTo>
                    <a:pt x="540" y="0"/>
                  </a:lnTo>
                  <a:close/>
                  <a:moveTo>
                    <a:pt x="918" y="0"/>
                  </a:moveTo>
                  <a:lnTo>
                    <a:pt x="792" y="0"/>
                  </a:lnTo>
                  <a:lnTo>
                    <a:pt x="792" y="6"/>
                  </a:lnTo>
                  <a:lnTo>
                    <a:pt x="918" y="6"/>
                  </a:lnTo>
                  <a:lnTo>
                    <a:pt x="918" y="0"/>
                  </a:lnTo>
                  <a:close/>
                  <a:moveTo>
                    <a:pt x="1296" y="0"/>
                  </a:moveTo>
                  <a:lnTo>
                    <a:pt x="1170" y="0"/>
                  </a:lnTo>
                  <a:lnTo>
                    <a:pt x="1170" y="6"/>
                  </a:lnTo>
                  <a:lnTo>
                    <a:pt x="1296" y="6"/>
                  </a:lnTo>
                  <a:lnTo>
                    <a:pt x="1296" y="0"/>
                  </a:lnTo>
                  <a:close/>
                  <a:moveTo>
                    <a:pt x="1728" y="0"/>
                  </a:moveTo>
                  <a:lnTo>
                    <a:pt x="1548" y="0"/>
                  </a:lnTo>
                  <a:lnTo>
                    <a:pt x="1548" y="6"/>
                  </a:lnTo>
                  <a:lnTo>
                    <a:pt x="1728" y="6"/>
                  </a:lnTo>
                  <a:lnTo>
                    <a:pt x="1728" y="0"/>
                  </a:lnTo>
                  <a:close/>
                </a:path>
              </a:pathLst>
            </a:custGeom>
            <a:solidFill>
              <a:srgbClr val="A8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7" name="Freeform 537"/>
            <p:cNvSpPr>
              <a:spLocks noEditPoints="1"/>
            </p:cNvSpPr>
            <p:nvPr/>
          </p:nvSpPr>
          <p:spPr bwMode="auto">
            <a:xfrm>
              <a:off x="1070086" y="7509585"/>
              <a:ext cx="5390388" cy="18717"/>
            </a:xfrm>
            <a:custGeom>
              <a:avLst/>
              <a:gdLst>
                <a:gd name="T0" fmla="*/ 282 w 1728"/>
                <a:gd name="T1" fmla="*/ 0 h 6"/>
                <a:gd name="T2" fmla="*/ 0 w 1728"/>
                <a:gd name="T3" fmla="*/ 0 h 6"/>
                <a:gd name="T4" fmla="*/ 0 w 1728"/>
                <a:gd name="T5" fmla="*/ 6 h 6"/>
                <a:gd name="T6" fmla="*/ 282 w 1728"/>
                <a:gd name="T7" fmla="*/ 6 h 6"/>
                <a:gd name="T8" fmla="*/ 282 w 1728"/>
                <a:gd name="T9" fmla="*/ 0 h 6"/>
                <a:gd name="T10" fmla="*/ 540 w 1728"/>
                <a:gd name="T11" fmla="*/ 0 h 6"/>
                <a:gd name="T12" fmla="*/ 288 w 1728"/>
                <a:gd name="T13" fmla="*/ 0 h 6"/>
                <a:gd name="T14" fmla="*/ 288 w 1728"/>
                <a:gd name="T15" fmla="*/ 6 h 6"/>
                <a:gd name="T16" fmla="*/ 540 w 1728"/>
                <a:gd name="T17" fmla="*/ 6 h 6"/>
                <a:gd name="T18" fmla="*/ 540 w 1728"/>
                <a:gd name="T19" fmla="*/ 0 h 6"/>
                <a:gd name="T20" fmla="*/ 918 w 1728"/>
                <a:gd name="T21" fmla="*/ 0 h 6"/>
                <a:gd name="T22" fmla="*/ 792 w 1728"/>
                <a:gd name="T23" fmla="*/ 0 h 6"/>
                <a:gd name="T24" fmla="*/ 792 w 1728"/>
                <a:gd name="T25" fmla="*/ 6 h 6"/>
                <a:gd name="T26" fmla="*/ 918 w 1728"/>
                <a:gd name="T27" fmla="*/ 6 h 6"/>
                <a:gd name="T28" fmla="*/ 918 w 1728"/>
                <a:gd name="T29" fmla="*/ 0 h 6"/>
                <a:gd name="T30" fmla="*/ 1296 w 1728"/>
                <a:gd name="T31" fmla="*/ 0 h 6"/>
                <a:gd name="T32" fmla="*/ 1170 w 1728"/>
                <a:gd name="T33" fmla="*/ 0 h 6"/>
                <a:gd name="T34" fmla="*/ 1170 w 1728"/>
                <a:gd name="T35" fmla="*/ 6 h 6"/>
                <a:gd name="T36" fmla="*/ 1296 w 1728"/>
                <a:gd name="T37" fmla="*/ 6 h 6"/>
                <a:gd name="T38" fmla="*/ 1296 w 1728"/>
                <a:gd name="T39" fmla="*/ 0 h 6"/>
                <a:gd name="T40" fmla="*/ 1728 w 1728"/>
                <a:gd name="T41" fmla="*/ 0 h 6"/>
                <a:gd name="T42" fmla="*/ 1548 w 1728"/>
                <a:gd name="T43" fmla="*/ 0 h 6"/>
                <a:gd name="T44" fmla="*/ 1548 w 1728"/>
                <a:gd name="T45" fmla="*/ 6 h 6"/>
                <a:gd name="T46" fmla="*/ 1728 w 1728"/>
                <a:gd name="T47" fmla="*/ 6 h 6"/>
                <a:gd name="T48" fmla="*/ 1728 w 1728"/>
                <a:gd name="T4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8" h="6">
                  <a:moveTo>
                    <a:pt x="282" y="0"/>
                  </a:moveTo>
                  <a:lnTo>
                    <a:pt x="0" y="0"/>
                  </a:lnTo>
                  <a:lnTo>
                    <a:pt x="0" y="6"/>
                  </a:lnTo>
                  <a:lnTo>
                    <a:pt x="282" y="6"/>
                  </a:lnTo>
                  <a:lnTo>
                    <a:pt x="282" y="0"/>
                  </a:lnTo>
                  <a:moveTo>
                    <a:pt x="540" y="0"/>
                  </a:moveTo>
                  <a:lnTo>
                    <a:pt x="288" y="0"/>
                  </a:lnTo>
                  <a:lnTo>
                    <a:pt x="288" y="6"/>
                  </a:lnTo>
                  <a:lnTo>
                    <a:pt x="540" y="6"/>
                  </a:lnTo>
                  <a:lnTo>
                    <a:pt x="540" y="0"/>
                  </a:lnTo>
                  <a:moveTo>
                    <a:pt x="918" y="0"/>
                  </a:moveTo>
                  <a:lnTo>
                    <a:pt x="792" y="0"/>
                  </a:lnTo>
                  <a:lnTo>
                    <a:pt x="792" y="6"/>
                  </a:lnTo>
                  <a:lnTo>
                    <a:pt x="918" y="6"/>
                  </a:lnTo>
                  <a:lnTo>
                    <a:pt x="918" y="0"/>
                  </a:lnTo>
                  <a:moveTo>
                    <a:pt x="1296" y="0"/>
                  </a:moveTo>
                  <a:lnTo>
                    <a:pt x="1170" y="0"/>
                  </a:lnTo>
                  <a:lnTo>
                    <a:pt x="1170" y="6"/>
                  </a:lnTo>
                  <a:lnTo>
                    <a:pt x="1296" y="6"/>
                  </a:lnTo>
                  <a:lnTo>
                    <a:pt x="1296" y="0"/>
                  </a:lnTo>
                  <a:moveTo>
                    <a:pt x="1728" y="0"/>
                  </a:moveTo>
                  <a:lnTo>
                    <a:pt x="1548" y="0"/>
                  </a:lnTo>
                  <a:lnTo>
                    <a:pt x="1548" y="6"/>
                  </a:lnTo>
                  <a:lnTo>
                    <a:pt x="1728" y="6"/>
                  </a:lnTo>
                  <a:lnTo>
                    <a:pt x="17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8" name="Rectangle 538"/>
            <p:cNvSpPr>
              <a:spLocks noChangeArrowheads="1"/>
            </p:cNvSpPr>
            <p:nvPr/>
          </p:nvSpPr>
          <p:spPr bwMode="auto">
            <a:xfrm>
              <a:off x="1051370" y="7509585"/>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9" name="Rectangle 539"/>
            <p:cNvSpPr>
              <a:spLocks noChangeArrowheads="1"/>
            </p:cNvSpPr>
            <p:nvPr/>
          </p:nvSpPr>
          <p:spPr bwMode="auto">
            <a:xfrm>
              <a:off x="1051370" y="7509585"/>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0" name="Rectangle 540"/>
            <p:cNvSpPr>
              <a:spLocks noChangeArrowheads="1"/>
            </p:cNvSpPr>
            <p:nvPr/>
          </p:nvSpPr>
          <p:spPr bwMode="auto">
            <a:xfrm>
              <a:off x="1949768" y="7509585"/>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1" name="Rectangle 541"/>
            <p:cNvSpPr>
              <a:spLocks noChangeArrowheads="1"/>
            </p:cNvSpPr>
            <p:nvPr/>
          </p:nvSpPr>
          <p:spPr bwMode="auto">
            <a:xfrm>
              <a:off x="1949768" y="7509585"/>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2" name="Freeform 542"/>
            <p:cNvSpPr>
              <a:spLocks noEditPoints="1"/>
            </p:cNvSpPr>
            <p:nvPr/>
          </p:nvSpPr>
          <p:spPr bwMode="auto">
            <a:xfrm>
              <a:off x="1070086" y="7022952"/>
              <a:ext cx="5390388" cy="18717"/>
            </a:xfrm>
            <a:custGeom>
              <a:avLst/>
              <a:gdLst>
                <a:gd name="T0" fmla="*/ 282 w 1728"/>
                <a:gd name="T1" fmla="*/ 0 h 6"/>
                <a:gd name="T2" fmla="*/ 0 w 1728"/>
                <a:gd name="T3" fmla="*/ 0 h 6"/>
                <a:gd name="T4" fmla="*/ 0 w 1728"/>
                <a:gd name="T5" fmla="*/ 6 h 6"/>
                <a:gd name="T6" fmla="*/ 282 w 1728"/>
                <a:gd name="T7" fmla="*/ 6 h 6"/>
                <a:gd name="T8" fmla="*/ 282 w 1728"/>
                <a:gd name="T9" fmla="*/ 0 h 6"/>
                <a:gd name="T10" fmla="*/ 540 w 1728"/>
                <a:gd name="T11" fmla="*/ 0 h 6"/>
                <a:gd name="T12" fmla="*/ 288 w 1728"/>
                <a:gd name="T13" fmla="*/ 0 h 6"/>
                <a:gd name="T14" fmla="*/ 288 w 1728"/>
                <a:gd name="T15" fmla="*/ 6 h 6"/>
                <a:gd name="T16" fmla="*/ 540 w 1728"/>
                <a:gd name="T17" fmla="*/ 6 h 6"/>
                <a:gd name="T18" fmla="*/ 540 w 1728"/>
                <a:gd name="T19" fmla="*/ 0 h 6"/>
                <a:gd name="T20" fmla="*/ 1038 w 1728"/>
                <a:gd name="T21" fmla="*/ 0 h 6"/>
                <a:gd name="T22" fmla="*/ 792 w 1728"/>
                <a:gd name="T23" fmla="*/ 0 h 6"/>
                <a:gd name="T24" fmla="*/ 792 w 1728"/>
                <a:gd name="T25" fmla="*/ 6 h 6"/>
                <a:gd name="T26" fmla="*/ 1038 w 1728"/>
                <a:gd name="T27" fmla="*/ 6 h 6"/>
                <a:gd name="T28" fmla="*/ 1038 w 1728"/>
                <a:gd name="T29" fmla="*/ 0 h 6"/>
                <a:gd name="T30" fmla="*/ 1296 w 1728"/>
                <a:gd name="T31" fmla="*/ 0 h 6"/>
                <a:gd name="T32" fmla="*/ 1044 w 1728"/>
                <a:gd name="T33" fmla="*/ 0 h 6"/>
                <a:gd name="T34" fmla="*/ 1044 w 1728"/>
                <a:gd name="T35" fmla="*/ 6 h 6"/>
                <a:gd name="T36" fmla="*/ 1296 w 1728"/>
                <a:gd name="T37" fmla="*/ 6 h 6"/>
                <a:gd name="T38" fmla="*/ 1296 w 1728"/>
                <a:gd name="T39" fmla="*/ 0 h 6"/>
                <a:gd name="T40" fmla="*/ 1728 w 1728"/>
                <a:gd name="T41" fmla="*/ 0 h 6"/>
                <a:gd name="T42" fmla="*/ 1548 w 1728"/>
                <a:gd name="T43" fmla="*/ 0 h 6"/>
                <a:gd name="T44" fmla="*/ 1548 w 1728"/>
                <a:gd name="T45" fmla="*/ 6 h 6"/>
                <a:gd name="T46" fmla="*/ 1728 w 1728"/>
                <a:gd name="T47" fmla="*/ 6 h 6"/>
                <a:gd name="T48" fmla="*/ 1728 w 1728"/>
                <a:gd name="T4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8" h="6">
                  <a:moveTo>
                    <a:pt x="282" y="0"/>
                  </a:moveTo>
                  <a:lnTo>
                    <a:pt x="0" y="0"/>
                  </a:lnTo>
                  <a:lnTo>
                    <a:pt x="0" y="6"/>
                  </a:lnTo>
                  <a:lnTo>
                    <a:pt x="282" y="6"/>
                  </a:lnTo>
                  <a:lnTo>
                    <a:pt x="282" y="0"/>
                  </a:lnTo>
                  <a:close/>
                  <a:moveTo>
                    <a:pt x="540" y="0"/>
                  </a:moveTo>
                  <a:lnTo>
                    <a:pt x="288" y="0"/>
                  </a:lnTo>
                  <a:lnTo>
                    <a:pt x="288" y="6"/>
                  </a:lnTo>
                  <a:lnTo>
                    <a:pt x="540" y="6"/>
                  </a:lnTo>
                  <a:lnTo>
                    <a:pt x="540" y="0"/>
                  </a:lnTo>
                  <a:close/>
                  <a:moveTo>
                    <a:pt x="1038" y="0"/>
                  </a:moveTo>
                  <a:lnTo>
                    <a:pt x="792" y="0"/>
                  </a:lnTo>
                  <a:lnTo>
                    <a:pt x="792" y="6"/>
                  </a:lnTo>
                  <a:lnTo>
                    <a:pt x="1038" y="6"/>
                  </a:lnTo>
                  <a:lnTo>
                    <a:pt x="1038" y="0"/>
                  </a:lnTo>
                  <a:close/>
                  <a:moveTo>
                    <a:pt x="1296" y="0"/>
                  </a:moveTo>
                  <a:lnTo>
                    <a:pt x="1044" y="0"/>
                  </a:lnTo>
                  <a:lnTo>
                    <a:pt x="1044" y="6"/>
                  </a:lnTo>
                  <a:lnTo>
                    <a:pt x="1296" y="6"/>
                  </a:lnTo>
                  <a:lnTo>
                    <a:pt x="1296" y="0"/>
                  </a:lnTo>
                  <a:close/>
                  <a:moveTo>
                    <a:pt x="1728" y="0"/>
                  </a:moveTo>
                  <a:lnTo>
                    <a:pt x="1548" y="0"/>
                  </a:lnTo>
                  <a:lnTo>
                    <a:pt x="1548" y="6"/>
                  </a:lnTo>
                  <a:lnTo>
                    <a:pt x="1728" y="6"/>
                  </a:lnTo>
                  <a:lnTo>
                    <a:pt x="1728" y="0"/>
                  </a:lnTo>
                  <a:close/>
                </a:path>
              </a:pathLst>
            </a:custGeom>
            <a:solidFill>
              <a:srgbClr val="A8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3" name="Freeform 543"/>
            <p:cNvSpPr>
              <a:spLocks noEditPoints="1"/>
            </p:cNvSpPr>
            <p:nvPr/>
          </p:nvSpPr>
          <p:spPr bwMode="auto">
            <a:xfrm>
              <a:off x="1070086" y="7022952"/>
              <a:ext cx="5390388" cy="18717"/>
            </a:xfrm>
            <a:custGeom>
              <a:avLst/>
              <a:gdLst>
                <a:gd name="T0" fmla="*/ 282 w 1728"/>
                <a:gd name="T1" fmla="*/ 0 h 6"/>
                <a:gd name="T2" fmla="*/ 0 w 1728"/>
                <a:gd name="T3" fmla="*/ 0 h 6"/>
                <a:gd name="T4" fmla="*/ 0 w 1728"/>
                <a:gd name="T5" fmla="*/ 6 h 6"/>
                <a:gd name="T6" fmla="*/ 282 w 1728"/>
                <a:gd name="T7" fmla="*/ 6 h 6"/>
                <a:gd name="T8" fmla="*/ 282 w 1728"/>
                <a:gd name="T9" fmla="*/ 0 h 6"/>
                <a:gd name="T10" fmla="*/ 540 w 1728"/>
                <a:gd name="T11" fmla="*/ 0 h 6"/>
                <a:gd name="T12" fmla="*/ 288 w 1728"/>
                <a:gd name="T13" fmla="*/ 0 h 6"/>
                <a:gd name="T14" fmla="*/ 288 w 1728"/>
                <a:gd name="T15" fmla="*/ 6 h 6"/>
                <a:gd name="T16" fmla="*/ 540 w 1728"/>
                <a:gd name="T17" fmla="*/ 6 h 6"/>
                <a:gd name="T18" fmla="*/ 540 w 1728"/>
                <a:gd name="T19" fmla="*/ 0 h 6"/>
                <a:gd name="T20" fmla="*/ 1038 w 1728"/>
                <a:gd name="T21" fmla="*/ 0 h 6"/>
                <a:gd name="T22" fmla="*/ 792 w 1728"/>
                <a:gd name="T23" fmla="*/ 0 h 6"/>
                <a:gd name="T24" fmla="*/ 792 w 1728"/>
                <a:gd name="T25" fmla="*/ 6 h 6"/>
                <a:gd name="T26" fmla="*/ 1038 w 1728"/>
                <a:gd name="T27" fmla="*/ 6 h 6"/>
                <a:gd name="T28" fmla="*/ 1038 w 1728"/>
                <a:gd name="T29" fmla="*/ 0 h 6"/>
                <a:gd name="T30" fmla="*/ 1296 w 1728"/>
                <a:gd name="T31" fmla="*/ 0 h 6"/>
                <a:gd name="T32" fmla="*/ 1044 w 1728"/>
                <a:gd name="T33" fmla="*/ 0 h 6"/>
                <a:gd name="T34" fmla="*/ 1044 w 1728"/>
                <a:gd name="T35" fmla="*/ 6 h 6"/>
                <a:gd name="T36" fmla="*/ 1296 w 1728"/>
                <a:gd name="T37" fmla="*/ 6 h 6"/>
                <a:gd name="T38" fmla="*/ 1296 w 1728"/>
                <a:gd name="T39" fmla="*/ 0 h 6"/>
                <a:gd name="T40" fmla="*/ 1728 w 1728"/>
                <a:gd name="T41" fmla="*/ 0 h 6"/>
                <a:gd name="T42" fmla="*/ 1548 w 1728"/>
                <a:gd name="T43" fmla="*/ 0 h 6"/>
                <a:gd name="T44" fmla="*/ 1548 w 1728"/>
                <a:gd name="T45" fmla="*/ 6 h 6"/>
                <a:gd name="T46" fmla="*/ 1728 w 1728"/>
                <a:gd name="T47" fmla="*/ 6 h 6"/>
                <a:gd name="T48" fmla="*/ 1728 w 1728"/>
                <a:gd name="T49"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28" h="6">
                  <a:moveTo>
                    <a:pt x="282" y="0"/>
                  </a:moveTo>
                  <a:lnTo>
                    <a:pt x="0" y="0"/>
                  </a:lnTo>
                  <a:lnTo>
                    <a:pt x="0" y="6"/>
                  </a:lnTo>
                  <a:lnTo>
                    <a:pt x="282" y="6"/>
                  </a:lnTo>
                  <a:lnTo>
                    <a:pt x="282" y="0"/>
                  </a:lnTo>
                  <a:moveTo>
                    <a:pt x="540" y="0"/>
                  </a:moveTo>
                  <a:lnTo>
                    <a:pt x="288" y="0"/>
                  </a:lnTo>
                  <a:lnTo>
                    <a:pt x="288" y="6"/>
                  </a:lnTo>
                  <a:lnTo>
                    <a:pt x="540" y="6"/>
                  </a:lnTo>
                  <a:lnTo>
                    <a:pt x="540" y="0"/>
                  </a:lnTo>
                  <a:moveTo>
                    <a:pt x="1038" y="0"/>
                  </a:moveTo>
                  <a:lnTo>
                    <a:pt x="792" y="0"/>
                  </a:lnTo>
                  <a:lnTo>
                    <a:pt x="792" y="6"/>
                  </a:lnTo>
                  <a:lnTo>
                    <a:pt x="1038" y="6"/>
                  </a:lnTo>
                  <a:lnTo>
                    <a:pt x="1038" y="0"/>
                  </a:lnTo>
                  <a:moveTo>
                    <a:pt x="1296" y="0"/>
                  </a:moveTo>
                  <a:lnTo>
                    <a:pt x="1044" y="0"/>
                  </a:lnTo>
                  <a:lnTo>
                    <a:pt x="1044" y="6"/>
                  </a:lnTo>
                  <a:lnTo>
                    <a:pt x="1296" y="6"/>
                  </a:lnTo>
                  <a:lnTo>
                    <a:pt x="1296" y="0"/>
                  </a:lnTo>
                  <a:moveTo>
                    <a:pt x="1728" y="0"/>
                  </a:moveTo>
                  <a:lnTo>
                    <a:pt x="1548" y="0"/>
                  </a:lnTo>
                  <a:lnTo>
                    <a:pt x="1548" y="6"/>
                  </a:lnTo>
                  <a:lnTo>
                    <a:pt x="1728" y="6"/>
                  </a:lnTo>
                  <a:lnTo>
                    <a:pt x="17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4" name="Rectangle 544"/>
            <p:cNvSpPr>
              <a:spLocks noChangeArrowheads="1"/>
            </p:cNvSpPr>
            <p:nvPr/>
          </p:nvSpPr>
          <p:spPr bwMode="auto">
            <a:xfrm>
              <a:off x="1051370" y="7022952"/>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5" name="Rectangle 545"/>
            <p:cNvSpPr>
              <a:spLocks noChangeArrowheads="1"/>
            </p:cNvSpPr>
            <p:nvPr/>
          </p:nvSpPr>
          <p:spPr bwMode="auto">
            <a:xfrm>
              <a:off x="1051370" y="7022952"/>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6" name="Rectangle 546"/>
            <p:cNvSpPr>
              <a:spLocks noChangeArrowheads="1"/>
            </p:cNvSpPr>
            <p:nvPr/>
          </p:nvSpPr>
          <p:spPr bwMode="auto">
            <a:xfrm>
              <a:off x="1949768" y="7022952"/>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7" name="Rectangle 547"/>
            <p:cNvSpPr>
              <a:spLocks noChangeArrowheads="1"/>
            </p:cNvSpPr>
            <p:nvPr/>
          </p:nvSpPr>
          <p:spPr bwMode="auto">
            <a:xfrm>
              <a:off x="1949768" y="7022952"/>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8" name="Rectangle 548"/>
            <p:cNvSpPr>
              <a:spLocks noChangeArrowheads="1"/>
            </p:cNvSpPr>
            <p:nvPr/>
          </p:nvSpPr>
          <p:spPr bwMode="auto">
            <a:xfrm>
              <a:off x="4308062" y="7022952"/>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79" name="Rectangle 549"/>
            <p:cNvSpPr>
              <a:spLocks noChangeArrowheads="1"/>
            </p:cNvSpPr>
            <p:nvPr/>
          </p:nvSpPr>
          <p:spPr bwMode="auto">
            <a:xfrm>
              <a:off x="4308062" y="7022952"/>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80" name="Freeform 550"/>
            <p:cNvSpPr>
              <a:spLocks/>
            </p:cNvSpPr>
            <p:nvPr/>
          </p:nvSpPr>
          <p:spPr bwMode="auto">
            <a:xfrm>
              <a:off x="1051370" y="6514483"/>
              <a:ext cx="5409104" cy="37433"/>
            </a:xfrm>
            <a:custGeom>
              <a:avLst/>
              <a:gdLst>
                <a:gd name="T0" fmla="*/ 1734 w 1734"/>
                <a:gd name="T1" fmla="*/ 0 h 12"/>
                <a:gd name="T2" fmla="*/ 0 w 1734"/>
                <a:gd name="T3" fmla="*/ 0 h 12"/>
                <a:gd name="T4" fmla="*/ 0 w 1734"/>
                <a:gd name="T5" fmla="*/ 6 h 12"/>
                <a:gd name="T6" fmla="*/ 6 w 1734"/>
                <a:gd name="T7" fmla="*/ 6 h 12"/>
                <a:gd name="T8" fmla="*/ 6 w 1734"/>
                <a:gd name="T9" fmla="*/ 12 h 12"/>
                <a:gd name="T10" fmla="*/ 288 w 1734"/>
                <a:gd name="T11" fmla="*/ 12 h 12"/>
                <a:gd name="T12" fmla="*/ 288 w 1734"/>
                <a:gd name="T13" fmla="*/ 6 h 12"/>
                <a:gd name="T14" fmla="*/ 294 w 1734"/>
                <a:gd name="T15" fmla="*/ 6 h 12"/>
                <a:gd name="T16" fmla="*/ 294 w 1734"/>
                <a:gd name="T17" fmla="*/ 12 h 12"/>
                <a:gd name="T18" fmla="*/ 666 w 1734"/>
                <a:gd name="T19" fmla="*/ 12 h 12"/>
                <a:gd name="T20" fmla="*/ 666 w 1734"/>
                <a:gd name="T21" fmla="*/ 6 h 12"/>
                <a:gd name="T22" fmla="*/ 672 w 1734"/>
                <a:gd name="T23" fmla="*/ 6 h 12"/>
                <a:gd name="T24" fmla="*/ 672 w 1734"/>
                <a:gd name="T25" fmla="*/ 12 h 12"/>
                <a:gd name="T26" fmla="*/ 1044 w 1734"/>
                <a:gd name="T27" fmla="*/ 12 h 12"/>
                <a:gd name="T28" fmla="*/ 1044 w 1734"/>
                <a:gd name="T29" fmla="*/ 6 h 12"/>
                <a:gd name="T30" fmla="*/ 1050 w 1734"/>
                <a:gd name="T31" fmla="*/ 6 h 12"/>
                <a:gd name="T32" fmla="*/ 1050 w 1734"/>
                <a:gd name="T33" fmla="*/ 12 h 12"/>
                <a:gd name="T34" fmla="*/ 1422 w 1734"/>
                <a:gd name="T35" fmla="*/ 12 h 12"/>
                <a:gd name="T36" fmla="*/ 1422 w 1734"/>
                <a:gd name="T37" fmla="*/ 6 h 12"/>
                <a:gd name="T38" fmla="*/ 1428 w 1734"/>
                <a:gd name="T39" fmla="*/ 6 h 12"/>
                <a:gd name="T40" fmla="*/ 1428 w 1734"/>
                <a:gd name="T41" fmla="*/ 12 h 12"/>
                <a:gd name="T42" fmla="*/ 1734 w 1734"/>
                <a:gd name="T43" fmla="*/ 12 h 12"/>
                <a:gd name="T44" fmla="*/ 1734 w 1734"/>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
                  <a:moveTo>
                    <a:pt x="1734" y="0"/>
                  </a:moveTo>
                  <a:lnTo>
                    <a:pt x="0" y="0"/>
                  </a:lnTo>
                  <a:lnTo>
                    <a:pt x="0" y="6"/>
                  </a:lnTo>
                  <a:lnTo>
                    <a:pt x="6" y="6"/>
                  </a:lnTo>
                  <a:lnTo>
                    <a:pt x="6" y="12"/>
                  </a:lnTo>
                  <a:lnTo>
                    <a:pt x="288" y="12"/>
                  </a:lnTo>
                  <a:lnTo>
                    <a:pt x="288" y="6"/>
                  </a:lnTo>
                  <a:lnTo>
                    <a:pt x="294" y="6"/>
                  </a:lnTo>
                  <a:lnTo>
                    <a:pt x="294" y="12"/>
                  </a:lnTo>
                  <a:lnTo>
                    <a:pt x="666" y="12"/>
                  </a:lnTo>
                  <a:lnTo>
                    <a:pt x="666" y="6"/>
                  </a:lnTo>
                  <a:lnTo>
                    <a:pt x="672" y="6"/>
                  </a:lnTo>
                  <a:lnTo>
                    <a:pt x="672" y="12"/>
                  </a:lnTo>
                  <a:lnTo>
                    <a:pt x="1044" y="12"/>
                  </a:lnTo>
                  <a:lnTo>
                    <a:pt x="1044" y="6"/>
                  </a:lnTo>
                  <a:lnTo>
                    <a:pt x="1050" y="6"/>
                  </a:lnTo>
                  <a:lnTo>
                    <a:pt x="1050" y="12"/>
                  </a:lnTo>
                  <a:lnTo>
                    <a:pt x="1422" y="12"/>
                  </a:lnTo>
                  <a:lnTo>
                    <a:pt x="1422" y="6"/>
                  </a:lnTo>
                  <a:lnTo>
                    <a:pt x="1428" y="6"/>
                  </a:lnTo>
                  <a:lnTo>
                    <a:pt x="1428" y="12"/>
                  </a:lnTo>
                  <a:lnTo>
                    <a:pt x="1734" y="12"/>
                  </a:lnTo>
                  <a:lnTo>
                    <a:pt x="1734" y="0"/>
                  </a:lnTo>
                  <a:close/>
                </a:path>
              </a:pathLst>
            </a:custGeom>
            <a:solidFill>
              <a:srgbClr val="A8A9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81" name="Freeform 551"/>
            <p:cNvSpPr>
              <a:spLocks/>
            </p:cNvSpPr>
            <p:nvPr/>
          </p:nvSpPr>
          <p:spPr bwMode="auto">
            <a:xfrm>
              <a:off x="1051370" y="6514483"/>
              <a:ext cx="5409104" cy="37433"/>
            </a:xfrm>
            <a:custGeom>
              <a:avLst/>
              <a:gdLst>
                <a:gd name="T0" fmla="*/ 1734 w 1734"/>
                <a:gd name="T1" fmla="*/ 0 h 12"/>
                <a:gd name="T2" fmla="*/ 0 w 1734"/>
                <a:gd name="T3" fmla="*/ 0 h 12"/>
                <a:gd name="T4" fmla="*/ 0 w 1734"/>
                <a:gd name="T5" fmla="*/ 6 h 12"/>
                <a:gd name="T6" fmla="*/ 6 w 1734"/>
                <a:gd name="T7" fmla="*/ 6 h 12"/>
                <a:gd name="T8" fmla="*/ 6 w 1734"/>
                <a:gd name="T9" fmla="*/ 12 h 12"/>
                <a:gd name="T10" fmla="*/ 288 w 1734"/>
                <a:gd name="T11" fmla="*/ 12 h 12"/>
                <a:gd name="T12" fmla="*/ 288 w 1734"/>
                <a:gd name="T13" fmla="*/ 6 h 12"/>
                <a:gd name="T14" fmla="*/ 294 w 1734"/>
                <a:gd name="T15" fmla="*/ 6 h 12"/>
                <a:gd name="T16" fmla="*/ 294 w 1734"/>
                <a:gd name="T17" fmla="*/ 12 h 12"/>
                <a:gd name="T18" fmla="*/ 666 w 1734"/>
                <a:gd name="T19" fmla="*/ 12 h 12"/>
                <a:gd name="T20" fmla="*/ 666 w 1734"/>
                <a:gd name="T21" fmla="*/ 6 h 12"/>
                <a:gd name="T22" fmla="*/ 672 w 1734"/>
                <a:gd name="T23" fmla="*/ 6 h 12"/>
                <a:gd name="T24" fmla="*/ 672 w 1734"/>
                <a:gd name="T25" fmla="*/ 12 h 12"/>
                <a:gd name="T26" fmla="*/ 1044 w 1734"/>
                <a:gd name="T27" fmla="*/ 12 h 12"/>
                <a:gd name="T28" fmla="*/ 1044 w 1734"/>
                <a:gd name="T29" fmla="*/ 6 h 12"/>
                <a:gd name="T30" fmla="*/ 1050 w 1734"/>
                <a:gd name="T31" fmla="*/ 6 h 12"/>
                <a:gd name="T32" fmla="*/ 1050 w 1734"/>
                <a:gd name="T33" fmla="*/ 12 h 12"/>
                <a:gd name="T34" fmla="*/ 1422 w 1734"/>
                <a:gd name="T35" fmla="*/ 12 h 12"/>
                <a:gd name="T36" fmla="*/ 1422 w 1734"/>
                <a:gd name="T37" fmla="*/ 6 h 12"/>
                <a:gd name="T38" fmla="*/ 1428 w 1734"/>
                <a:gd name="T39" fmla="*/ 6 h 12"/>
                <a:gd name="T40" fmla="*/ 1428 w 1734"/>
                <a:gd name="T41" fmla="*/ 12 h 12"/>
                <a:gd name="T42" fmla="*/ 1734 w 1734"/>
                <a:gd name="T43" fmla="*/ 12 h 12"/>
                <a:gd name="T44" fmla="*/ 1734 w 1734"/>
                <a:gd name="T4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734" h="12">
                  <a:moveTo>
                    <a:pt x="1734" y="0"/>
                  </a:moveTo>
                  <a:lnTo>
                    <a:pt x="0" y="0"/>
                  </a:lnTo>
                  <a:lnTo>
                    <a:pt x="0" y="6"/>
                  </a:lnTo>
                  <a:lnTo>
                    <a:pt x="6" y="6"/>
                  </a:lnTo>
                  <a:lnTo>
                    <a:pt x="6" y="12"/>
                  </a:lnTo>
                  <a:lnTo>
                    <a:pt x="288" y="12"/>
                  </a:lnTo>
                  <a:lnTo>
                    <a:pt x="288" y="6"/>
                  </a:lnTo>
                  <a:lnTo>
                    <a:pt x="294" y="6"/>
                  </a:lnTo>
                  <a:lnTo>
                    <a:pt x="294" y="12"/>
                  </a:lnTo>
                  <a:lnTo>
                    <a:pt x="666" y="12"/>
                  </a:lnTo>
                  <a:lnTo>
                    <a:pt x="666" y="6"/>
                  </a:lnTo>
                  <a:lnTo>
                    <a:pt x="672" y="6"/>
                  </a:lnTo>
                  <a:lnTo>
                    <a:pt x="672" y="12"/>
                  </a:lnTo>
                  <a:lnTo>
                    <a:pt x="1044" y="12"/>
                  </a:lnTo>
                  <a:lnTo>
                    <a:pt x="1044" y="6"/>
                  </a:lnTo>
                  <a:lnTo>
                    <a:pt x="1050" y="6"/>
                  </a:lnTo>
                  <a:lnTo>
                    <a:pt x="1050" y="12"/>
                  </a:lnTo>
                  <a:lnTo>
                    <a:pt x="1422" y="12"/>
                  </a:lnTo>
                  <a:lnTo>
                    <a:pt x="1422" y="6"/>
                  </a:lnTo>
                  <a:lnTo>
                    <a:pt x="1428" y="6"/>
                  </a:lnTo>
                  <a:lnTo>
                    <a:pt x="1428" y="12"/>
                  </a:lnTo>
                  <a:lnTo>
                    <a:pt x="1734" y="12"/>
                  </a:lnTo>
                  <a:lnTo>
                    <a:pt x="173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82" name="Rectangle 552"/>
            <p:cNvSpPr>
              <a:spLocks noChangeArrowheads="1"/>
            </p:cNvSpPr>
            <p:nvPr/>
          </p:nvSpPr>
          <p:spPr bwMode="auto">
            <a:xfrm>
              <a:off x="1051370" y="6533200"/>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83" name="Rectangle 553"/>
            <p:cNvSpPr>
              <a:spLocks noChangeArrowheads="1"/>
            </p:cNvSpPr>
            <p:nvPr/>
          </p:nvSpPr>
          <p:spPr bwMode="auto">
            <a:xfrm>
              <a:off x="1051370" y="6533200"/>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84" name="Rectangle 554"/>
            <p:cNvSpPr>
              <a:spLocks noChangeArrowheads="1"/>
            </p:cNvSpPr>
            <p:nvPr/>
          </p:nvSpPr>
          <p:spPr bwMode="auto">
            <a:xfrm>
              <a:off x="1949768" y="6533200"/>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85" name="Rectangle 555"/>
            <p:cNvSpPr>
              <a:spLocks noChangeArrowheads="1"/>
            </p:cNvSpPr>
            <p:nvPr/>
          </p:nvSpPr>
          <p:spPr bwMode="auto">
            <a:xfrm>
              <a:off x="1949768" y="6533200"/>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86" name="Rectangle 556"/>
            <p:cNvSpPr>
              <a:spLocks noChangeArrowheads="1"/>
            </p:cNvSpPr>
            <p:nvPr/>
          </p:nvSpPr>
          <p:spPr bwMode="auto">
            <a:xfrm>
              <a:off x="3128915" y="6533200"/>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87" name="Rectangle 557"/>
            <p:cNvSpPr>
              <a:spLocks noChangeArrowheads="1"/>
            </p:cNvSpPr>
            <p:nvPr/>
          </p:nvSpPr>
          <p:spPr bwMode="auto">
            <a:xfrm>
              <a:off x="3128915" y="6533200"/>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88" name="Rectangle 558"/>
            <p:cNvSpPr>
              <a:spLocks noChangeArrowheads="1"/>
            </p:cNvSpPr>
            <p:nvPr/>
          </p:nvSpPr>
          <p:spPr bwMode="auto">
            <a:xfrm>
              <a:off x="4308062" y="6533200"/>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89" name="Rectangle 559"/>
            <p:cNvSpPr>
              <a:spLocks noChangeArrowheads="1"/>
            </p:cNvSpPr>
            <p:nvPr/>
          </p:nvSpPr>
          <p:spPr bwMode="auto">
            <a:xfrm>
              <a:off x="4308062" y="6533200"/>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90" name="Rectangle 560"/>
            <p:cNvSpPr>
              <a:spLocks noChangeArrowheads="1"/>
            </p:cNvSpPr>
            <p:nvPr/>
          </p:nvSpPr>
          <p:spPr bwMode="auto">
            <a:xfrm>
              <a:off x="5487210" y="6533200"/>
              <a:ext cx="18717" cy="18717"/>
            </a:xfrm>
            <a:prstGeom prst="rect">
              <a:avLst/>
            </a:prstGeom>
            <a:solidFill>
              <a:srgbClr val="7B7F8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91" name="Rectangle 561"/>
            <p:cNvSpPr>
              <a:spLocks noChangeArrowheads="1"/>
            </p:cNvSpPr>
            <p:nvPr/>
          </p:nvSpPr>
          <p:spPr bwMode="auto">
            <a:xfrm>
              <a:off x="5487210" y="6533200"/>
              <a:ext cx="18717"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92" name="Rectangle 562"/>
            <p:cNvSpPr>
              <a:spLocks noChangeArrowheads="1"/>
            </p:cNvSpPr>
            <p:nvPr/>
          </p:nvSpPr>
          <p:spPr bwMode="auto">
            <a:xfrm>
              <a:off x="1556718" y="7603168"/>
              <a:ext cx="786098" cy="1877901"/>
            </a:xfrm>
            <a:prstGeom prst="rect">
              <a:avLst/>
            </a:prstGeom>
            <a:solidFill>
              <a:srgbClr val="17B2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93" name="Rectangle 563"/>
            <p:cNvSpPr>
              <a:spLocks noChangeArrowheads="1"/>
            </p:cNvSpPr>
            <p:nvPr/>
          </p:nvSpPr>
          <p:spPr bwMode="auto">
            <a:xfrm>
              <a:off x="1556718" y="7603168"/>
              <a:ext cx="786098" cy="1877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94" name="Freeform 564"/>
            <p:cNvSpPr>
              <a:spLocks/>
            </p:cNvSpPr>
            <p:nvPr/>
          </p:nvSpPr>
          <p:spPr bwMode="auto">
            <a:xfrm>
              <a:off x="1556718" y="7980619"/>
              <a:ext cx="786098" cy="1500450"/>
            </a:xfrm>
            <a:custGeom>
              <a:avLst/>
              <a:gdLst>
                <a:gd name="T0" fmla="*/ 252 w 252"/>
                <a:gd name="T1" fmla="*/ 0 h 481"/>
                <a:gd name="T2" fmla="*/ 0 w 252"/>
                <a:gd name="T3" fmla="*/ 0 h 481"/>
                <a:gd name="T4" fmla="*/ 0 w 252"/>
                <a:gd name="T5" fmla="*/ 481 h 481"/>
                <a:gd name="T6" fmla="*/ 0 w 252"/>
                <a:gd name="T7" fmla="*/ 324 h 481"/>
                <a:gd name="T8" fmla="*/ 6 w 252"/>
                <a:gd name="T9" fmla="*/ 324 h 481"/>
                <a:gd name="T10" fmla="*/ 6 w 252"/>
                <a:gd name="T11" fmla="*/ 162 h 481"/>
                <a:gd name="T12" fmla="*/ 252 w 252"/>
                <a:gd name="T13" fmla="*/ 162 h 481"/>
                <a:gd name="T14" fmla="*/ 252 w 252"/>
                <a:gd name="T15" fmla="*/ 12 h 481"/>
                <a:gd name="T16" fmla="*/ 252 w 252"/>
                <a:gd name="T17" fmla="*/ 6 h 481"/>
                <a:gd name="T18" fmla="*/ 252 w 252"/>
                <a:gd name="T19"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481">
                  <a:moveTo>
                    <a:pt x="252" y="0"/>
                  </a:moveTo>
                  <a:lnTo>
                    <a:pt x="0" y="0"/>
                  </a:lnTo>
                  <a:lnTo>
                    <a:pt x="0" y="481"/>
                  </a:lnTo>
                  <a:lnTo>
                    <a:pt x="0" y="324"/>
                  </a:lnTo>
                  <a:lnTo>
                    <a:pt x="6" y="324"/>
                  </a:lnTo>
                  <a:lnTo>
                    <a:pt x="6" y="162"/>
                  </a:lnTo>
                  <a:lnTo>
                    <a:pt x="252" y="162"/>
                  </a:lnTo>
                  <a:lnTo>
                    <a:pt x="252" y="12"/>
                  </a:lnTo>
                  <a:lnTo>
                    <a:pt x="252" y="6"/>
                  </a:lnTo>
                  <a:lnTo>
                    <a:pt x="252" y="0"/>
                  </a:lnTo>
                  <a:close/>
                </a:path>
              </a:pathLst>
            </a:custGeom>
            <a:solidFill>
              <a:srgbClr val="62BE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95" name="Freeform 565"/>
            <p:cNvSpPr>
              <a:spLocks/>
            </p:cNvSpPr>
            <p:nvPr/>
          </p:nvSpPr>
          <p:spPr bwMode="auto">
            <a:xfrm>
              <a:off x="1556718" y="7980619"/>
              <a:ext cx="786098" cy="1500450"/>
            </a:xfrm>
            <a:custGeom>
              <a:avLst/>
              <a:gdLst>
                <a:gd name="T0" fmla="*/ 252 w 252"/>
                <a:gd name="T1" fmla="*/ 0 h 481"/>
                <a:gd name="T2" fmla="*/ 0 w 252"/>
                <a:gd name="T3" fmla="*/ 0 h 481"/>
                <a:gd name="T4" fmla="*/ 0 w 252"/>
                <a:gd name="T5" fmla="*/ 481 h 481"/>
                <a:gd name="T6" fmla="*/ 0 w 252"/>
                <a:gd name="T7" fmla="*/ 324 h 481"/>
                <a:gd name="T8" fmla="*/ 6 w 252"/>
                <a:gd name="T9" fmla="*/ 324 h 481"/>
                <a:gd name="T10" fmla="*/ 6 w 252"/>
                <a:gd name="T11" fmla="*/ 162 h 481"/>
                <a:gd name="T12" fmla="*/ 252 w 252"/>
                <a:gd name="T13" fmla="*/ 162 h 481"/>
                <a:gd name="T14" fmla="*/ 252 w 252"/>
                <a:gd name="T15" fmla="*/ 12 h 481"/>
                <a:gd name="T16" fmla="*/ 252 w 252"/>
                <a:gd name="T17" fmla="*/ 6 h 481"/>
                <a:gd name="T18" fmla="*/ 252 w 252"/>
                <a:gd name="T19" fmla="*/ 0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481">
                  <a:moveTo>
                    <a:pt x="252" y="0"/>
                  </a:moveTo>
                  <a:lnTo>
                    <a:pt x="0" y="0"/>
                  </a:lnTo>
                  <a:lnTo>
                    <a:pt x="0" y="481"/>
                  </a:lnTo>
                  <a:lnTo>
                    <a:pt x="0" y="324"/>
                  </a:lnTo>
                  <a:lnTo>
                    <a:pt x="6" y="324"/>
                  </a:lnTo>
                  <a:lnTo>
                    <a:pt x="6" y="162"/>
                  </a:lnTo>
                  <a:lnTo>
                    <a:pt x="252" y="162"/>
                  </a:lnTo>
                  <a:lnTo>
                    <a:pt x="252" y="12"/>
                  </a:lnTo>
                  <a:lnTo>
                    <a:pt x="252" y="6"/>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96" name="Freeform 566"/>
            <p:cNvSpPr>
              <a:spLocks noEditPoints="1"/>
            </p:cNvSpPr>
            <p:nvPr/>
          </p:nvSpPr>
          <p:spPr bwMode="auto">
            <a:xfrm>
              <a:off x="2342817" y="8485968"/>
              <a:ext cx="18717" cy="995102"/>
            </a:xfrm>
            <a:custGeom>
              <a:avLst/>
              <a:gdLst>
                <a:gd name="T0" fmla="*/ 6 w 6"/>
                <a:gd name="T1" fmla="*/ 168 h 319"/>
                <a:gd name="T2" fmla="*/ 0 w 6"/>
                <a:gd name="T3" fmla="*/ 168 h 319"/>
                <a:gd name="T4" fmla="*/ 0 w 6"/>
                <a:gd name="T5" fmla="*/ 319 h 319"/>
                <a:gd name="T6" fmla="*/ 6 w 6"/>
                <a:gd name="T7" fmla="*/ 319 h 319"/>
                <a:gd name="T8" fmla="*/ 6 w 6"/>
                <a:gd name="T9" fmla="*/ 168 h 319"/>
                <a:gd name="T10" fmla="*/ 6 w 6"/>
                <a:gd name="T11" fmla="*/ 12 h 319"/>
                <a:gd name="T12" fmla="*/ 0 w 6"/>
                <a:gd name="T13" fmla="*/ 12 h 319"/>
                <a:gd name="T14" fmla="*/ 0 w 6"/>
                <a:gd name="T15" fmla="*/ 162 h 319"/>
                <a:gd name="T16" fmla="*/ 6 w 6"/>
                <a:gd name="T17" fmla="*/ 162 h 319"/>
                <a:gd name="T18" fmla="*/ 6 w 6"/>
                <a:gd name="T19" fmla="*/ 12 h 319"/>
                <a:gd name="T20" fmla="*/ 6 w 6"/>
                <a:gd name="T21" fmla="*/ 0 h 319"/>
                <a:gd name="T22" fmla="*/ 0 w 6"/>
                <a:gd name="T23" fmla="*/ 0 h 319"/>
                <a:gd name="T24" fmla="*/ 0 w 6"/>
                <a:gd name="T25" fmla="*/ 0 h 319"/>
                <a:gd name="T26" fmla="*/ 6 w 6"/>
                <a:gd name="T27" fmla="*/ 0 h 319"/>
                <a:gd name="T28" fmla="*/ 6 w 6"/>
                <a:gd name="T29"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319">
                  <a:moveTo>
                    <a:pt x="6" y="168"/>
                  </a:moveTo>
                  <a:lnTo>
                    <a:pt x="0" y="168"/>
                  </a:lnTo>
                  <a:lnTo>
                    <a:pt x="0" y="319"/>
                  </a:lnTo>
                  <a:lnTo>
                    <a:pt x="6" y="319"/>
                  </a:lnTo>
                  <a:lnTo>
                    <a:pt x="6" y="168"/>
                  </a:lnTo>
                  <a:close/>
                  <a:moveTo>
                    <a:pt x="6" y="12"/>
                  </a:moveTo>
                  <a:lnTo>
                    <a:pt x="0" y="12"/>
                  </a:lnTo>
                  <a:lnTo>
                    <a:pt x="0" y="162"/>
                  </a:lnTo>
                  <a:lnTo>
                    <a:pt x="6" y="162"/>
                  </a:lnTo>
                  <a:lnTo>
                    <a:pt x="6" y="12"/>
                  </a:lnTo>
                  <a:close/>
                  <a:moveTo>
                    <a:pt x="6" y="0"/>
                  </a:moveTo>
                  <a:lnTo>
                    <a:pt x="0" y="0"/>
                  </a:lnTo>
                  <a:lnTo>
                    <a:pt x="0" y="0"/>
                  </a:lnTo>
                  <a:lnTo>
                    <a:pt x="6"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97" name="Freeform 567"/>
            <p:cNvSpPr>
              <a:spLocks noEditPoints="1"/>
            </p:cNvSpPr>
            <p:nvPr/>
          </p:nvSpPr>
          <p:spPr bwMode="auto">
            <a:xfrm>
              <a:off x="2342817" y="8485968"/>
              <a:ext cx="18717" cy="995102"/>
            </a:xfrm>
            <a:custGeom>
              <a:avLst/>
              <a:gdLst>
                <a:gd name="T0" fmla="*/ 6 w 6"/>
                <a:gd name="T1" fmla="*/ 168 h 319"/>
                <a:gd name="T2" fmla="*/ 0 w 6"/>
                <a:gd name="T3" fmla="*/ 168 h 319"/>
                <a:gd name="T4" fmla="*/ 0 w 6"/>
                <a:gd name="T5" fmla="*/ 319 h 319"/>
                <a:gd name="T6" fmla="*/ 6 w 6"/>
                <a:gd name="T7" fmla="*/ 319 h 319"/>
                <a:gd name="T8" fmla="*/ 6 w 6"/>
                <a:gd name="T9" fmla="*/ 168 h 319"/>
                <a:gd name="T10" fmla="*/ 6 w 6"/>
                <a:gd name="T11" fmla="*/ 12 h 319"/>
                <a:gd name="T12" fmla="*/ 0 w 6"/>
                <a:gd name="T13" fmla="*/ 12 h 319"/>
                <a:gd name="T14" fmla="*/ 0 w 6"/>
                <a:gd name="T15" fmla="*/ 162 h 319"/>
                <a:gd name="T16" fmla="*/ 6 w 6"/>
                <a:gd name="T17" fmla="*/ 162 h 319"/>
                <a:gd name="T18" fmla="*/ 6 w 6"/>
                <a:gd name="T19" fmla="*/ 12 h 319"/>
                <a:gd name="T20" fmla="*/ 6 w 6"/>
                <a:gd name="T21" fmla="*/ 0 h 319"/>
                <a:gd name="T22" fmla="*/ 0 w 6"/>
                <a:gd name="T23" fmla="*/ 0 h 319"/>
                <a:gd name="T24" fmla="*/ 0 w 6"/>
                <a:gd name="T25" fmla="*/ 0 h 319"/>
                <a:gd name="T26" fmla="*/ 6 w 6"/>
                <a:gd name="T27" fmla="*/ 0 h 319"/>
                <a:gd name="T28" fmla="*/ 6 w 6"/>
                <a:gd name="T29"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319">
                  <a:moveTo>
                    <a:pt x="6" y="168"/>
                  </a:moveTo>
                  <a:lnTo>
                    <a:pt x="0" y="168"/>
                  </a:lnTo>
                  <a:lnTo>
                    <a:pt x="0" y="319"/>
                  </a:lnTo>
                  <a:lnTo>
                    <a:pt x="6" y="319"/>
                  </a:lnTo>
                  <a:lnTo>
                    <a:pt x="6" y="168"/>
                  </a:lnTo>
                  <a:moveTo>
                    <a:pt x="6" y="12"/>
                  </a:moveTo>
                  <a:lnTo>
                    <a:pt x="0" y="12"/>
                  </a:lnTo>
                  <a:lnTo>
                    <a:pt x="0" y="162"/>
                  </a:lnTo>
                  <a:lnTo>
                    <a:pt x="6" y="162"/>
                  </a:lnTo>
                  <a:lnTo>
                    <a:pt x="6" y="12"/>
                  </a:lnTo>
                  <a:moveTo>
                    <a:pt x="6" y="0"/>
                  </a:moveTo>
                  <a:lnTo>
                    <a:pt x="0" y="0"/>
                  </a:lnTo>
                  <a:lnTo>
                    <a:pt x="0" y="0"/>
                  </a:lnTo>
                  <a:lnTo>
                    <a:pt x="6" y="0"/>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98" name="Freeform 568"/>
            <p:cNvSpPr>
              <a:spLocks/>
            </p:cNvSpPr>
            <p:nvPr/>
          </p:nvSpPr>
          <p:spPr bwMode="auto">
            <a:xfrm>
              <a:off x="2342817" y="8991316"/>
              <a:ext cx="18717" cy="18717"/>
            </a:xfrm>
            <a:custGeom>
              <a:avLst/>
              <a:gdLst>
                <a:gd name="T0" fmla="*/ 6 w 6"/>
                <a:gd name="T1" fmla="*/ 0 h 6"/>
                <a:gd name="T2" fmla="*/ 0 w 6"/>
                <a:gd name="T3" fmla="*/ 0 h 6"/>
                <a:gd name="T4" fmla="*/ 0 w 6"/>
                <a:gd name="T5" fmla="*/ 0 h 6"/>
                <a:gd name="T6" fmla="*/ 0 w 6"/>
                <a:gd name="T7" fmla="*/ 6 h 6"/>
                <a:gd name="T8" fmla="*/ 6 w 6"/>
                <a:gd name="T9" fmla="*/ 6 h 6"/>
                <a:gd name="T10" fmla="*/ 6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6" y="0"/>
                  </a:moveTo>
                  <a:lnTo>
                    <a:pt x="0" y="0"/>
                  </a:lnTo>
                  <a:lnTo>
                    <a:pt x="0" y="0"/>
                  </a:lnTo>
                  <a:lnTo>
                    <a:pt x="0" y="6"/>
                  </a:lnTo>
                  <a:lnTo>
                    <a:pt x="6" y="6"/>
                  </a:lnTo>
                  <a:lnTo>
                    <a:pt x="6" y="0"/>
                  </a:lnTo>
                  <a:close/>
                </a:path>
              </a:pathLst>
            </a:custGeom>
            <a:solidFill>
              <a:srgbClr val="B7B7B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99" name="Freeform 569"/>
            <p:cNvSpPr>
              <a:spLocks/>
            </p:cNvSpPr>
            <p:nvPr/>
          </p:nvSpPr>
          <p:spPr bwMode="auto">
            <a:xfrm>
              <a:off x="2342817" y="8991316"/>
              <a:ext cx="18717" cy="18717"/>
            </a:xfrm>
            <a:custGeom>
              <a:avLst/>
              <a:gdLst>
                <a:gd name="T0" fmla="*/ 6 w 6"/>
                <a:gd name="T1" fmla="*/ 0 h 6"/>
                <a:gd name="T2" fmla="*/ 0 w 6"/>
                <a:gd name="T3" fmla="*/ 0 h 6"/>
                <a:gd name="T4" fmla="*/ 0 w 6"/>
                <a:gd name="T5" fmla="*/ 0 h 6"/>
                <a:gd name="T6" fmla="*/ 0 w 6"/>
                <a:gd name="T7" fmla="*/ 6 h 6"/>
                <a:gd name="T8" fmla="*/ 6 w 6"/>
                <a:gd name="T9" fmla="*/ 6 h 6"/>
                <a:gd name="T10" fmla="*/ 6 w 6"/>
                <a:gd name="T11" fmla="*/ 0 h 6"/>
              </a:gdLst>
              <a:ahLst/>
              <a:cxnLst>
                <a:cxn ang="0">
                  <a:pos x="T0" y="T1"/>
                </a:cxn>
                <a:cxn ang="0">
                  <a:pos x="T2" y="T3"/>
                </a:cxn>
                <a:cxn ang="0">
                  <a:pos x="T4" y="T5"/>
                </a:cxn>
                <a:cxn ang="0">
                  <a:pos x="T6" y="T7"/>
                </a:cxn>
                <a:cxn ang="0">
                  <a:pos x="T8" y="T9"/>
                </a:cxn>
                <a:cxn ang="0">
                  <a:pos x="T10" y="T11"/>
                </a:cxn>
              </a:cxnLst>
              <a:rect l="0" t="0" r="r" b="b"/>
              <a:pathLst>
                <a:path w="6" h="6">
                  <a:moveTo>
                    <a:pt x="6" y="0"/>
                  </a:moveTo>
                  <a:lnTo>
                    <a:pt x="0" y="0"/>
                  </a:lnTo>
                  <a:lnTo>
                    <a:pt x="0" y="0"/>
                  </a:lnTo>
                  <a:lnTo>
                    <a:pt x="0" y="6"/>
                  </a:lnTo>
                  <a:lnTo>
                    <a:pt x="6" y="6"/>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00" name="Rectangle 570"/>
            <p:cNvSpPr>
              <a:spLocks noChangeArrowheads="1"/>
            </p:cNvSpPr>
            <p:nvPr/>
          </p:nvSpPr>
          <p:spPr bwMode="auto">
            <a:xfrm>
              <a:off x="2342817" y="8485968"/>
              <a:ext cx="18717" cy="37433"/>
            </a:xfrm>
            <a:prstGeom prst="rect">
              <a:avLst/>
            </a:prstGeom>
            <a:solidFill>
              <a:srgbClr val="B7B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01" name="Rectangle 571"/>
            <p:cNvSpPr>
              <a:spLocks noChangeArrowheads="1"/>
            </p:cNvSpPr>
            <p:nvPr/>
          </p:nvSpPr>
          <p:spPr bwMode="auto">
            <a:xfrm>
              <a:off x="2342817" y="8485968"/>
              <a:ext cx="18717" cy="37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02" name="Freeform 572"/>
            <p:cNvSpPr>
              <a:spLocks/>
            </p:cNvSpPr>
            <p:nvPr/>
          </p:nvSpPr>
          <p:spPr bwMode="auto">
            <a:xfrm>
              <a:off x="1575435" y="8485968"/>
              <a:ext cx="767382" cy="505349"/>
            </a:xfrm>
            <a:custGeom>
              <a:avLst/>
              <a:gdLst>
                <a:gd name="T0" fmla="*/ 246 w 246"/>
                <a:gd name="T1" fmla="*/ 0 h 162"/>
                <a:gd name="T2" fmla="*/ 0 w 246"/>
                <a:gd name="T3" fmla="*/ 0 h 162"/>
                <a:gd name="T4" fmla="*/ 0 w 246"/>
                <a:gd name="T5" fmla="*/ 162 h 162"/>
                <a:gd name="T6" fmla="*/ 246 w 246"/>
                <a:gd name="T7" fmla="*/ 162 h 162"/>
                <a:gd name="T8" fmla="*/ 246 w 246"/>
                <a:gd name="T9" fmla="*/ 162 h 162"/>
                <a:gd name="T10" fmla="*/ 246 w 246"/>
                <a:gd name="T11" fmla="*/ 12 h 162"/>
                <a:gd name="T12" fmla="*/ 246 w 246"/>
                <a:gd name="T13" fmla="*/ 0 h 162"/>
                <a:gd name="T14" fmla="*/ 246 w 246"/>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162">
                  <a:moveTo>
                    <a:pt x="246" y="0"/>
                  </a:moveTo>
                  <a:lnTo>
                    <a:pt x="0" y="0"/>
                  </a:lnTo>
                  <a:lnTo>
                    <a:pt x="0" y="162"/>
                  </a:lnTo>
                  <a:lnTo>
                    <a:pt x="246" y="162"/>
                  </a:lnTo>
                  <a:lnTo>
                    <a:pt x="246" y="162"/>
                  </a:lnTo>
                  <a:lnTo>
                    <a:pt x="246" y="12"/>
                  </a:lnTo>
                  <a:lnTo>
                    <a:pt x="246" y="0"/>
                  </a:lnTo>
                  <a:lnTo>
                    <a:pt x="246" y="0"/>
                  </a:lnTo>
                  <a:close/>
                </a:path>
              </a:pathLst>
            </a:custGeom>
            <a:solidFill>
              <a:srgbClr val="84C8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03" name="Freeform 573"/>
            <p:cNvSpPr>
              <a:spLocks/>
            </p:cNvSpPr>
            <p:nvPr/>
          </p:nvSpPr>
          <p:spPr bwMode="auto">
            <a:xfrm>
              <a:off x="1575435" y="8485968"/>
              <a:ext cx="767382" cy="505349"/>
            </a:xfrm>
            <a:custGeom>
              <a:avLst/>
              <a:gdLst>
                <a:gd name="T0" fmla="*/ 246 w 246"/>
                <a:gd name="T1" fmla="*/ 0 h 162"/>
                <a:gd name="T2" fmla="*/ 0 w 246"/>
                <a:gd name="T3" fmla="*/ 0 h 162"/>
                <a:gd name="T4" fmla="*/ 0 w 246"/>
                <a:gd name="T5" fmla="*/ 162 h 162"/>
                <a:gd name="T6" fmla="*/ 246 w 246"/>
                <a:gd name="T7" fmla="*/ 162 h 162"/>
                <a:gd name="T8" fmla="*/ 246 w 246"/>
                <a:gd name="T9" fmla="*/ 162 h 162"/>
                <a:gd name="T10" fmla="*/ 246 w 246"/>
                <a:gd name="T11" fmla="*/ 12 h 162"/>
                <a:gd name="T12" fmla="*/ 246 w 246"/>
                <a:gd name="T13" fmla="*/ 0 h 162"/>
                <a:gd name="T14" fmla="*/ 246 w 246"/>
                <a:gd name="T15" fmla="*/ 0 h 16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162">
                  <a:moveTo>
                    <a:pt x="246" y="0"/>
                  </a:moveTo>
                  <a:lnTo>
                    <a:pt x="0" y="0"/>
                  </a:lnTo>
                  <a:lnTo>
                    <a:pt x="0" y="162"/>
                  </a:lnTo>
                  <a:lnTo>
                    <a:pt x="246" y="162"/>
                  </a:lnTo>
                  <a:lnTo>
                    <a:pt x="246" y="162"/>
                  </a:lnTo>
                  <a:lnTo>
                    <a:pt x="246" y="12"/>
                  </a:lnTo>
                  <a:lnTo>
                    <a:pt x="246" y="0"/>
                  </a:lnTo>
                  <a:lnTo>
                    <a:pt x="2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04" name="Freeform 574"/>
            <p:cNvSpPr>
              <a:spLocks noEditPoints="1"/>
            </p:cNvSpPr>
            <p:nvPr/>
          </p:nvSpPr>
          <p:spPr bwMode="auto">
            <a:xfrm>
              <a:off x="1556718" y="9481069"/>
              <a:ext cx="786098" cy="0"/>
            </a:xfrm>
            <a:custGeom>
              <a:avLst/>
              <a:gdLst>
                <a:gd name="T0" fmla="*/ 126 w 252"/>
                <a:gd name="T1" fmla="*/ 0 w 252"/>
                <a:gd name="T2" fmla="*/ 0 w 252"/>
                <a:gd name="T3" fmla="*/ 126 w 252"/>
                <a:gd name="T4" fmla="*/ 126 w 252"/>
                <a:gd name="T5" fmla="*/ 252 w 252"/>
                <a:gd name="T6" fmla="*/ 252 w 252"/>
                <a:gd name="T7" fmla="*/ 132 w 252"/>
                <a:gd name="T8" fmla="*/ 132 w 252"/>
                <a:gd name="T9" fmla="*/ 252 w 252"/>
                <a:gd name="T10" fmla="*/ 252 w 25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52">
                  <a:moveTo>
                    <a:pt x="126" y="0"/>
                  </a:moveTo>
                  <a:lnTo>
                    <a:pt x="0" y="0"/>
                  </a:lnTo>
                  <a:lnTo>
                    <a:pt x="0" y="0"/>
                  </a:lnTo>
                  <a:lnTo>
                    <a:pt x="126" y="0"/>
                  </a:lnTo>
                  <a:lnTo>
                    <a:pt x="126" y="0"/>
                  </a:lnTo>
                  <a:close/>
                  <a:moveTo>
                    <a:pt x="252" y="0"/>
                  </a:moveTo>
                  <a:lnTo>
                    <a:pt x="252" y="0"/>
                  </a:lnTo>
                  <a:lnTo>
                    <a:pt x="132" y="0"/>
                  </a:lnTo>
                  <a:lnTo>
                    <a:pt x="132" y="0"/>
                  </a:lnTo>
                  <a:lnTo>
                    <a:pt x="252" y="0"/>
                  </a:lnTo>
                  <a:lnTo>
                    <a:pt x="2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05" name="Freeform 575"/>
            <p:cNvSpPr>
              <a:spLocks noEditPoints="1"/>
            </p:cNvSpPr>
            <p:nvPr/>
          </p:nvSpPr>
          <p:spPr bwMode="auto">
            <a:xfrm>
              <a:off x="1556718" y="9481069"/>
              <a:ext cx="786098" cy="0"/>
            </a:xfrm>
            <a:custGeom>
              <a:avLst/>
              <a:gdLst>
                <a:gd name="T0" fmla="*/ 126 w 252"/>
                <a:gd name="T1" fmla="*/ 0 w 252"/>
                <a:gd name="T2" fmla="*/ 0 w 252"/>
                <a:gd name="T3" fmla="*/ 126 w 252"/>
                <a:gd name="T4" fmla="*/ 126 w 252"/>
                <a:gd name="T5" fmla="*/ 252 w 252"/>
                <a:gd name="T6" fmla="*/ 252 w 252"/>
                <a:gd name="T7" fmla="*/ 132 w 252"/>
                <a:gd name="T8" fmla="*/ 132 w 252"/>
                <a:gd name="T9" fmla="*/ 252 w 252"/>
                <a:gd name="T10" fmla="*/ 252 w 25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52">
                  <a:moveTo>
                    <a:pt x="126" y="0"/>
                  </a:moveTo>
                  <a:lnTo>
                    <a:pt x="0" y="0"/>
                  </a:lnTo>
                  <a:lnTo>
                    <a:pt x="0" y="0"/>
                  </a:lnTo>
                  <a:lnTo>
                    <a:pt x="126" y="0"/>
                  </a:lnTo>
                  <a:lnTo>
                    <a:pt x="126" y="0"/>
                  </a:lnTo>
                  <a:moveTo>
                    <a:pt x="252" y="0"/>
                  </a:moveTo>
                  <a:lnTo>
                    <a:pt x="252" y="0"/>
                  </a:lnTo>
                  <a:lnTo>
                    <a:pt x="132" y="0"/>
                  </a:lnTo>
                  <a:lnTo>
                    <a:pt x="132" y="0"/>
                  </a:lnTo>
                  <a:lnTo>
                    <a:pt x="252" y="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06" name="Rectangle 576"/>
            <p:cNvSpPr>
              <a:spLocks noChangeArrowheads="1"/>
            </p:cNvSpPr>
            <p:nvPr/>
          </p:nvSpPr>
          <p:spPr bwMode="auto">
            <a:xfrm>
              <a:off x="1949768" y="9481069"/>
              <a:ext cx="18717" cy="3120"/>
            </a:xfrm>
            <a:prstGeom prst="rect">
              <a:avLst/>
            </a:prstGeom>
            <a:solidFill>
              <a:srgbClr val="C4C4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07" name="Rectangle 577"/>
            <p:cNvSpPr>
              <a:spLocks noChangeArrowheads="1"/>
            </p:cNvSpPr>
            <p:nvPr/>
          </p:nvSpPr>
          <p:spPr bwMode="auto">
            <a:xfrm>
              <a:off x="1949768" y="9481069"/>
              <a:ext cx="18717"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08" name="Freeform 578"/>
            <p:cNvSpPr>
              <a:spLocks/>
            </p:cNvSpPr>
            <p:nvPr/>
          </p:nvSpPr>
          <p:spPr bwMode="auto">
            <a:xfrm>
              <a:off x="1556718" y="9481069"/>
              <a:ext cx="786098" cy="0"/>
            </a:xfrm>
            <a:custGeom>
              <a:avLst/>
              <a:gdLst>
                <a:gd name="T0" fmla="*/ 252 w 252"/>
                <a:gd name="T1" fmla="*/ 132 w 252"/>
                <a:gd name="T2" fmla="*/ 126 w 252"/>
                <a:gd name="T3" fmla="*/ 0 w 252"/>
                <a:gd name="T4" fmla="*/ 0 w 252"/>
                <a:gd name="T5" fmla="*/ 252 w 252"/>
                <a:gd name="T6" fmla="*/ 252 w 252"/>
              </a:gdLst>
              <a:ahLst/>
              <a:cxnLst>
                <a:cxn ang="0">
                  <a:pos x="T0" y="0"/>
                </a:cxn>
                <a:cxn ang="0">
                  <a:pos x="T1" y="0"/>
                </a:cxn>
                <a:cxn ang="0">
                  <a:pos x="T2" y="0"/>
                </a:cxn>
                <a:cxn ang="0">
                  <a:pos x="T3" y="0"/>
                </a:cxn>
                <a:cxn ang="0">
                  <a:pos x="T4" y="0"/>
                </a:cxn>
                <a:cxn ang="0">
                  <a:pos x="T5" y="0"/>
                </a:cxn>
                <a:cxn ang="0">
                  <a:pos x="T6" y="0"/>
                </a:cxn>
              </a:cxnLst>
              <a:rect l="0" t="0" r="r" b="b"/>
              <a:pathLst>
                <a:path w="252">
                  <a:moveTo>
                    <a:pt x="252" y="0"/>
                  </a:moveTo>
                  <a:lnTo>
                    <a:pt x="132" y="0"/>
                  </a:lnTo>
                  <a:lnTo>
                    <a:pt x="126" y="0"/>
                  </a:lnTo>
                  <a:lnTo>
                    <a:pt x="0" y="0"/>
                  </a:lnTo>
                  <a:lnTo>
                    <a:pt x="0" y="0"/>
                  </a:lnTo>
                  <a:lnTo>
                    <a:pt x="252" y="0"/>
                  </a:lnTo>
                  <a:lnTo>
                    <a:pt x="252" y="0"/>
                  </a:lnTo>
                  <a:close/>
                </a:path>
              </a:pathLst>
            </a:custGeom>
            <a:solidFill>
              <a:srgbClr val="C4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09" name="Freeform 579"/>
            <p:cNvSpPr>
              <a:spLocks/>
            </p:cNvSpPr>
            <p:nvPr/>
          </p:nvSpPr>
          <p:spPr bwMode="auto">
            <a:xfrm>
              <a:off x="1556718" y="9481069"/>
              <a:ext cx="786098" cy="0"/>
            </a:xfrm>
            <a:custGeom>
              <a:avLst/>
              <a:gdLst>
                <a:gd name="T0" fmla="*/ 252 w 252"/>
                <a:gd name="T1" fmla="*/ 132 w 252"/>
                <a:gd name="T2" fmla="*/ 126 w 252"/>
                <a:gd name="T3" fmla="*/ 0 w 252"/>
                <a:gd name="T4" fmla="*/ 0 w 252"/>
                <a:gd name="T5" fmla="*/ 252 w 252"/>
                <a:gd name="T6" fmla="*/ 252 w 252"/>
              </a:gdLst>
              <a:ahLst/>
              <a:cxnLst>
                <a:cxn ang="0">
                  <a:pos x="T0" y="0"/>
                </a:cxn>
                <a:cxn ang="0">
                  <a:pos x="T1" y="0"/>
                </a:cxn>
                <a:cxn ang="0">
                  <a:pos x="T2" y="0"/>
                </a:cxn>
                <a:cxn ang="0">
                  <a:pos x="T3" y="0"/>
                </a:cxn>
                <a:cxn ang="0">
                  <a:pos x="T4" y="0"/>
                </a:cxn>
                <a:cxn ang="0">
                  <a:pos x="T5" y="0"/>
                </a:cxn>
                <a:cxn ang="0">
                  <a:pos x="T6" y="0"/>
                </a:cxn>
              </a:cxnLst>
              <a:rect l="0" t="0" r="r" b="b"/>
              <a:pathLst>
                <a:path w="252">
                  <a:moveTo>
                    <a:pt x="252" y="0"/>
                  </a:moveTo>
                  <a:lnTo>
                    <a:pt x="132" y="0"/>
                  </a:lnTo>
                  <a:lnTo>
                    <a:pt x="126" y="0"/>
                  </a:lnTo>
                  <a:lnTo>
                    <a:pt x="0" y="0"/>
                  </a:lnTo>
                  <a:lnTo>
                    <a:pt x="0" y="0"/>
                  </a:lnTo>
                  <a:lnTo>
                    <a:pt x="252" y="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10" name="Freeform 580"/>
            <p:cNvSpPr>
              <a:spLocks/>
            </p:cNvSpPr>
            <p:nvPr/>
          </p:nvSpPr>
          <p:spPr bwMode="auto">
            <a:xfrm>
              <a:off x="1556718" y="8991316"/>
              <a:ext cx="786098" cy="489753"/>
            </a:xfrm>
            <a:custGeom>
              <a:avLst/>
              <a:gdLst>
                <a:gd name="T0" fmla="*/ 6 w 252"/>
                <a:gd name="T1" fmla="*/ 0 h 157"/>
                <a:gd name="T2" fmla="*/ 0 w 252"/>
                <a:gd name="T3" fmla="*/ 0 h 157"/>
                <a:gd name="T4" fmla="*/ 0 w 252"/>
                <a:gd name="T5" fmla="*/ 157 h 157"/>
                <a:gd name="T6" fmla="*/ 126 w 252"/>
                <a:gd name="T7" fmla="*/ 157 h 157"/>
                <a:gd name="T8" fmla="*/ 132 w 252"/>
                <a:gd name="T9" fmla="*/ 157 h 157"/>
                <a:gd name="T10" fmla="*/ 252 w 252"/>
                <a:gd name="T11" fmla="*/ 157 h 157"/>
                <a:gd name="T12" fmla="*/ 6 w 252"/>
                <a:gd name="T13" fmla="*/ 157 h 157"/>
                <a:gd name="T14" fmla="*/ 6 w 252"/>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57">
                  <a:moveTo>
                    <a:pt x="6" y="0"/>
                  </a:moveTo>
                  <a:lnTo>
                    <a:pt x="0" y="0"/>
                  </a:lnTo>
                  <a:lnTo>
                    <a:pt x="0" y="157"/>
                  </a:lnTo>
                  <a:lnTo>
                    <a:pt x="126" y="157"/>
                  </a:lnTo>
                  <a:lnTo>
                    <a:pt x="132" y="157"/>
                  </a:lnTo>
                  <a:lnTo>
                    <a:pt x="252" y="157"/>
                  </a:lnTo>
                  <a:lnTo>
                    <a:pt x="6" y="157"/>
                  </a:lnTo>
                  <a:lnTo>
                    <a:pt x="6" y="0"/>
                  </a:lnTo>
                  <a:close/>
                </a:path>
              </a:pathLst>
            </a:custGeom>
            <a:solidFill>
              <a:srgbClr val="84C8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11" name="Freeform 581"/>
            <p:cNvSpPr>
              <a:spLocks/>
            </p:cNvSpPr>
            <p:nvPr/>
          </p:nvSpPr>
          <p:spPr bwMode="auto">
            <a:xfrm>
              <a:off x="1556718" y="8991316"/>
              <a:ext cx="786098" cy="489753"/>
            </a:xfrm>
            <a:custGeom>
              <a:avLst/>
              <a:gdLst>
                <a:gd name="T0" fmla="*/ 6 w 252"/>
                <a:gd name="T1" fmla="*/ 0 h 157"/>
                <a:gd name="T2" fmla="*/ 0 w 252"/>
                <a:gd name="T3" fmla="*/ 0 h 157"/>
                <a:gd name="T4" fmla="*/ 0 w 252"/>
                <a:gd name="T5" fmla="*/ 157 h 157"/>
                <a:gd name="T6" fmla="*/ 126 w 252"/>
                <a:gd name="T7" fmla="*/ 157 h 157"/>
                <a:gd name="T8" fmla="*/ 132 w 252"/>
                <a:gd name="T9" fmla="*/ 157 h 157"/>
                <a:gd name="T10" fmla="*/ 252 w 252"/>
                <a:gd name="T11" fmla="*/ 157 h 157"/>
                <a:gd name="T12" fmla="*/ 6 w 252"/>
                <a:gd name="T13" fmla="*/ 157 h 157"/>
                <a:gd name="T14" fmla="*/ 6 w 252"/>
                <a:gd name="T15" fmla="*/ 0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57">
                  <a:moveTo>
                    <a:pt x="6" y="0"/>
                  </a:moveTo>
                  <a:lnTo>
                    <a:pt x="0" y="0"/>
                  </a:lnTo>
                  <a:lnTo>
                    <a:pt x="0" y="157"/>
                  </a:lnTo>
                  <a:lnTo>
                    <a:pt x="126" y="157"/>
                  </a:lnTo>
                  <a:lnTo>
                    <a:pt x="132" y="157"/>
                  </a:lnTo>
                  <a:lnTo>
                    <a:pt x="252" y="157"/>
                  </a:lnTo>
                  <a:lnTo>
                    <a:pt x="6" y="157"/>
                  </a:lnTo>
                  <a:lnTo>
                    <a:pt x="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12" name="Rectangle 582"/>
            <p:cNvSpPr>
              <a:spLocks noChangeArrowheads="1"/>
            </p:cNvSpPr>
            <p:nvPr/>
          </p:nvSpPr>
          <p:spPr bwMode="auto">
            <a:xfrm>
              <a:off x="1575435" y="8991316"/>
              <a:ext cx="767382" cy="489753"/>
            </a:xfrm>
            <a:prstGeom prst="rect">
              <a:avLst/>
            </a:prstGeom>
            <a:solidFill>
              <a:srgbClr val="9CD1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13" name="Rectangle 583"/>
            <p:cNvSpPr>
              <a:spLocks noChangeArrowheads="1"/>
            </p:cNvSpPr>
            <p:nvPr/>
          </p:nvSpPr>
          <p:spPr bwMode="auto">
            <a:xfrm>
              <a:off x="1575435" y="8991316"/>
              <a:ext cx="767382" cy="489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14" name="Rectangle 584"/>
            <p:cNvSpPr>
              <a:spLocks noChangeArrowheads="1"/>
            </p:cNvSpPr>
            <p:nvPr/>
          </p:nvSpPr>
          <p:spPr bwMode="auto">
            <a:xfrm>
              <a:off x="2754582" y="6891936"/>
              <a:ext cx="786098" cy="2589133"/>
            </a:xfrm>
            <a:prstGeom prst="rect">
              <a:avLst/>
            </a:prstGeom>
            <a:solidFill>
              <a:srgbClr val="6BCBE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15" name="Rectangle 585"/>
            <p:cNvSpPr>
              <a:spLocks noChangeArrowheads="1"/>
            </p:cNvSpPr>
            <p:nvPr/>
          </p:nvSpPr>
          <p:spPr bwMode="auto">
            <a:xfrm>
              <a:off x="2754582" y="6891936"/>
              <a:ext cx="786098" cy="2589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16" name="Freeform 586"/>
            <p:cNvSpPr>
              <a:spLocks/>
            </p:cNvSpPr>
            <p:nvPr/>
          </p:nvSpPr>
          <p:spPr bwMode="auto">
            <a:xfrm>
              <a:off x="2754582" y="7397285"/>
              <a:ext cx="786098" cy="2083784"/>
            </a:xfrm>
            <a:custGeom>
              <a:avLst/>
              <a:gdLst>
                <a:gd name="T0" fmla="*/ 252 w 252"/>
                <a:gd name="T1" fmla="*/ 0 h 668"/>
                <a:gd name="T2" fmla="*/ 0 w 252"/>
                <a:gd name="T3" fmla="*/ 0 h 668"/>
                <a:gd name="T4" fmla="*/ 0 w 252"/>
                <a:gd name="T5" fmla="*/ 668 h 668"/>
                <a:gd name="T6" fmla="*/ 0 w 252"/>
                <a:gd name="T7" fmla="*/ 451 h 668"/>
                <a:gd name="T8" fmla="*/ 0 w 252"/>
                <a:gd name="T9" fmla="*/ 451 h 668"/>
                <a:gd name="T10" fmla="*/ 0 w 252"/>
                <a:gd name="T11" fmla="*/ 223 h 668"/>
                <a:gd name="T12" fmla="*/ 252 w 252"/>
                <a:gd name="T13" fmla="*/ 223 h 668"/>
                <a:gd name="T14" fmla="*/ 252 w 252"/>
                <a:gd name="T15" fmla="*/ 199 h 668"/>
                <a:gd name="T16" fmla="*/ 252 w 252"/>
                <a:gd name="T17" fmla="*/ 193 h 668"/>
                <a:gd name="T18" fmla="*/ 252 w 252"/>
                <a:gd name="T19" fmla="*/ 42 h 668"/>
                <a:gd name="T20" fmla="*/ 252 w 252"/>
                <a:gd name="T21" fmla="*/ 36 h 668"/>
                <a:gd name="T22" fmla="*/ 252 w 252"/>
                <a:gd name="T23"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 h="668">
                  <a:moveTo>
                    <a:pt x="252" y="0"/>
                  </a:moveTo>
                  <a:lnTo>
                    <a:pt x="0" y="0"/>
                  </a:lnTo>
                  <a:lnTo>
                    <a:pt x="0" y="668"/>
                  </a:lnTo>
                  <a:lnTo>
                    <a:pt x="0" y="451"/>
                  </a:lnTo>
                  <a:lnTo>
                    <a:pt x="0" y="451"/>
                  </a:lnTo>
                  <a:lnTo>
                    <a:pt x="0" y="223"/>
                  </a:lnTo>
                  <a:lnTo>
                    <a:pt x="252" y="223"/>
                  </a:lnTo>
                  <a:lnTo>
                    <a:pt x="252" y="199"/>
                  </a:lnTo>
                  <a:lnTo>
                    <a:pt x="252" y="193"/>
                  </a:lnTo>
                  <a:lnTo>
                    <a:pt x="252" y="42"/>
                  </a:lnTo>
                  <a:lnTo>
                    <a:pt x="252" y="36"/>
                  </a:lnTo>
                  <a:lnTo>
                    <a:pt x="252" y="0"/>
                  </a:lnTo>
                  <a:close/>
                </a:path>
              </a:pathLst>
            </a:custGeom>
            <a:solidFill>
              <a:srgbClr val="8CD4E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17" name="Freeform 587"/>
            <p:cNvSpPr>
              <a:spLocks/>
            </p:cNvSpPr>
            <p:nvPr/>
          </p:nvSpPr>
          <p:spPr bwMode="auto">
            <a:xfrm>
              <a:off x="2754582" y="7397285"/>
              <a:ext cx="786098" cy="2083784"/>
            </a:xfrm>
            <a:custGeom>
              <a:avLst/>
              <a:gdLst>
                <a:gd name="T0" fmla="*/ 252 w 252"/>
                <a:gd name="T1" fmla="*/ 0 h 668"/>
                <a:gd name="T2" fmla="*/ 0 w 252"/>
                <a:gd name="T3" fmla="*/ 0 h 668"/>
                <a:gd name="T4" fmla="*/ 0 w 252"/>
                <a:gd name="T5" fmla="*/ 668 h 668"/>
                <a:gd name="T6" fmla="*/ 0 w 252"/>
                <a:gd name="T7" fmla="*/ 451 h 668"/>
                <a:gd name="T8" fmla="*/ 0 w 252"/>
                <a:gd name="T9" fmla="*/ 451 h 668"/>
                <a:gd name="T10" fmla="*/ 0 w 252"/>
                <a:gd name="T11" fmla="*/ 223 h 668"/>
                <a:gd name="T12" fmla="*/ 252 w 252"/>
                <a:gd name="T13" fmla="*/ 223 h 668"/>
                <a:gd name="T14" fmla="*/ 252 w 252"/>
                <a:gd name="T15" fmla="*/ 199 h 668"/>
                <a:gd name="T16" fmla="*/ 252 w 252"/>
                <a:gd name="T17" fmla="*/ 193 h 668"/>
                <a:gd name="T18" fmla="*/ 252 w 252"/>
                <a:gd name="T19" fmla="*/ 42 h 668"/>
                <a:gd name="T20" fmla="*/ 252 w 252"/>
                <a:gd name="T21" fmla="*/ 36 h 668"/>
                <a:gd name="T22" fmla="*/ 252 w 252"/>
                <a:gd name="T23" fmla="*/ 0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2" h="668">
                  <a:moveTo>
                    <a:pt x="252" y="0"/>
                  </a:moveTo>
                  <a:lnTo>
                    <a:pt x="0" y="0"/>
                  </a:lnTo>
                  <a:lnTo>
                    <a:pt x="0" y="668"/>
                  </a:lnTo>
                  <a:lnTo>
                    <a:pt x="0" y="451"/>
                  </a:lnTo>
                  <a:lnTo>
                    <a:pt x="0" y="451"/>
                  </a:lnTo>
                  <a:lnTo>
                    <a:pt x="0" y="223"/>
                  </a:lnTo>
                  <a:lnTo>
                    <a:pt x="252" y="223"/>
                  </a:lnTo>
                  <a:lnTo>
                    <a:pt x="252" y="199"/>
                  </a:lnTo>
                  <a:lnTo>
                    <a:pt x="252" y="193"/>
                  </a:lnTo>
                  <a:lnTo>
                    <a:pt x="252" y="42"/>
                  </a:lnTo>
                  <a:lnTo>
                    <a:pt x="252" y="36"/>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18" name="Freeform 588"/>
            <p:cNvSpPr>
              <a:spLocks noEditPoints="1"/>
            </p:cNvSpPr>
            <p:nvPr/>
          </p:nvSpPr>
          <p:spPr bwMode="auto">
            <a:xfrm>
              <a:off x="3540681" y="8092918"/>
              <a:ext cx="0" cy="1388151"/>
            </a:xfrm>
            <a:custGeom>
              <a:avLst/>
              <a:gdLst>
                <a:gd name="T0" fmla="*/ 294 h 445"/>
                <a:gd name="T1" fmla="*/ 294 h 445"/>
                <a:gd name="T2" fmla="*/ 445 h 445"/>
                <a:gd name="T3" fmla="*/ 445 h 445"/>
                <a:gd name="T4" fmla="*/ 294 h 445"/>
                <a:gd name="T5" fmla="*/ 138 h 445"/>
                <a:gd name="T6" fmla="*/ 138 h 445"/>
                <a:gd name="T7" fmla="*/ 228 h 445"/>
                <a:gd name="T8" fmla="*/ 288 h 445"/>
                <a:gd name="T9" fmla="*/ 288 h 445"/>
                <a:gd name="T10" fmla="*/ 138 h 445"/>
                <a:gd name="T11" fmla="*/ 0 h 445"/>
                <a:gd name="T12" fmla="*/ 0 h 445"/>
                <a:gd name="T13" fmla="*/ 126 h 445"/>
                <a:gd name="T14" fmla="*/ 126 h 445"/>
                <a:gd name="T15" fmla="*/ 0 h 44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445">
                  <a:moveTo>
                    <a:pt x="0" y="294"/>
                  </a:moveTo>
                  <a:lnTo>
                    <a:pt x="0" y="294"/>
                  </a:lnTo>
                  <a:lnTo>
                    <a:pt x="0" y="445"/>
                  </a:lnTo>
                  <a:lnTo>
                    <a:pt x="0" y="445"/>
                  </a:lnTo>
                  <a:lnTo>
                    <a:pt x="0" y="294"/>
                  </a:lnTo>
                  <a:close/>
                  <a:moveTo>
                    <a:pt x="0" y="138"/>
                  </a:moveTo>
                  <a:lnTo>
                    <a:pt x="0" y="138"/>
                  </a:lnTo>
                  <a:lnTo>
                    <a:pt x="0" y="228"/>
                  </a:lnTo>
                  <a:lnTo>
                    <a:pt x="0" y="288"/>
                  </a:lnTo>
                  <a:lnTo>
                    <a:pt x="0" y="288"/>
                  </a:lnTo>
                  <a:lnTo>
                    <a:pt x="0" y="138"/>
                  </a:lnTo>
                  <a:close/>
                  <a:moveTo>
                    <a:pt x="0" y="0"/>
                  </a:moveTo>
                  <a:lnTo>
                    <a:pt x="0" y="0"/>
                  </a:lnTo>
                  <a:lnTo>
                    <a:pt x="0" y="126"/>
                  </a:lnTo>
                  <a:lnTo>
                    <a:pt x="0" y="12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19" name="Freeform 589"/>
            <p:cNvSpPr>
              <a:spLocks noEditPoints="1"/>
            </p:cNvSpPr>
            <p:nvPr/>
          </p:nvSpPr>
          <p:spPr bwMode="auto">
            <a:xfrm>
              <a:off x="3540681" y="8092918"/>
              <a:ext cx="0" cy="1388151"/>
            </a:xfrm>
            <a:custGeom>
              <a:avLst/>
              <a:gdLst>
                <a:gd name="T0" fmla="*/ 294 h 445"/>
                <a:gd name="T1" fmla="*/ 294 h 445"/>
                <a:gd name="T2" fmla="*/ 445 h 445"/>
                <a:gd name="T3" fmla="*/ 445 h 445"/>
                <a:gd name="T4" fmla="*/ 294 h 445"/>
                <a:gd name="T5" fmla="*/ 138 h 445"/>
                <a:gd name="T6" fmla="*/ 138 h 445"/>
                <a:gd name="T7" fmla="*/ 228 h 445"/>
                <a:gd name="T8" fmla="*/ 288 h 445"/>
                <a:gd name="T9" fmla="*/ 288 h 445"/>
                <a:gd name="T10" fmla="*/ 138 h 445"/>
                <a:gd name="T11" fmla="*/ 0 h 445"/>
                <a:gd name="T12" fmla="*/ 0 h 445"/>
                <a:gd name="T13" fmla="*/ 126 h 445"/>
                <a:gd name="T14" fmla="*/ 126 h 445"/>
                <a:gd name="T15" fmla="*/ 0 h 44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445">
                  <a:moveTo>
                    <a:pt x="0" y="294"/>
                  </a:moveTo>
                  <a:lnTo>
                    <a:pt x="0" y="294"/>
                  </a:lnTo>
                  <a:lnTo>
                    <a:pt x="0" y="445"/>
                  </a:lnTo>
                  <a:lnTo>
                    <a:pt x="0" y="445"/>
                  </a:lnTo>
                  <a:lnTo>
                    <a:pt x="0" y="294"/>
                  </a:lnTo>
                  <a:moveTo>
                    <a:pt x="0" y="138"/>
                  </a:moveTo>
                  <a:lnTo>
                    <a:pt x="0" y="138"/>
                  </a:lnTo>
                  <a:lnTo>
                    <a:pt x="0" y="228"/>
                  </a:lnTo>
                  <a:lnTo>
                    <a:pt x="0" y="288"/>
                  </a:lnTo>
                  <a:lnTo>
                    <a:pt x="0" y="288"/>
                  </a:lnTo>
                  <a:lnTo>
                    <a:pt x="0" y="138"/>
                  </a:lnTo>
                  <a:moveTo>
                    <a:pt x="0" y="0"/>
                  </a:moveTo>
                  <a:lnTo>
                    <a:pt x="0" y="0"/>
                  </a:lnTo>
                  <a:lnTo>
                    <a:pt x="0" y="126"/>
                  </a:lnTo>
                  <a:lnTo>
                    <a:pt x="0" y="12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20" name="Rectangle 590"/>
            <p:cNvSpPr>
              <a:spLocks noChangeArrowheads="1"/>
            </p:cNvSpPr>
            <p:nvPr/>
          </p:nvSpPr>
          <p:spPr bwMode="auto">
            <a:xfrm>
              <a:off x="3540681" y="8991316"/>
              <a:ext cx="3120" cy="18717"/>
            </a:xfrm>
            <a:prstGeom prst="rect">
              <a:avLst/>
            </a:prstGeom>
            <a:solidFill>
              <a:srgbClr val="B7B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21" name="Rectangle 591"/>
            <p:cNvSpPr>
              <a:spLocks noChangeArrowheads="1"/>
            </p:cNvSpPr>
            <p:nvPr/>
          </p:nvSpPr>
          <p:spPr bwMode="auto">
            <a:xfrm>
              <a:off x="3540681" y="8991316"/>
              <a:ext cx="3120"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22" name="Rectangle 592"/>
            <p:cNvSpPr>
              <a:spLocks noChangeArrowheads="1"/>
            </p:cNvSpPr>
            <p:nvPr/>
          </p:nvSpPr>
          <p:spPr bwMode="auto">
            <a:xfrm>
              <a:off x="3540681" y="8485968"/>
              <a:ext cx="3120" cy="37433"/>
            </a:xfrm>
            <a:prstGeom prst="rect">
              <a:avLst/>
            </a:prstGeom>
            <a:solidFill>
              <a:srgbClr val="B7B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23" name="Rectangle 593"/>
            <p:cNvSpPr>
              <a:spLocks noChangeArrowheads="1"/>
            </p:cNvSpPr>
            <p:nvPr/>
          </p:nvSpPr>
          <p:spPr bwMode="auto">
            <a:xfrm>
              <a:off x="3540681" y="8485968"/>
              <a:ext cx="3120" cy="37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24" name="Freeform 594"/>
            <p:cNvSpPr>
              <a:spLocks/>
            </p:cNvSpPr>
            <p:nvPr/>
          </p:nvSpPr>
          <p:spPr bwMode="auto">
            <a:xfrm>
              <a:off x="2754582" y="8092918"/>
              <a:ext cx="786098" cy="711232"/>
            </a:xfrm>
            <a:custGeom>
              <a:avLst/>
              <a:gdLst>
                <a:gd name="T0" fmla="*/ 252 w 252"/>
                <a:gd name="T1" fmla="*/ 0 h 228"/>
                <a:gd name="T2" fmla="*/ 0 w 252"/>
                <a:gd name="T3" fmla="*/ 0 h 228"/>
                <a:gd name="T4" fmla="*/ 0 w 252"/>
                <a:gd name="T5" fmla="*/ 228 h 228"/>
                <a:gd name="T6" fmla="*/ 252 w 252"/>
                <a:gd name="T7" fmla="*/ 228 h 228"/>
                <a:gd name="T8" fmla="*/ 252 w 252"/>
                <a:gd name="T9" fmla="*/ 138 h 228"/>
                <a:gd name="T10" fmla="*/ 252 w 252"/>
                <a:gd name="T11" fmla="*/ 126 h 228"/>
                <a:gd name="T12" fmla="*/ 252 w 252"/>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252" h="228">
                  <a:moveTo>
                    <a:pt x="252" y="0"/>
                  </a:moveTo>
                  <a:lnTo>
                    <a:pt x="0" y="0"/>
                  </a:lnTo>
                  <a:lnTo>
                    <a:pt x="0" y="228"/>
                  </a:lnTo>
                  <a:lnTo>
                    <a:pt x="252" y="228"/>
                  </a:lnTo>
                  <a:lnTo>
                    <a:pt x="252" y="138"/>
                  </a:lnTo>
                  <a:lnTo>
                    <a:pt x="252" y="126"/>
                  </a:lnTo>
                  <a:lnTo>
                    <a:pt x="252" y="0"/>
                  </a:lnTo>
                  <a:close/>
                </a:path>
              </a:pathLst>
            </a:custGeom>
            <a:solidFill>
              <a:srgbClr val="A4DC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25" name="Freeform 595"/>
            <p:cNvSpPr>
              <a:spLocks/>
            </p:cNvSpPr>
            <p:nvPr/>
          </p:nvSpPr>
          <p:spPr bwMode="auto">
            <a:xfrm>
              <a:off x="2754582" y="8092918"/>
              <a:ext cx="786098" cy="711232"/>
            </a:xfrm>
            <a:custGeom>
              <a:avLst/>
              <a:gdLst>
                <a:gd name="T0" fmla="*/ 252 w 252"/>
                <a:gd name="T1" fmla="*/ 0 h 228"/>
                <a:gd name="T2" fmla="*/ 0 w 252"/>
                <a:gd name="T3" fmla="*/ 0 h 228"/>
                <a:gd name="T4" fmla="*/ 0 w 252"/>
                <a:gd name="T5" fmla="*/ 228 h 228"/>
                <a:gd name="T6" fmla="*/ 252 w 252"/>
                <a:gd name="T7" fmla="*/ 228 h 228"/>
                <a:gd name="T8" fmla="*/ 252 w 252"/>
                <a:gd name="T9" fmla="*/ 138 h 228"/>
                <a:gd name="T10" fmla="*/ 252 w 252"/>
                <a:gd name="T11" fmla="*/ 126 h 228"/>
                <a:gd name="T12" fmla="*/ 252 w 252"/>
                <a:gd name="T13" fmla="*/ 0 h 228"/>
              </a:gdLst>
              <a:ahLst/>
              <a:cxnLst>
                <a:cxn ang="0">
                  <a:pos x="T0" y="T1"/>
                </a:cxn>
                <a:cxn ang="0">
                  <a:pos x="T2" y="T3"/>
                </a:cxn>
                <a:cxn ang="0">
                  <a:pos x="T4" y="T5"/>
                </a:cxn>
                <a:cxn ang="0">
                  <a:pos x="T6" y="T7"/>
                </a:cxn>
                <a:cxn ang="0">
                  <a:pos x="T8" y="T9"/>
                </a:cxn>
                <a:cxn ang="0">
                  <a:pos x="T10" y="T11"/>
                </a:cxn>
                <a:cxn ang="0">
                  <a:pos x="T12" y="T13"/>
                </a:cxn>
              </a:cxnLst>
              <a:rect l="0" t="0" r="r" b="b"/>
              <a:pathLst>
                <a:path w="252" h="228">
                  <a:moveTo>
                    <a:pt x="252" y="0"/>
                  </a:moveTo>
                  <a:lnTo>
                    <a:pt x="0" y="0"/>
                  </a:lnTo>
                  <a:lnTo>
                    <a:pt x="0" y="228"/>
                  </a:lnTo>
                  <a:lnTo>
                    <a:pt x="252" y="228"/>
                  </a:lnTo>
                  <a:lnTo>
                    <a:pt x="252" y="138"/>
                  </a:lnTo>
                  <a:lnTo>
                    <a:pt x="252" y="126"/>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26" name="Freeform 596"/>
            <p:cNvSpPr>
              <a:spLocks noEditPoints="1"/>
            </p:cNvSpPr>
            <p:nvPr/>
          </p:nvSpPr>
          <p:spPr bwMode="auto">
            <a:xfrm>
              <a:off x="2754582" y="9481069"/>
              <a:ext cx="786098" cy="0"/>
            </a:xfrm>
            <a:custGeom>
              <a:avLst/>
              <a:gdLst>
                <a:gd name="T0" fmla="*/ 120 w 252"/>
                <a:gd name="T1" fmla="*/ 0 w 252"/>
                <a:gd name="T2" fmla="*/ 0 w 252"/>
                <a:gd name="T3" fmla="*/ 120 w 252"/>
                <a:gd name="T4" fmla="*/ 120 w 252"/>
                <a:gd name="T5" fmla="*/ 252 w 252"/>
                <a:gd name="T6" fmla="*/ 252 w 252"/>
                <a:gd name="T7" fmla="*/ 126 w 252"/>
                <a:gd name="T8" fmla="*/ 126 w 252"/>
                <a:gd name="T9" fmla="*/ 252 w 252"/>
                <a:gd name="T10" fmla="*/ 252 w 25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52">
                  <a:moveTo>
                    <a:pt x="120" y="0"/>
                  </a:moveTo>
                  <a:lnTo>
                    <a:pt x="0" y="0"/>
                  </a:lnTo>
                  <a:lnTo>
                    <a:pt x="0" y="0"/>
                  </a:lnTo>
                  <a:lnTo>
                    <a:pt x="120" y="0"/>
                  </a:lnTo>
                  <a:lnTo>
                    <a:pt x="120" y="0"/>
                  </a:lnTo>
                  <a:close/>
                  <a:moveTo>
                    <a:pt x="252" y="0"/>
                  </a:moveTo>
                  <a:lnTo>
                    <a:pt x="252" y="0"/>
                  </a:lnTo>
                  <a:lnTo>
                    <a:pt x="126" y="0"/>
                  </a:lnTo>
                  <a:lnTo>
                    <a:pt x="126" y="0"/>
                  </a:lnTo>
                  <a:lnTo>
                    <a:pt x="252" y="0"/>
                  </a:lnTo>
                  <a:lnTo>
                    <a:pt x="2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27" name="Freeform 597"/>
            <p:cNvSpPr>
              <a:spLocks noEditPoints="1"/>
            </p:cNvSpPr>
            <p:nvPr/>
          </p:nvSpPr>
          <p:spPr bwMode="auto">
            <a:xfrm>
              <a:off x="2754582" y="9481069"/>
              <a:ext cx="786098" cy="0"/>
            </a:xfrm>
            <a:custGeom>
              <a:avLst/>
              <a:gdLst>
                <a:gd name="T0" fmla="*/ 120 w 252"/>
                <a:gd name="T1" fmla="*/ 0 w 252"/>
                <a:gd name="T2" fmla="*/ 0 w 252"/>
                <a:gd name="T3" fmla="*/ 120 w 252"/>
                <a:gd name="T4" fmla="*/ 120 w 252"/>
                <a:gd name="T5" fmla="*/ 252 w 252"/>
                <a:gd name="T6" fmla="*/ 252 w 252"/>
                <a:gd name="T7" fmla="*/ 126 w 252"/>
                <a:gd name="T8" fmla="*/ 126 w 252"/>
                <a:gd name="T9" fmla="*/ 252 w 252"/>
                <a:gd name="T10" fmla="*/ 252 w 25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52">
                  <a:moveTo>
                    <a:pt x="120" y="0"/>
                  </a:moveTo>
                  <a:lnTo>
                    <a:pt x="0" y="0"/>
                  </a:lnTo>
                  <a:lnTo>
                    <a:pt x="0" y="0"/>
                  </a:lnTo>
                  <a:lnTo>
                    <a:pt x="120" y="0"/>
                  </a:lnTo>
                  <a:lnTo>
                    <a:pt x="120" y="0"/>
                  </a:lnTo>
                  <a:moveTo>
                    <a:pt x="252" y="0"/>
                  </a:moveTo>
                  <a:lnTo>
                    <a:pt x="252" y="0"/>
                  </a:lnTo>
                  <a:lnTo>
                    <a:pt x="126" y="0"/>
                  </a:lnTo>
                  <a:lnTo>
                    <a:pt x="126" y="0"/>
                  </a:lnTo>
                  <a:lnTo>
                    <a:pt x="252" y="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28" name="Rectangle 598"/>
            <p:cNvSpPr>
              <a:spLocks noChangeArrowheads="1"/>
            </p:cNvSpPr>
            <p:nvPr/>
          </p:nvSpPr>
          <p:spPr bwMode="auto">
            <a:xfrm>
              <a:off x="3128915" y="9481069"/>
              <a:ext cx="18717" cy="3120"/>
            </a:xfrm>
            <a:prstGeom prst="rect">
              <a:avLst/>
            </a:prstGeom>
            <a:solidFill>
              <a:srgbClr val="C4C4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29" name="Rectangle 599"/>
            <p:cNvSpPr>
              <a:spLocks noChangeArrowheads="1"/>
            </p:cNvSpPr>
            <p:nvPr/>
          </p:nvSpPr>
          <p:spPr bwMode="auto">
            <a:xfrm>
              <a:off x="3128915" y="9481069"/>
              <a:ext cx="18717"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30" name="Freeform 600"/>
            <p:cNvSpPr>
              <a:spLocks/>
            </p:cNvSpPr>
            <p:nvPr/>
          </p:nvSpPr>
          <p:spPr bwMode="auto">
            <a:xfrm>
              <a:off x="2754582" y="9481069"/>
              <a:ext cx="786098" cy="0"/>
            </a:xfrm>
            <a:custGeom>
              <a:avLst/>
              <a:gdLst>
                <a:gd name="T0" fmla="*/ 252 w 252"/>
                <a:gd name="T1" fmla="*/ 126 w 252"/>
                <a:gd name="T2" fmla="*/ 120 w 252"/>
                <a:gd name="T3" fmla="*/ 0 w 252"/>
                <a:gd name="T4" fmla="*/ 0 w 252"/>
                <a:gd name="T5" fmla="*/ 252 w 252"/>
                <a:gd name="T6" fmla="*/ 252 w 252"/>
              </a:gdLst>
              <a:ahLst/>
              <a:cxnLst>
                <a:cxn ang="0">
                  <a:pos x="T0" y="0"/>
                </a:cxn>
                <a:cxn ang="0">
                  <a:pos x="T1" y="0"/>
                </a:cxn>
                <a:cxn ang="0">
                  <a:pos x="T2" y="0"/>
                </a:cxn>
                <a:cxn ang="0">
                  <a:pos x="T3" y="0"/>
                </a:cxn>
                <a:cxn ang="0">
                  <a:pos x="T4" y="0"/>
                </a:cxn>
                <a:cxn ang="0">
                  <a:pos x="T5" y="0"/>
                </a:cxn>
                <a:cxn ang="0">
                  <a:pos x="T6" y="0"/>
                </a:cxn>
              </a:cxnLst>
              <a:rect l="0" t="0" r="r" b="b"/>
              <a:pathLst>
                <a:path w="252">
                  <a:moveTo>
                    <a:pt x="252" y="0"/>
                  </a:moveTo>
                  <a:lnTo>
                    <a:pt x="126" y="0"/>
                  </a:lnTo>
                  <a:lnTo>
                    <a:pt x="120" y="0"/>
                  </a:lnTo>
                  <a:lnTo>
                    <a:pt x="0" y="0"/>
                  </a:lnTo>
                  <a:lnTo>
                    <a:pt x="0" y="0"/>
                  </a:lnTo>
                  <a:lnTo>
                    <a:pt x="252" y="0"/>
                  </a:lnTo>
                  <a:lnTo>
                    <a:pt x="252" y="0"/>
                  </a:lnTo>
                  <a:close/>
                </a:path>
              </a:pathLst>
            </a:custGeom>
            <a:solidFill>
              <a:srgbClr val="C4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31" name="Freeform 601"/>
            <p:cNvSpPr>
              <a:spLocks/>
            </p:cNvSpPr>
            <p:nvPr/>
          </p:nvSpPr>
          <p:spPr bwMode="auto">
            <a:xfrm>
              <a:off x="2754582" y="9481069"/>
              <a:ext cx="786098" cy="0"/>
            </a:xfrm>
            <a:custGeom>
              <a:avLst/>
              <a:gdLst>
                <a:gd name="T0" fmla="*/ 252 w 252"/>
                <a:gd name="T1" fmla="*/ 126 w 252"/>
                <a:gd name="T2" fmla="*/ 120 w 252"/>
                <a:gd name="T3" fmla="*/ 0 w 252"/>
                <a:gd name="T4" fmla="*/ 0 w 252"/>
                <a:gd name="T5" fmla="*/ 252 w 252"/>
                <a:gd name="T6" fmla="*/ 252 w 252"/>
              </a:gdLst>
              <a:ahLst/>
              <a:cxnLst>
                <a:cxn ang="0">
                  <a:pos x="T0" y="0"/>
                </a:cxn>
                <a:cxn ang="0">
                  <a:pos x="T1" y="0"/>
                </a:cxn>
                <a:cxn ang="0">
                  <a:pos x="T2" y="0"/>
                </a:cxn>
                <a:cxn ang="0">
                  <a:pos x="T3" y="0"/>
                </a:cxn>
                <a:cxn ang="0">
                  <a:pos x="T4" y="0"/>
                </a:cxn>
                <a:cxn ang="0">
                  <a:pos x="T5" y="0"/>
                </a:cxn>
                <a:cxn ang="0">
                  <a:pos x="T6" y="0"/>
                </a:cxn>
              </a:cxnLst>
              <a:rect l="0" t="0" r="r" b="b"/>
              <a:pathLst>
                <a:path w="252">
                  <a:moveTo>
                    <a:pt x="252" y="0"/>
                  </a:moveTo>
                  <a:lnTo>
                    <a:pt x="126" y="0"/>
                  </a:lnTo>
                  <a:lnTo>
                    <a:pt x="120" y="0"/>
                  </a:lnTo>
                  <a:lnTo>
                    <a:pt x="0" y="0"/>
                  </a:lnTo>
                  <a:lnTo>
                    <a:pt x="0" y="0"/>
                  </a:lnTo>
                  <a:lnTo>
                    <a:pt x="252" y="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32" name="Freeform 602"/>
            <p:cNvSpPr>
              <a:spLocks/>
            </p:cNvSpPr>
            <p:nvPr/>
          </p:nvSpPr>
          <p:spPr bwMode="auto">
            <a:xfrm>
              <a:off x="2754582" y="8804150"/>
              <a:ext cx="786098" cy="676919"/>
            </a:xfrm>
            <a:custGeom>
              <a:avLst/>
              <a:gdLst>
                <a:gd name="T0" fmla="*/ 0 w 252"/>
                <a:gd name="T1" fmla="*/ 0 h 217"/>
                <a:gd name="T2" fmla="*/ 0 w 252"/>
                <a:gd name="T3" fmla="*/ 0 h 217"/>
                <a:gd name="T4" fmla="*/ 0 w 252"/>
                <a:gd name="T5" fmla="*/ 217 h 217"/>
                <a:gd name="T6" fmla="*/ 120 w 252"/>
                <a:gd name="T7" fmla="*/ 217 h 217"/>
                <a:gd name="T8" fmla="*/ 126 w 252"/>
                <a:gd name="T9" fmla="*/ 217 h 217"/>
                <a:gd name="T10" fmla="*/ 252 w 252"/>
                <a:gd name="T11" fmla="*/ 217 h 217"/>
                <a:gd name="T12" fmla="*/ 0 w 252"/>
                <a:gd name="T13" fmla="*/ 217 h 217"/>
                <a:gd name="T14" fmla="*/ 0 w 252"/>
                <a:gd name="T15" fmla="*/ 0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217">
                  <a:moveTo>
                    <a:pt x="0" y="0"/>
                  </a:moveTo>
                  <a:lnTo>
                    <a:pt x="0" y="0"/>
                  </a:lnTo>
                  <a:lnTo>
                    <a:pt x="0" y="217"/>
                  </a:lnTo>
                  <a:lnTo>
                    <a:pt x="120" y="217"/>
                  </a:lnTo>
                  <a:lnTo>
                    <a:pt x="126" y="217"/>
                  </a:lnTo>
                  <a:lnTo>
                    <a:pt x="252" y="217"/>
                  </a:lnTo>
                  <a:lnTo>
                    <a:pt x="0" y="217"/>
                  </a:lnTo>
                  <a:lnTo>
                    <a:pt x="0" y="0"/>
                  </a:lnTo>
                  <a:close/>
                </a:path>
              </a:pathLst>
            </a:custGeom>
            <a:solidFill>
              <a:srgbClr val="A4DCE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33" name="Freeform 603"/>
            <p:cNvSpPr>
              <a:spLocks/>
            </p:cNvSpPr>
            <p:nvPr/>
          </p:nvSpPr>
          <p:spPr bwMode="auto">
            <a:xfrm>
              <a:off x="2754582" y="8804150"/>
              <a:ext cx="786098" cy="676919"/>
            </a:xfrm>
            <a:custGeom>
              <a:avLst/>
              <a:gdLst>
                <a:gd name="T0" fmla="*/ 0 w 252"/>
                <a:gd name="T1" fmla="*/ 0 h 217"/>
                <a:gd name="T2" fmla="*/ 0 w 252"/>
                <a:gd name="T3" fmla="*/ 0 h 217"/>
                <a:gd name="T4" fmla="*/ 0 w 252"/>
                <a:gd name="T5" fmla="*/ 217 h 217"/>
                <a:gd name="T6" fmla="*/ 120 w 252"/>
                <a:gd name="T7" fmla="*/ 217 h 217"/>
                <a:gd name="T8" fmla="*/ 126 w 252"/>
                <a:gd name="T9" fmla="*/ 217 h 217"/>
                <a:gd name="T10" fmla="*/ 252 w 252"/>
                <a:gd name="T11" fmla="*/ 217 h 217"/>
                <a:gd name="T12" fmla="*/ 0 w 252"/>
                <a:gd name="T13" fmla="*/ 217 h 217"/>
                <a:gd name="T14" fmla="*/ 0 w 252"/>
                <a:gd name="T15" fmla="*/ 0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217">
                  <a:moveTo>
                    <a:pt x="0" y="0"/>
                  </a:moveTo>
                  <a:lnTo>
                    <a:pt x="0" y="0"/>
                  </a:lnTo>
                  <a:lnTo>
                    <a:pt x="0" y="217"/>
                  </a:lnTo>
                  <a:lnTo>
                    <a:pt x="120" y="217"/>
                  </a:lnTo>
                  <a:lnTo>
                    <a:pt x="126" y="217"/>
                  </a:lnTo>
                  <a:lnTo>
                    <a:pt x="252" y="217"/>
                  </a:lnTo>
                  <a:lnTo>
                    <a:pt x="0" y="217"/>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34" name="Freeform 604"/>
            <p:cNvSpPr>
              <a:spLocks/>
            </p:cNvSpPr>
            <p:nvPr/>
          </p:nvSpPr>
          <p:spPr bwMode="auto">
            <a:xfrm>
              <a:off x="2754582" y="8804150"/>
              <a:ext cx="786098" cy="676919"/>
            </a:xfrm>
            <a:custGeom>
              <a:avLst/>
              <a:gdLst>
                <a:gd name="T0" fmla="*/ 252 w 252"/>
                <a:gd name="T1" fmla="*/ 0 h 217"/>
                <a:gd name="T2" fmla="*/ 0 w 252"/>
                <a:gd name="T3" fmla="*/ 0 h 217"/>
                <a:gd name="T4" fmla="*/ 0 w 252"/>
                <a:gd name="T5" fmla="*/ 217 h 217"/>
                <a:gd name="T6" fmla="*/ 252 w 252"/>
                <a:gd name="T7" fmla="*/ 217 h 217"/>
                <a:gd name="T8" fmla="*/ 252 w 252"/>
                <a:gd name="T9" fmla="*/ 66 h 217"/>
                <a:gd name="T10" fmla="*/ 252 w 252"/>
                <a:gd name="T11" fmla="*/ 60 h 217"/>
                <a:gd name="T12" fmla="*/ 252 w 252"/>
                <a:gd name="T13" fmla="*/ 0 h 217"/>
              </a:gdLst>
              <a:ahLst/>
              <a:cxnLst>
                <a:cxn ang="0">
                  <a:pos x="T0" y="T1"/>
                </a:cxn>
                <a:cxn ang="0">
                  <a:pos x="T2" y="T3"/>
                </a:cxn>
                <a:cxn ang="0">
                  <a:pos x="T4" y="T5"/>
                </a:cxn>
                <a:cxn ang="0">
                  <a:pos x="T6" y="T7"/>
                </a:cxn>
                <a:cxn ang="0">
                  <a:pos x="T8" y="T9"/>
                </a:cxn>
                <a:cxn ang="0">
                  <a:pos x="T10" y="T11"/>
                </a:cxn>
                <a:cxn ang="0">
                  <a:pos x="T12" y="T13"/>
                </a:cxn>
              </a:cxnLst>
              <a:rect l="0" t="0" r="r" b="b"/>
              <a:pathLst>
                <a:path w="252" h="217">
                  <a:moveTo>
                    <a:pt x="252" y="0"/>
                  </a:moveTo>
                  <a:lnTo>
                    <a:pt x="0" y="0"/>
                  </a:lnTo>
                  <a:lnTo>
                    <a:pt x="0" y="217"/>
                  </a:lnTo>
                  <a:lnTo>
                    <a:pt x="252" y="217"/>
                  </a:lnTo>
                  <a:lnTo>
                    <a:pt x="252" y="66"/>
                  </a:lnTo>
                  <a:lnTo>
                    <a:pt x="252" y="60"/>
                  </a:lnTo>
                  <a:lnTo>
                    <a:pt x="252" y="0"/>
                  </a:lnTo>
                  <a:close/>
                </a:path>
              </a:pathLst>
            </a:custGeom>
            <a:solidFill>
              <a:srgbClr val="B6E2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35" name="Freeform 605"/>
            <p:cNvSpPr>
              <a:spLocks/>
            </p:cNvSpPr>
            <p:nvPr/>
          </p:nvSpPr>
          <p:spPr bwMode="auto">
            <a:xfrm>
              <a:off x="2754582" y="8804150"/>
              <a:ext cx="786098" cy="676919"/>
            </a:xfrm>
            <a:custGeom>
              <a:avLst/>
              <a:gdLst>
                <a:gd name="T0" fmla="*/ 252 w 252"/>
                <a:gd name="T1" fmla="*/ 0 h 217"/>
                <a:gd name="T2" fmla="*/ 0 w 252"/>
                <a:gd name="T3" fmla="*/ 0 h 217"/>
                <a:gd name="T4" fmla="*/ 0 w 252"/>
                <a:gd name="T5" fmla="*/ 217 h 217"/>
                <a:gd name="T6" fmla="*/ 252 w 252"/>
                <a:gd name="T7" fmla="*/ 217 h 217"/>
                <a:gd name="T8" fmla="*/ 252 w 252"/>
                <a:gd name="T9" fmla="*/ 66 h 217"/>
                <a:gd name="T10" fmla="*/ 252 w 252"/>
                <a:gd name="T11" fmla="*/ 60 h 217"/>
                <a:gd name="T12" fmla="*/ 252 w 252"/>
                <a:gd name="T13" fmla="*/ 0 h 217"/>
              </a:gdLst>
              <a:ahLst/>
              <a:cxnLst>
                <a:cxn ang="0">
                  <a:pos x="T0" y="T1"/>
                </a:cxn>
                <a:cxn ang="0">
                  <a:pos x="T2" y="T3"/>
                </a:cxn>
                <a:cxn ang="0">
                  <a:pos x="T4" y="T5"/>
                </a:cxn>
                <a:cxn ang="0">
                  <a:pos x="T6" y="T7"/>
                </a:cxn>
                <a:cxn ang="0">
                  <a:pos x="T8" y="T9"/>
                </a:cxn>
                <a:cxn ang="0">
                  <a:pos x="T10" y="T11"/>
                </a:cxn>
                <a:cxn ang="0">
                  <a:pos x="T12" y="T13"/>
                </a:cxn>
              </a:cxnLst>
              <a:rect l="0" t="0" r="r" b="b"/>
              <a:pathLst>
                <a:path w="252" h="217">
                  <a:moveTo>
                    <a:pt x="252" y="0"/>
                  </a:moveTo>
                  <a:lnTo>
                    <a:pt x="0" y="0"/>
                  </a:lnTo>
                  <a:lnTo>
                    <a:pt x="0" y="217"/>
                  </a:lnTo>
                  <a:lnTo>
                    <a:pt x="252" y="217"/>
                  </a:lnTo>
                  <a:lnTo>
                    <a:pt x="252" y="66"/>
                  </a:lnTo>
                  <a:lnTo>
                    <a:pt x="252" y="6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36" name="Rectangle 606"/>
            <p:cNvSpPr>
              <a:spLocks noChangeArrowheads="1"/>
            </p:cNvSpPr>
            <p:nvPr/>
          </p:nvSpPr>
          <p:spPr bwMode="auto">
            <a:xfrm>
              <a:off x="3933730" y="7210119"/>
              <a:ext cx="786098" cy="2289667"/>
            </a:xfrm>
            <a:prstGeom prst="rect">
              <a:avLst/>
            </a:prstGeom>
            <a:solidFill>
              <a:srgbClr val="FDB7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37" name="Rectangle 607"/>
            <p:cNvSpPr>
              <a:spLocks noChangeArrowheads="1"/>
            </p:cNvSpPr>
            <p:nvPr/>
          </p:nvSpPr>
          <p:spPr bwMode="auto">
            <a:xfrm>
              <a:off x="3933730" y="7210119"/>
              <a:ext cx="786098" cy="228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38" name="Freeform 609"/>
            <p:cNvSpPr>
              <a:spLocks/>
            </p:cNvSpPr>
            <p:nvPr/>
          </p:nvSpPr>
          <p:spPr bwMode="auto">
            <a:xfrm>
              <a:off x="3933730" y="7659318"/>
              <a:ext cx="786098" cy="1840468"/>
            </a:xfrm>
            <a:custGeom>
              <a:avLst/>
              <a:gdLst>
                <a:gd name="T0" fmla="*/ 252 w 252"/>
                <a:gd name="T1" fmla="*/ 0 h 590"/>
                <a:gd name="T2" fmla="*/ 0 w 252"/>
                <a:gd name="T3" fmla="*/ 0 h 590"/>
                <a:gd name="T4" fmla="*/ 0 w 252"/>
                <a:gd name="T5" fmla="*/ 590 h 590"/>
                <a:gd name="T6" fmla="*/ 0 w 252"/>
                <a:gd name="T7" fmla="*/ 397 h 590"/>
                <a:gd name="T8" fmla="*/ 0 w 252"/>
                <a:gd name="T9" fmla="*/ 397 h 590"/>
                <a:gd name="T10" fmla="*/ 0 w 252"/>
                <a:gd name="T11" fmla="*/ 199 h 590"/>
                <a:gd name="T12" fmla="*/ 252 w 252"/>
                <a:gd name="T13" fmla="*/ 199 h 590"/>
                <a:gd name="T14" fmla="*/ 252 w 252"/>
                <a:gd name="T15" fmla="*/ 115 h 590"/>
                <a:gd name="T16" fmla="*/ 252 w 252"/>
                <a:gd name="T17" fmla="*/ 109 h 590"/>
                <a:gd name="T18" fmla="*/ 252 w 252"/>
                <a:gd name="T1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590">
                  <a:moveTo>
                    <a:pt x="252" y="0"/>
                  </a:moveTo>
                  <a:lnTo>
                    <a:pt x="0" y="0"/>
                  </a:lnTo>
                  <a:lnTo>
                    <a:pt x="0" y="590"/>
                  </a:lnTo>
                  <a:lnTo>
                    <a:pt x="0" y="397"/>
                  </a:lnTo>
                  <a:lnTo>
                    <a:pt x="0" y="397"/>
                  </a:lnTo>
                  <a:lnTo>
                    <a:pt x="0" y="199"/>
                  </a:lnTo>
                  <a:lnTo>
                    <a:pt x="252" y="199"/>
                  </a:lnTo>
                  <a:lnTo>
                    <a:pt x="252" y="115"/>
                  </a:lnTo>
                  <a:lnTo>
                    <a:pt x="252" y="109"/>
                  </a:lnTo>
                  <a:lnTo>
                    <a:pt x="252" y="0"/>
                  </a:lnTo>
                  <a:close/>
                </a:path>
              </a:pathLst>
            </a:custGeom>
            <a:solidFill>
              <a:srgbClr val="FEC45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39" name="Freeform 610"/>
            <p:cNvSpPr>
              <a:spLocks/>
            </p:cNvSpPr>
            <p:nvPr/>
          </p:nvSpPr>
          <p:spPr bwMode="auto">
            <a:xfrm>
              <a:off x="3933730" y="7659318"/>
              <a:ext cx="786098" cy="1840468"/>
            </a:xfrm>
            <a:custGeom>
              <a:avLst/>
              <a:gdLst>
                <a:gd name="T0" fmla="*/ 252 w 252"/>
                <a:gd name="T1" fmla="*/ 0 h 590"/>
                <a:gd name="T2" fmla="*/ 0 w 252"/>
                <a:gd name="T3" fmla="*/ 0 h 590"/>
                <a:gd name="T4" fmla="*/ 0 w 252"/>
                <a:gd name="T5" fmla="*/ 590 h 590"/>
                <a:gd name="T6" fmla="*/ 0 w 252"/>
                <a:gd name="T7" fmla="*/ 397 h 590"/>
                <a:gd name="T8" fmla="*/ 0 w 252"/>
                <a:gd name="T9" fmla="*/ 397 h 590"/>
                <a:gd name="T10" fmla="*/ 0 w 252"/>
                <a:gd name="T11" fmla="*/ 199 h 590"/>
                <a:gd name="T12" fmla="*/ 252 w 252"/>
                <a:gd name="T13" fmla="*/ 199 h 590"/>
                <a:gd name="T14" fmla="*/ 252 w 252"/>
                <a:gd name="T15" fmla="*/ 115 h 590"/>
                <a:gd name="T16" fmla="*/ 252 w 252"/>
                <a:gd name="T17" fmla="*/ 109 h 590"/>
                <a:gd name="T18" fmla="*/ 252 w 252"/>
                <a:gd name="T19" fmla="*/ 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590">
                  <a:moveTo>
                    <a:pt x="252" y="0"/>
                  </a:moveTo>
                  <a:lnTo>
                    <a:pt x="0" y="0"/>
                  </a:lnTo>
                  <a:lnTo>
                    <a:pt x="0" y="590"/>
                  </a:lnTo>
                  <a:lnTo>
                    <a:pt x="0" y="397"/>
                  </a:lnTo>
                  <a:lnTo>
                    <a:pt x="0" y="397"/>
                  </a:lnTo>
                  <a:lnTo>
                    <a:pt x="0" y="199"/>
                  </a:lnTo>
                  <a:lnTo>
                    <a:pt x="252" y="199"/>
                  </a:lnTo>
                  <a:lnTo>
                    <a:pt x="252" y="115"/>
                  </a:lnTo>
                  <a:lnTo>
                    <a:pt x="252" y="109"/>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40" name="Freeform 611"/>
            <p:cNvSpPr>
              <a:spLocks noEditPoints="1"/>
            </p:cNvSpPr>
            <p:nvPr/>
          </p:nvSpPr>
          <p:spPr bwMode="auto">
            <a:xfrm>
              <a:off x="4719828" y="8280085"/>
              <a:ext cx="0" cy="1200984"/>
            </a:xfrm>
            <a:custGeom>
              <a:avLst/>
              <a:gdLst>
                <a:gd name="T0" fmla="*/ 234 h 385"/>
                <a:gd name="T1" fmla="*/ 234 h 385"/>
                <a:gd name="T2" fmla="*/ 385 h 385"/>
                <a:gd name="T3" fmla="*/ 385 h 385"/>
                <a:gd name="T4" fmla="*/ 234 h 385"/>
                <a:gd name="T5" fmla="*/ 78 h 385"/>
                <a:gd name="T6" fmla="*/ 78 h 385"/>
                <a:gd name="T7" fmla="*/ 198 h 385"/>
                <a:gd name="T8" fmla="*/ 228 h 385"/>
                <a:gd name="T9" fmla="*/ 228 h 385"/>
                <a:gd name="T10" fmla="*/ 78 h 385"/>
                <a:gd name="T11" fmla="*/ 0 h 385"/>
                <a:gd name="T12" fmla="*/ 0 h 385"/>
                <a:gd name="T13" fmla="*/ 66 h 385"/>
                <a:gd name="T14" fmla="*/ 66 h 385"/>
                <a:gd name="T15" fmla="*/ 0 h 38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385">
                  <a:moveTo>
                    <a:pt x="0" y="234"/>
                  </a:moveTo>
                  <a:lnTo>
                    <a:pt x="0" y="234"/>
                  </a:lnTo>
                  <a:lnTo>
                    <a:pt x="0" y="385"/>
                  </a:lnTo>
                  <a:lnTo>
                    <a:pt x="0" y="385"/>
                  </a:lnTo>
                  <a:lnTo>
                    <a:pt x="0" y="234"/>
                  </a:lnTo>
                  <a:close/>
                  <a:moveTo>
                    <a:pt x="0" y="78"/>
                  </a:moveTo>
                  <a:lnTo>
                    <a:pt x="0" y="78"/>
                  </a:lnTo>
                  <a:lnTo>
                    <a:pt x="0" y="198"/>
                  </a:lnTo>
                  <a:lnTo>
                    <a:pt x="0" y="228"/>
                  </a:lnTo>
                  <a:lnTo>
                    <a:pt x="0" y="228"/>
                  </a:lnTo>
                  <a:lnTo>
                    <a:pt x="0" y="78"/>
                  </a:lnTo>
                  <a:close/>
                  <a:moveTo>
                    <a:pt x="0" y="0"/>
                  </a:moveTo>
                  <a:lnTo>
                    <a:pt x="0" y="0"/>
                  </a:lnTo>
                  <a:lnTo>
                    <a:pt x="0" y="66"/>
                  </a:lnTo>
                  <a:lnTo>
                    <a:pt x="0" y="6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41" name="Freeform 612"/>
            <p:cNvSpPr>
              <a:spLocks noEditPoints="1"/>
            </p:cNvSpPr>
            <p:nvPr/>
          </p:nvSpPr>
          <p:spPr bwMode="auto">
            <a:xfrm>
              <a:off x="4719828" y="8280085"/>
              <a:ext cx="0" cy="1200984"/>
            </a:xfrm>
            <a:custGeom>
              <a:avLst/>
              <a:gdLst>
                <a:gd name="T0" fmla="*/ 234 h 385"/>
                <a:gd name="T1" fmla="*/ 234 h 385"/>
                <a:gd name="T2" fmla="*/ 385 h 385"/>
                <a:gd name="T3" fmla="*/ 385 h 385"/>
                <a:gd name="T4" fmla="*/ 234 h 385"/>
                <a:gd name="T5" fmla="*/ 78 h 385"/>
                <a:gd name="T6" fmla="*/ 78 h 385"/>
                <a:gd name="T7" fmla="*/ 198 h 385"/>
                <a:gd name="T8" fmla="*/ 228 h 385"/>
                <a:gd name="T9" fmla="*/ 228 h 385"/>
                <a:gd name="T10" fmla="*/ 78 h 385"/>
                <a:gd name="T11" fmla="*/ 0 h 385"/>
                <a:gd name="T12" fmla="*/ 0 h 385"/>
                <a:gd name="T13" fmla="*/ 66 h 385"/>
                <a:gd name="T14" fmla="*/ 66 h 385"/>
                <a:gd name="T15" fmla="*/ 0 h 385"/>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Lst>
              <a:rect l="0" t="0" r="r" b="b"/>
              <a:pathLst>
                <a:path h="385">
                  <a:moveTo>
                    <a:pt x="0" y="234"/>
                  </a:moveTo>
                  <a:lnTo>
                    <a:pt x="0" y="234"/>
                  </a:lnTo>
                  <a:lnTo>
                    <a:pt x="0" y="385"/>
                  </a:lnTo>
                  <a:lnTo>
                    <a:pt x="0" y="385"/>
                  </a:lnTo>
                  <a:lnTo>
                    <a:pt x="0" y="234"/>
                  </a:lnTo>
                  <a:moveTo>
                    <a:pt x="0" y="78"/>
                  </a:moveTo>
                  <a:lnTo>
                    <a:pt x="0" y="78"/>
                  </a:lnTo>
                  <a:lnTo>
                    <a:pt x="0" y="198"/>
                  </a:lnTo>
                  <a:lnTo>
                    <a:pt x="0" y="228"/>
                  </a:lnTo>
                  <a:lnTo>
                    <a:pt x="0" y="228"/>
                  </a:lnTo>
                  <a:lnTo>
                    <a:pt x="0" y="78"/>
                  </a:lnTo>
                  <a:moveTo>
                    <a:pt x="0" y="0"/>
                  </a:moveTo>
                  <a:lnTo>
                    <a:pt x="0" y="0"/>
                  </a:lnTo>
                  <a:lnTo>
                    <a:pt x="0" y="66"/>
                  </a:lnTo>
                  <a:lnTo>
                    <a:pt x="0" y="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42" name="Rectangle 613"/>
            <p:cNvSpPr>
              <a:spLocks noChangeArrowheads="1"/>
            </p:cNvSpPr>
            <p:nvPr/>
          </p:nvSpPr>
          <p:spPr bwMode="auto">
            <a:xfrm>
              <a:off x="4719828" y="9481069"/>
              <a:ext cx="3120" cy="18717"/>
            </a:xfrm>
            <a:prstGeom prst="rect">
              <a:avLst/>
            </a:prstGeom>
            <a:solidFill>
              <a:srgbClr val="B7B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43" name="Rectangle 614"/>
            <p:cNvSpPr>
              <a:spLocks noChangeArrowheads="1"/>
            </p:cNvSpPr>
            <p:nvPr/>
          </p:nvSpPr>
          <p:spPr bwMode="auto">
            <a:xfrm>
              <a:off x="4719828" y="9481069"/>
              <a:ext cx="3120"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44" name="Rectangle 615"/>
            <p:cNvSpPr>
              <a:spLocks noChangeArrowheads="1"/>
            </p:cNvSpPr>
            <p:nvPr/>
          </p:nvSpPr>
          <p:spPr bwMode="auto">
            <a:xfrm>
              <a:off x="4719828" y="8991316"/>
              <a:ext cx="3120" cy="18717"/>
            </a:xfrm>
            <a:prstGeom prst="rect">
              <a:avLst/>
            </a:prstGeom>
            <a:solidFill>
              <a:srgbClr val="B7B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45" name="Rectangle 616"/>
            <p:cNvSpPr>
              <a:spLocks noChangeArrowheads="1"/>
            </p:cNvSpPr>
            <p:nvPr/>
          </p:nvSpPr>
          <p:spPr bwMode="auto">
            <a:xfrm>
              <a:off x="4719828" y="8991316"/>
              <a:ext cx="3120"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46" name="Rectangle 617"/>
            <p:cNvSpPr>
              <a:spLocks noChangeArrowheads="1"/>
            </p:cNvSpPr>
            <p:nvPr/>
          </p:nvSpPr>
          <p:spPr bwMode="auto">
            <a:xfrm>
              <a:off x="4719828" y="8485968"/>
              <a:ext cx="3120" cy="37433"/>
            </a:xfrm>
            <a:prstGeom prst="rect">
              <a:avLst/>
            </a:prstGeom>
            <a:solidFill>
              <a:srgbClr val="B7B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47" name="Rectangle 618"/>
            <p:cNvSpPr>
              <a:spLocks noChangeArrowheads="1"/>
            </p:cNvSpPr>
            <p:nvPr/>
          </p:nvSpPr>
          <p:spPr bwMode="auto">
            <a:xfrm>
              <a:off x="4719828" y="8485968"/>
              <a:ext cx="3120" cy="37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48" name="Freeform 619"/>
            <p:cNvSpPr>
              <a:spLocks/>
            </p:cNvSpPr>
            <p:nvPr/>
          </p:nvSpPr>
          <p:spPr bwMode="auto">
            <a:xfrm>
              <a:off x="3933730" y="8280085"/>
              <a:ext cx="786098" cy="617649"/>
            </a:xfrm>
            <a:custGeom>
              <a:avLst/>
              <a:gdLst>
                <a:gd name="T0" fmla="*/ 252 w 252"/>
                <a:gd name="T1" fmla="*/ 0 h 198"/>
                <a:gd name="T2" fmla="*/ 0 w 252"/>
                <a:gd name="T3" fmla="*/ 0 h 198"/>
                <a:gd name="T4" fmla="*/ 0 w 252"/>
                <a:gd name="T5" fmla="*/ 198 h 198"/>
                <a:gd name="T6" fmla="*/ 252 w 252"/>
                <a:gd name="T7" fmla="*/ 198 h 198"/>
                <a:gd name="T8" fmla="*/ 252 w 252"/>
                <a:gd name="T9" fmla="*/ 78 h 198"/>
                <a:gd name="T10" fmla="*/ 252 w 252"/>
                <a:gd name="T11" fmla="*/ 66 h 198"/>
                <a:gd name="T12" fmla="*/ 252 w 252"/>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252" h="198">
                  <a:moveTo>
                    <a:pt x="252" y="0"/>
                  </a:moveTo>
                  <a:lnTo>
                    <a:pt x="0" y="0"/>
                  </a:lnTo>
                  <a:lnTo>
                    <a:pt x="0" y="198"/>
                  </a:lnTo>
                  <a:lnTo>
                    <a:pt x="252" y="198"/>
                  </a:lnTo>
                  <a:lnTo>
                    <a:pt x="252" y="78"/>
                  </a:lnTo>
                  <a:lnTo>
                    <a:pt x="252" y="66"/>
                  </a:lnTo>
                  <a:lnTo>
                    <a:pt x="252" y="0"/>
                  </a:lnTo>
                  <a:close/>
                </a:path>
              </a:pathLst>
            </a:custGeom>
            <a:solidFill>
              <a:srgbClr val="FFC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49" name="Freeform 620"/>
            <p:cNvSpPr>
              <a:spLocks/>
            </p:cNvSpPr>
            <p:nvPr/>
          </p:nvSpPr>
          <p:spPr bwMode="auto">
            <a:xfrm>
              <a:off x="3933730" y="8280085"/>
              <a:ext cx="786098" cy="617649"/>
            </a:xfrm>
            <a:custGeom>
              <a:avLst/>
              <a:gdLst>
                <a:gd name="T0" fmla="*/ 252 w 252"/>
                <a:gd name="T1" fmla="*/ 0 h 198"/>
                <a:gd name="T2" fmla="*/ 0 w 252"/>
                <a:gd name="T3" fmla="*/ 0 h 198"/>
                <a:gd name="T4" fmla="*/ 0 w 252"/>
                <a:gd name="T5" fmla="*/ 198 h 198"/>
                <a:gd name="T6" fmla="*/ 252 w 252"/>
                <a:gd name="T7" fmla="*/ 198 h 198"/>
                <a:gd name="T8" fmla="*/ 252 w 252"/>
                <a:gd name="T9" fmla="*/ 78 h 198"/>
                <a:gd name="T10" fmla="*/ 252 w 252"/>
                <a:gd name="T11" fmla="*/ 66 h 198"/>
                <a:gd name="T12" fmla="*/ 252 w 252"/>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252" h="198">
                  <a:moveTo>
                    <a:pt x="252" y="0"/>
                  </a:moveTo>
                  <a:lnTo>
                    <a:pt x="0" y="0"/>
                  </a:lnTo>
                  <a:lnTo>
                    <a:pt x="0" y="198"/>
                  </a:lnTo>
                  <a:lnTo>
                    <a:pt x="252" y="198"/>
                  </a:lnTo>
                  <a:lnTo>
                    <a:pt x="252" y="78"/>
                  </a:lnTo>
                  <a:lnTo>
                    <a:pt x="252" y="66"/>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50" name="Freeform 621"/>
            <p:cNvSpPr>
              <a:spLocks/>
            </p:cNvSpPr>
            <p:nvPr/>
          </p:nvSpPr>
          <p:spPr bwMode="auto">
            <a:xfrm>
              <a:off x="3933730" y="9499786"/>
              <a:ext cx="786098" cy="0"/>
            </a:xfrm>
            <a:custGeom>
              <a:avLst/>
              <a:gdLst>
                <a:gd name="T0" fmla="*/ 252 w 252"/>
                <a:gd name="T1" fmla="*/ 252 w 252"/>
                <a:gd name="T2" fmla="*/ 0 w 252"/>
                <a:gd name="T3" fmla="*/ 0 w 252"/>
                <a:gd name="T4" fmla="*/ 252 w 252"/>
                <a:gd name="T5" fmla="*/ 252 w 252"/>
              </a:gdLst>
              <a:ahLst/>
              <a:cxnLst>
                <a:cxn ang="0">
                  <a:pos x="T0" y="0"/>
                </a:cxn>
                <a:cxn ang="0">
                  <a:pos x="T1" y="0"/>
                </a:cxn>
                <a:cxn ang="0">
                  <a:pos x="T2" y="0"/>
                </a:cxn>
                <a:cxn ang="0">
                  <a:pos x="T3" y="0"/>
                </a:cxn>
                <a:cxn ang="0">
                  <a:pos x="T4" y="0"/>
                </a:cxn>
                <a:cxn ang="0">
                  <a:pos x="T5" y="0"/>
                </a:cxn>
              </a:cxnLst>
              <a:rect l="0" t="0" r="r" b="b"/>
              <a:pathLst>
                <a:path w="252">
                  <a:moveTo>
                    <a:pt x="252" y="0"/>
                  </a:moveTo>
                  <a:lnTo>
                    <a:pt x="252" y="0"/>
                  </a:lnTo>
                  <a:lnTo>
                    <a:pt x="0" y="0"/>
                  </a:lnTo>
                  <a:lnTo>
                    <a:pt x="0" y="0"/>
                  </a:lnTo>
                  <a:lnTo>
                    <a:pt x="252" y="0"/>
                  </a:lnTo>
                  <a:lnTo>
                    <a:pt x="252" y="0"/>
                  </a:lnTo>
                  <a:close/>
                </a:path>
              </a:pathLst>
            </a:custGeom>
            <a:solidFill>
              <a:srgbClr val="C4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51" name="Freeform 622"/>
            <p:cNvSpPr>
              <a:spLocks/>
            </p:cNvSpPr>
            <p:nvPr/>
          </p:nvSpPr>
          <p:spPr bwMode="auto">
            <a:xfrm>
              <a:off x="3933730" y="9499786"/>
              <a:ext cx="786098" cy="0"/>
            </a:xfrm>
            <a:custGeom>
              <a:avLst/>
              <a:gdLst>
                <a:gd name="T0" fmla="*/ 252 w 252"/>
                <a:gd name="T1" fmla="*/ 252 w 252"/>
                <a:gd name="T2" fmla="*/ 0 w 252"/>
                <a:gd name="T3" fmla="*/ 0 w 252"/>
                <a:gd name="T4" fmla="*/ 252 w 252"/>
                <a:gd name="T5" fmla="*/ 252 w 252"/>
              </a:gdLst>
              <a:ahLst/>
              <a:cxnLst>
                <a:cxn ang="0">
                  <a:pos x="T0" y="0"/>
                </a:cxn>
                <a:cxn ang="0">
                  <a:pos x="T1" y="0"/>
                </a:cxn>
                <a:cxn ang="0">
                  <a:pos x="T2" y="0"/>
                </a:cxn>
                <a:cxn ang="0">
                  <a:pos x="T3" y="0"/>
                </a:cxn>
                <a:cxn ang="0">
                  <a:pos x="T4" y="0"/>
                </a:cxn>
                <a:cxn ang="0">
                  <a:pos x="T5" y="0"/>
                </a:cxn>
              </a:cxnLst>
              <a:rect l="0" t="0" r="r" b="b"/>
              <a:pathLst>
                <a:path w="252">
                  <a:moveTo>
                    <a:pt x="252" y="0"/>
                  </a:moveTo>
                  <a:lnTo>
                    <a:pt x="252" y="0"/>
                  </a:lnTo>
                  <a:lnTo>
                    <a:pt x="0" y="0"/>
                  </a:lnTo>
                  <a:lnTo>
                    <a:pt x="0" y="0"/>
                  </a:lnTo>
                  <a:lnTo>
                    <a:pt x="252" y="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52" name="Freeform 623"/>
            <p:cNvSpPr>
              <a:spLocks/>
            </p:cNvSpPr>
            <p:nvPr/>
          </p:nvSpPr>
          <p:spPr bwMode="auto">
            <a:xfrm>
              <a:off x="3933730" y="8897733"/>
              <a:ext cx="786098" cy="602052"/>
            </a:xfrm>
            <a:custGeom>
              <a:avLst/>
              <a:gdLst>
                <a:gd name="T0" fmla="*/ 0 w 252"/>
                <a:gd name="T1" fmla="*/ 0 h 193"/>
                <a:gd name="T2" fmla="*/ 0 w 252"/>
                <a:gd name="T3" fmla="*/ 0 h 193"/>
                <a:gd name="T4" fmla="*/ 0 w 252"/>
                <a:gd name="T5" fmla="*/ 193 h 193"/>
                <a:gd name="T6" fmla="*/ 252 w 252"/>
                <a:gd name="T7" fmla="*/ 193 h 193"/>
                <a:gd name="T8" fmla="*/ 0 w 252"/>
                <a:gd name="T9" fmla="*/ 193 h 193"/>
                <a:gd name="T10" fmla="*/ 0 w 252"/>
                <a:gd name="T11" fmla="*/ 0 h 193"/>
              </a:gdLst>
              <a:ahLst/>
              <a:cxnLst>
                <a:cxn ang="0">
                  <a:pos x="T0" y="T1"/>
                </a:cxn>
                <a:cxn ang="0">
                  <a:pos x="T2" y="T3"/>
                </a:cxn>
                <a:cxn ang="0">
                  <a:pos x="T4" y="T5"/>
                </a:cxn>
                <a:cxn ang="0">
                  <a:pos x="T6" y="T7"/>
                </a:cxn>
                <a:cxn ang="0">
                  <a:pos x="T8" y="T9"/>
                </a:cxn>
                <a:cxn ang="0">
                  <a:pos x="T10" y="T11"/>
                </a:cxn>
              </a:cxnLst>
              <a:rect l="0" t="0" r="r" b="b"/>
              <a:pathLst>
                <a:path w="252" h="193">
                  <a:moveTo>
                    <a:pt x="0" y="0"/>
                  </a:moveTo>
                  <a:lnTo>
                    <a:pt x="0" y="0"/>
                  </a:lnTo>
                  <a:lnTo>
                    <a:pt x="0" y="193"/>
                  </a:lnTo>
                  <a:lnTo>
                    <a:pt x="252" y="193"/>
                  </a:lnTo>
                  <a:lnTo>
                    <a:pt x="0" y="193"/>
                  </a:lnTo>
                  <a:lnTo>
                    <a:pt x="0" y="0"/>
                  </a:lnTo>
                  <a:close/>
                </a:path>
              </a:pathLst>
            </a:custGeom>
            <a:solidFill>
              <a:srgbClr val="FFC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53" name="Freeform 624"/>
            <p:cNvSpPr>
              <a:spLocks/>
            </p:cNvSpPr>
            <p:nvPr/>
          </p:nvSpPr>
          <p:spPr bwMode="auto">
            <a:xfrm>
              <a:off x="3933730" y="8897733"/>
              <a:ext cx="786098" cy="602052"/>
            </a:xfrm>
            <a:custGeom>
              <a:avLst/>
              <a:gdLst>
                <a:gd name="T0" fmla="*/ 0 w 252"/>
                <a:gd name="T1" fmla="*/ 0 h 193"/>
                <a:gd name="T2" fmla="*/ 0 w 252"/>
                <a:gd name="T3" fmla="*/ 0 h 193"/>
                <a:gd name="T4" fmla="*/ 0 w 252"/>
                <a:gd name="T5" fmla="*/ 193 h 193"/>
                <a:gd name="T6" fmla="*/ 252 w 252"/>
                <a:gd name="T7" fmla="*/ 193 h 193"/>
                <a:gd name="T8" fmla="*/ 0 w 252"/>
                <a:gd name="T9" fmla="*/ 193 h 193"/>
                <a:gd name="T10" fmla="*/ 0 w 252"/>
                <a:gd name="T11" fmla="*/ 0 h 193"/>
              </a:gdLst>
              <a:ahLst/>
              <a:cxnLst>
                <a:cxn ang="0">
                  <a:pos x="T0" y="T1"/>
                </a:cxn>
                <a:cxn ang="0">
                  <a:pos x="T2" y="T3"/>
                </a:cxn>
                <a:cxn ang="0">
                  <a:pos x="T4" y="T5"/>
                </a:cxn>
                <a:cxn ang="0">
                  <a:pos x="T6" y="T7"/>
                </a:cxn>
                <a:cxn ang="0">
                  <a:pos x="T8" y="T9"/>
                </a:cxn>
                <a:cxn ang="0">
                  <a:pos x="T10" y="T11"/>
                </a:cxn>
              </a:cxnLst>
              <a:rect l="0" t="0" r="r" b="b"/>
              <a:pathLst>
                <a:path w="252" h="193">
                  <a:moveTo>
                    <a:pt x="0" y="0"/>
                  </a:moveTo>
                  <a:lnTo>
                    <a:pt x="0" y="0"/>
                  </a:lnTo>
                  <a:lnTo>
                    <a:pt x="0" y="193"/>
                  </a:lnTo>
                  <a:lnTo>
                    <a:pt x="252" y="193"/>
                  </a:lnTo>
                  <a:lnTo>
                    <a:pt x="0" y="19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54" name="Freeform 625"/>
            <p:cNvSpPr>
              <a:spLocks/>
            </p:cNvSpPr>
            <p:nvPr/>
          </p:nvSpPr>
          <p:spPr bwMode="auto">
            <a:xfrm>
              <a:off x="3933730" y="8897733"/>
              <a:ext cx="786098" cy="602052"/>
            </a:xfrm>
            <a:custGeom>
              <a:avLst/>
              <a:gdLst>
                <a:gd name="T0" fmla="*/ 252 w 252"/>
                <a:gd name="T1" fmla="*/ 0 h 193"/>
                <a:gd name="T2" fmla="*/ 0 w 252"/>
                <a:gd name="T3" fmla="*/ 0 h 193"/>
                <a:gd name="T4" fmla="*/ 0 w 252"/>
                <a:gd name="T5" fmla="*/ 193 h 193"/>
                <a:gd name="T6" fmla="*/ 252 w 252"/>
                <a:gd name="T7" fmla="*/ 193 h 193"/>
                <a:gd name="T8" fmla="*/ 252 w 252"/>
                <a:gd name="T9" fmla="*/ 187 h 193"/>
                <a:gd name="T10" fmla="*/ 252 w 252"/>
                <a:gd name="T11" fmla="*/ 36 h 193"/>
                <a:gd name="T12" fmla="*/ 252 w 252"/>
                <a:gd name="T13" fmla="*/ 30 h 193"/>
                <a:gd name="T14" fmla="*/ 252 w 252"/>
                <a:gd name="T15" fmla="*/ 0 h 1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93">
                  <a:moveTo>
                    <a:pt x="252" y="0"/>
                  </a:moveTo>
                  <a:lnTo>
                    <a:pt x="0" y="0"/>
                  </a:lnTo>
                  <a:lnTo>
                    <a:pt x="0" y="193"/>
                  </a:lnTo>
                  <a:lnTo>
                    <a:pt x="252" y="193"/>
                  </a:lnTo>
                  <a:lnTo>
                    <a:pt x="252" y="187"/>
                  </a:lnTo>
                  <a:lnTo>
                    <a:pt x="252" y="36"/>
                  </a:lnTo>
                  <a:lnTo>
                    <a:pt x="252" y="30"/>
                  </a:lnTo>
                  <a:lnTo>
                    <a:pt x="252" y="0"/>
                  </a:lnTo>
                  <a:close/>
                </a:path>
              </a:pathLst>
            </a:custGeom>
            <a:solidFill>
              <a:srgbClr val="FFD7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55" name="Freeform 626"/>
            <p:cNvSpPr>
              <a:spLocks/>
            </p:cNvSpPr>
            <p:nvPr/>
          </p:nvSpPr>
          <p:spPr bwMode="auto">
            <a:xfrm>
              <a:off x="3933730" y="8897733"/>
              <a:ext cx="786098" cy="602052"/>
            </a:xfrm>
            <a:custGeom>
              <a:avLst/>
              <a:gdLst>
                <a:gd name="T0" fmla="*/ 252 w 252"/>
                <a:gd name="T1" fmla="*/ 0 h 193"/>
                <a:gd name="T2" fmla="*/ 0 w 252"/>
                <a:gd name="T3" fmla="*/ 0 h 193"/>
                <a:gd name="T4" fmla="*/ 0 w 252"/>
                <a:gd name="T5" fmla="*/ 193 h 193"/>
                <a:gd name="T6" fmla="*/ 252 w 252"/>
                <a:gd name="T7" fmla="*/ 193 h 193"/>
                <a:gd name="T8" fmla="*/ 252 w 252"/>
                <a:gd name="T9" fmla="*/ 187 h 193"/>
                <a:gd name="T10" fmla="*/ 252 w 252"/>
                <a:gd name="T11" fmla="*/ 36 h 193"/>
                <a:gd name="T12" fmla="*/ 252 w 252"/>
                <a:gd name="T13" fmla="*/ 30 h 193"/>
                <a:gd name="T14" fmla="*/ 252 w 252"/>
                <a:gd name="T15" fmla="*/ 0 h 1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193">
                  <a:moveTo>
                    <a:pt x="252" y="0"/>
                  </a:moveTo>
                  <a:lnTo>
                    <a:pt x="0" y="0"/>
                  </a:lnTo>
                  <a:lnTo>
                    <a:pt x="0" y="193"/>
                  </a:lnTo>
                  <a:lnTo>
                    <a:pt x="252" y="193"/>
                  </a:lnTo>
                  <a:lnTo>
                    <a:pt x="252" y="187"/>
                  </a:lnTo>
                  <a:lnTo>
                    <a:pt x="252" y="36"/>
                  </a:lnTo>
                  <a:lnTo>
                    <a:pt x="252" y="3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56" name="Rectangle 627"/>
            <p:cNvSpPr>
              <a:spLocks noChangeArrowheads="1"/>
            </p:cNvSpPr>
            <p:nvPr/>
          </p:nvSpPr>
          <p:spPr bwMode="auto">
            <a:xfrm>
              <a:off x="5112877" y="6667336"/>
              <a:ext cx="786098" cy="2813733"/>
            </a:xfrm>
            <a:prstGeom prst="rect">
              <a:avLst/>
            </a:prstGeom>
            <a:solidFill>
              <a:srgbClr val="F159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57" name="Rectangle 628"/>
            <p:cNvSpPr>
              <a:spLocks noChangeArrowheads="1"/>
            </p:cNvSpPr>
            <p:nvPr/>
          </p:nvSpPr>
          <p:spPr bwMode="auto">
            <a:xfrm>
              <a:off x="5112877" y="6667336"/>
              <a:ext cx="786098" cy="2813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58" name="Freeform 629"/>
            <p:cNvSpPr>
              <a:spLocks/>
            </p:cNvSpPr>
            <p:nvPr/>
          </p:nvSpPr>
          <p:spPr bwMode="auto">
            <a:xfrm>
              <a:off x="5112877" y="7228835"/>
              <a:ext cx="786098" cy="2252234"/>
            </a:xfrm>
            <a:custGeom>
              <a:avLst/>
              <a:gdLst>
                <a:gd name="T0" fmla="*/ 252 w 252"/>
                <a:gd name="T1" fmla="*/ 0 h 722"/>
                <a:gd name="T2" fmla="*/ 0 w 252"/>
                <a:gd name="T3" fmla="*/ 0 h 722"/>
                <a:gd name="T4" fmla="*/ 0 w 252"/>
                <a:gd name="T5" fmla="*/ 722 h 722"/>
                <a:gd name="T6" fmla="*/ 0 w 252"/>
                <a:gd name="T7" fmla="*/ 481 h 722"/>
                <a:gd name="T8" fmla="*/ 0 w 252"/>
                <a:gd name="T9" fmla="*/ 481 h 722"/>
                <a:gd name="T10" fmla="*/ 0 w 252"/>
                <a:gd name="T11" fmla="*/ 241 h 722"/>
                <a:gd name="T12" fmla="*/ 252 w 252"/>
                <a:gd name="T13" fmla="*/ 241 h 722"/>
                <a:gd name="T14" fmla="*/ 252 w 252"/>
                <a:gd name="T15" fmla="*/ 96 h 722"/>
                <a:gd name="T16" fmla="*/ 252 w 252"/>
                <a:gd name="T17" fmla="*/ 90 h 722"/>
                <a:gd name="T18" fmla="*/ 252 w 252"/>
                <a:gd name="T19"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722">
                  <a:moveTo>
                    <a:pt x="252" y="0"/>
                  </a:moveTo>
                  <a:lnTo>
                    <a:pt x="0" y="0"/>
                  </a:lnTo>
                  <a:lnTo>
                    <a:pt x="0" y="722"/>
                  </a:lnTo>
                  <a:lnTo>
                    <a:pt x="0" y="481"/>
                  </a:lnTo>
                  <a:lnTo>
                    <a:pt x="0" y="481"/>
                  </a:lnTo>
                  <a:lnTo>
                    <a:pt x="0" y="241"/>
                  </a:lnTo>
                  <a:lnTo>
                    <a:pt x="252" y="241"/>
                  </a:lnTo>
                  <a:lnTo>
                    <a:pt x="252" y="96"/>
                  </a:lnTo>
                  <a:lnTo>
                    <a:pt x="252" y="90"/>
                  </a:lnTo>
                  <a:lnTo>
                    <a:pt x="252" y="0"/>
                  </a:lnTo>
                  <a:close/>
                </a:path>
              </a:pathLst>
            </a:custGeom>
            <a:solidFill>
              <a:srgbClr val="F47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59" name="Freeform 630"/>
            <p:cNvSpPr>
              <a:spLocks/>
            </p:cNvSpPr>
            <p:nvPr/>
          </p:nvSpPr>
          <p:spPr bwMode="auto">
            <a:xfrm>
              <a:off x="5112877" y="7228835"/>
              <a:ext cx="786098" cy="2252234"/>
            </a:xfrm>
            <a:custGeom>
              <a:avLst/>
              <a:gdLst>
                <a:gd name="T0" fmla="*/ 252 w 252"/>
                <a:gd name="T1" fmla="*/ 0 h 722"/>
                <a:gd name="T2" fmla="*/ 0 w 252"/>
                <a:gd name="T3" fmla="*/ 0 h 722"/>
                <a:gd name="T4" fmla="*/ 0 w 252"/>
                <a:gd name="T5" fmla="*/ 722 h 722"/>
                <a:gd name="T6" fmla="*/ 0 w 252"/>
                <a:gd name="T7" fmla="*/ 481 h 722"/>
                <a:gd name="T8" fmla="*/ 0 w 252"/>
                <a:gd name="T9" fmla="*/ 481 h 722"/>
                <a:gd name="T10" fmla="*/ 0 w 252"/>
                <a:gd name="T11" fmla="*/ 241 h 722"/>
                <a:gd name="T12" fmla="*/ 252 w 252"/>
                <a:gd name="T13" fmla="*/ 241 h 722"/>
                <a:gd name="T14" fmla="*/ 252 w 252"/>
                <a:gd name="T15" fmla="*/ 96 h 722"/>
                <a:gd name="T16" fmla="*/ 252 w 252"/>
                <a:gd name="T17" fmla="*/ 90 h 722"/>
                <a:gd name="T18" fmla="*/ 252 w 252"/>
                <a:gd name="T19" fmla="*/ 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 h="722">
                  <a:moveTo>
                    <a:pt x="252" y="0"/>
                  </a:moveTo>
                  <a:lnTo>
                    <a:pt x="0" y="0"/>
                  </a:lnTo>
                  <a:lnTo>
                    <a:pt x="0" y="722"/>
                  </a:lnTo>
                  <a:lnTo>
                    <a:pt x="0" y="481"/>
                  </a:lnTo>
                  <a:lnTo>
                    <a:pt x="0" y="481"/>
                  </a:lnTo>
                  <a:lnTo>
                    <a:pt x="0" y="241"/>
                  </a:lnTo>
                  <a:lnTo>
                    <a:pt x="252" y="241"/>
                  </a:lnTo>
                  <a:lnTo>
                    <a:pt x="252" y="96"/>
                  </a:lnTo>
                  <a:lnTo>
                    <a:pt x="252" y="9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60" name="Freeform 631"/>
            <p:cNvSpPr>
              <a:spLocks noEditPoints="1"/>
            </p:cNvSpPr>
            <p:nvPr/>
          </p:nvSpPr>
          <p:spPr bwMode="auto">
            <a:xfrm>
              <a:off x="5898975" y="7980619"/>
              <a:ext cx="0" cy="1500450"/>
            </a:xfrm>
            <a:custGeom>
              <a:avLst/>
              <a:gdLst>
                <a:gd name="T0" fmla="*/ 330 h 481"/>
                <a:gd name="T1" fmla="*/ 330 h 481"/>
                <a:gd name="T2" fmla="*/ 481 h 481"/>
                <a:gd name="T3" fmla="*/ 481 h 481"/>
                <a:gd name="T4" fmla="*/ 330 h 481"/>
                <a:gd name="T5" fmla="*/ 174 h 481"/>
                <a:gd name="T6" fmla="*/ 174 h 481"/>
                <a:gd name="T7" fmla="*/ 240 h 481"/>
                <a:gd name="T8" fmla="*/ 324 h 481"/>
                <a:gd name="T9" fmla="*/ 324 h 481"/>
                <a:gd name="T10" fmla="*/ 174 h 481"/>
                <a:gd name="T11" fmla="*/ 12 h 481"/>
                <a:gd name="T12" fmla="*/ 12 h 481"/>
                <a:gd name="T13" fmla="*/ 162 h 481"/>
                <a:gd name="T14" fmla="*/ 162 h 481"/>
                <a:gd name="T15" fmla="*/ 12 h 481"/>
                <a:gd name="T16" fmla="*/ 0 h 481"/>
                <a:gd name="T17" fmla="*/ 0 h 481"/>
                <a:gd name="T18" fmla="*/ 6 h 481"/>
                <a:gd name="T19" fmla="*/ 6 h 481"/>
                <a:gd name="T20" fmla="*/ 0 h 48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Lst>
              <a:rect l="0" t="0" r="r" b="b"/>
              <a:pathLst>
                <a:path h="481">
                  <a:moveTo>
                    <a:pt x="0" y="330"/>
                  </a:moveTo>
                  <a:lnTo>
                    <a:pt x="0" y="330"/>
                  </a:lnTo>
                  <a:lnTo>
                    <a:pt x="0" y="481"/>
                  </a:lnTo>
                  <a:lnTo>
                    <a:pt x="0" y="481"/>
                  </a:lnTo>
                  <a:lnTo>
                    <a:pt x="0" y="330"/>
                  </a:lnTo>
                  <a:close/>
                  <a:moveTo>
                    <a:pt x="0" y="174"/>
                  </a:moveTo>
                  <a:lnTo>
                    <a:pt x="0" y="174"/>
                  </a:lnTo>
                  <a:lnTo>
                    <a:pt x="0" y="240"/>
                  </a:lnTo>
                  <a:lnTo>
                    <a:pt x="0" y="324"/>
                  </a:lnTo>
                  <a:lnTo>
                    <a:pt x="0" y="324"/>
                  </a:lnTo>
                  <a:lnTo>
                    <a:pt x="0" y="174"/>
                  </a:lnTo>
                  <a:close/>
                  <a:moveTo>
                    <a:pt x="0" y="12"/>
                  </a:moveTo>
                  <a:lnTo>
                    <a:pt x="0" y="12"/>
                  </a:lnTo>
                  <a:lnTo>
                    <a:pt x="0" y="162"/>
                  </a:lnTo>
                  <a:lnTo>
                    <a:pt x="0" y="162"/>
                  </a:lnTo>
                  <a:lnTo>
                    <a:pt x="0" y="12"/>
                  </a:lnTo>
                  <a:close/>
                  <a:moveTo>
                    <a:pt x="0" y="0"/>
                  </a:moveTo>
                  <a:lnTo>
                    <a:pt x="0" y="0"/>
                  </a:lnTo>
                  <a:lnTo>
                    <a:pt x="0" y="6"/>
                  </a:lnTo>
                  <a:lnTo>
                    <a:pt x="0"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61" name="Freeform 632"/>
            <p:cNvSpPr>
              <a:spLocks noEditPoints="1"/>
            </p:cNvSpPr>
            <p:nvPr/>
          </p:nvSpPr>
          <p:spPr bwMode="auto">
            <a:xfrm>
              <a:off x="5898975" y="7980619"/>
              <a:ext cx="0" cy="1500450"/>
            </a:xfrm>
            <a:custGeom>
              <a:avLst/>
              <a:gdLst>
                <a:gd name="T0" fmla="*/ 330 h 481"/>
                <a:gd name="T1" fmla="*/ 330 h 481"/>
                <a:gd name="T2" fmla="*/ 481 h 481"/>
                <a:gd name="T3" fmla="*/ 481 h 481"/>
                <a:gd name="T4" fmla="*/ 330 h 481"/>
                <a:gd name="T5" fmla="*/ 174 h 481"/>
                <a:gd name="T6" fmla="*/ 174 h 481"/>
                <a:gd name="T7" fmla="*/ 240 h 481"/>
                <a:gd name="T8" fmla="*/ 324 h 481"/>
                <a:gd name="T9" fmla="*/ 324 h 481"/>
                <a:gd name="T10" fmla="*/ 174 h 481"/>
                <a:gd name="T11" fmla="*/ 12 h 481"/>
                <a:gd name="T12" fmla="*/ 12 h 481"/>
                <a:gd name="T13" fmla="*/ 162 h 481"/>
                <a:gd name="T14" fmla="*/ 162 h 481"/>
                <a:gd name="T15" fmla="*/ 12 h 481"/>
                <a:gd name="T16" fmla="*/ 0 h 481"/>
                <a:gd name="T17" fmla="*/ 0 h 481"/>
                <a:gd name="T18" fmla="*/ 6 h 481"/>
                <a:gd name="T19" fmla="*/ 6 h 481"/>
                <a:gd name="T20" fmla="*/ 0 h 481"/>
              </a:gdLst>
              <a:ahLst/>
              <a:cxnLst>
                <a:cxn ang="0">
                  <a:pos x="0" y="T0"/>
                </a:cxn>
                <a:cxn ang="0">
                  <a:pos x="0" y="T1"/>
                </a:cxn>
                <a:cxn ang="0">
                  <a:pos x="0" y="T2"/>
                </a:cxn>
                <a:cxn ang="0">
                  <a:pos x="0" y="T3"/>
                </a:cxn>
                <a:cxn ang="0">
                  <a:pos x="0" y="T4"/>
                </a:cxn>
                <a:cxn ang="0">
                  <a:pos x="0" y="T5"/>
                </a:cxn>
                <a:cxn ang="0">
                  <a:pos x="0" y="T6"/>
                </a:cxn>
                <a:cxn ang="0">
                  <a:pos x="0" y="T7"/>
                </a:cxn>
                <a:cxn ang="0">
                  <a:pos x="0" y="T8"/>
                </a:cxn>
                <a:cxn ang="0">
                  <a:pos x="0" y="T9"/>
                </a:cxn>
                <a:cxn ang="0">
                  <a:pos x="0" y="T10"/>
                </a:cxn>
                <a:cxn ang="0">
                  <a:pos x="0" y="T11"/>
                </a:cxn>
                <a:cxn ang="0">
                  <a:pos x="0" y="T12"/>
                </a:cxn>
                <a:cxn ang="0">
                  <a:pos x="0" y="T13"/>
                </a:cxn>
                <a:cxn ang="0">
                  <a:pos x="0" y="T14"/>
                </a:cxn>
                <a:cxn ang="0">
                  <a:pos x="0" y="T15"/>
                </a:cxn>
                <a:cxn ang="0">
                  <a:pos x="0" y="T16"/>
                </a:cxn>
                <a:cxn ang="0">
                  <a:pos x="0" y="T17"/>
                </a:cxn>
                <a:cxn ang="0">
                  <a:pos x="0" y="T18"/>
                </a:cxn>
                <a:cxn ang="0">
                  <a:pos x="0" y="T19"/>
                </a:cxn>
                <a:cxn ang="0">
                  <a:pos x="0" y="T20"/>
                </a:cxn>
              </a:cxnLst>
              <a:rect l="0" t="0" r="r" b="b"/>
              <a:pathLst>
                <a:path h="481">
                  <a:moveTo>
                    <a:pt x="0" y="330"/>
                  </a:moveTo>
                  <a:lnTo>
                    <a:pt x="0" y="330"/>
                  </a:lnTo>
                  <a:lnTo>
                    <a:pt x="0" y="481"/>
                  </a:lnTo>
                  <a:lnTo>
                    <a:pt x="0" y="481"/>
                  </a:lnTo>
                  <a:lnTo>
                    <a:pt x="0" y="330"/>
                  </a:lnTo>
                  <a:moveTo>
                    <a:pt x="0" y="174"/>
                  </a:moveTo>
                  <a:lnTo>
                    <a:pt x="0" y="174"/>
                  </a:lnTo>
                  <a:lnTo>
                    <a:pt x="0" y="240"/>
                  </a:lnTo>
                  <a:lnTo>
                    <a:pt x="0" y="324"/>
                  </a:lnTo>
                  <a:lnTo>
                    <a:pt x="0" y="324"/>
                  </a:lnTo>
                  <a:lnTo>
                    <a:pt x="0" y="174"/>
                  </a:lnTo>
                  <a:moveTo>
                    <a:pt x="0" y="12"/>
                  </a:moveTo>
                  <a:lnTo>
                    <a:pt x="0" y="12"/>
                  </a:lnTo>
                  <a:lnTo>
                    <a:pt x="0" y="162"/>
                  </a:lnTo>
                  <a:lnTo>
                    <a:pt x="0" y="162"/>
                  </a:lnTo>
                  <a:lnTo>
                    <a:pt x="0" y="12"/>
                  </a:lnTo>
                  <a:moveTo>
                    <a:pt x="0" y="0"/>
                  </a:moveTo>
                  <a:lnTo>
                    <a:pt x="0" y="0"/>
                  </a:lnTo>
                  <a:lnTo>
                    <a:pt x="0" y="6"/>
                  </a:lnTo>
                  <a:lnTo>
                    <a:pt x="0" y="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62" name="Rectangle 633"/>
            <p:cNvSpPr>
              <a:spLocks noChangeArrowheads="1"/>
            </p:cNvSpPr>
            <p:nvPr/>
          </p:nvSpPr>
          <p:spPr bwMode="auto">
            <a:xfrm>
              <a:off x="5898975" y="8991316"/>
              <a:ext cx="3120" cy="18717"/>
            </a:xfrm>
            <a:prstGeom prst="rect">
              <a:avLst/>
            </a:prstGeom>
            <a:solidFill>
              <a:srgbClr val="B7B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63" name="Rectangle 634"/>
            <p:cNvSpPr>
              <a:spLocks noChangeArrowheads="1"/>
            </p:cNvSpPr>
            <p:nvPr/>
          </p:nvSpPr>
          <p:spPr bwMode="auto">
            <a:xfrm>
              <a:off x="5898975" y="8991316"/>
              <a:ext cx="3120"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64" name="Rectangle 635"/>
            <p:cNvSpPr>
              <a:spLocks noChangeArrowheads="1"/>
            </p:cNvSpPr>
            <p:nvPr/>
          </p:nvSpPr>
          <p:spPr bwMode="auto">
            <a:xfrm>
              <a:off x="5898975" y="8485968"/>
              <a:ext cx="3120" cy="37433"/>
            </a:xfrm>
            <a:prstGeom prst="rect">
              <a:avLst/>
            </a:prstGeom>
            <a:solidFill>
              <a:srgbClr val="B7B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65" name="Rectangle 636"/>
            <p:cNvSpPr>
              <a:spLocks noChangeArrowheads="1"/>
            </p:cNvSpPr>
            <p:nvPr/>
          </p:nvSpPr>
          <p:spPr bwMode="auto">
            <a:xfrm>
              <a:off x="5898975" y="8485968"/>
              <a:ext cx="3120" cy="37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66" name="Rectangle 637"/>
            <p:cNvSpPr>
              <a:spLocks noChangeArrowheads="1"/>
            </p:cNvSpPr>
            <p:nvPr/>
          </p:nvSpPr>
          <p:spPr bwMode="auto">
            <a:xfrm>
              <a:off x="5898975" y="7999335"/>
              <a:ext cx="3120" cy="18717"/>
            </a:xfrm>
            <a:prstGeom prst="rect">
              <a:avLst/>
            </a:prstGeom>
            <a:solidFill>
              <a:srgbClr val="B7B7B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67" name="Rectangle 638"/>
            <p:cNvSpPr>
              <a:spLocks noChangeArrowheads="1"/>
            </p:cNvSpPr>
            <p:nvPr/>
          </p:nvSpPr>
          <p:spPr bwMode="auto">
            <a:xfrm>
              <a:off x="5898975" y="7999335"/>
              <a:ext cx="3120" cy="1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68" name="Freeform 639"/>
            <p:cNvSpPr>
              <a:spLocks/>
            </p:cNvSpPr>
            <p:nvPr/>
          </p:nvSpPr>
          <p:spPr bwMode="auto">
            <a:xfrm>
              <a:off x="5112877" y="7980619"/>
              <a:ext cx="786098" cy="748665"/>
            </a:xfrm>
            <a:custGeom>
              <a:avLst/>
              <a:gdLst>
                <a:gd name="T0" fmla="*/ 252 w 252"/>
                <a:gd name="T1" fmla="*/ 0 h 240"/>
                <a:gd name="T2" fmla="*/ 0 w 252"/>
                <a:gd name="T3" fmla="*/ 0 h 240"/>
                <a:gd name="T4" fmla="*/ 0 w 252"/>
                <a:gd name="T5" fmla="*/ 240 h 240"/>
                <a:gd name="T6" fmla="*/ 252 w 252"/>
                <a:gd name="T7" fmla="*/ 240 h 240"/>
                <a:gd name="T8" fmla="*/ 252 w 252"/>
                <a:gd name="T9" fmla="*/ 174 h 240"/>
                <a:gd name="T10" fmla="*/ 252 w 252"/>
                <a:gd name="T11" fmla="*/ 162 h 240"/>
                <a:gd name="T12" fmla="*/ 252 w 252"/>
                <a:gd name="T13" fmla="*/ 12 h 240"/>
                <a:gd name="T14" fmla="*/ 252 w 252"/>
                <a:gd name="T15" fmla="*/ 6 h 240"/>
                <a:gd name="T16" fmla="*/ 252 w 252"/>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40">
                  <a:moveTo>
                    <a:pt x="252" y="0"/>
                  </a:moveTo>
                  <a:lnTo>
                    <a:pt x="0" y="0"/>
                  </a:lnTo>
                  <a:lnTo>
                    <a:pt x="0" y="240"/>
                  </a:lnTo>
                  <a:lnTo>
                    <a:pt x="252" y="240"/>
                  </a:lnTo>
                  <a:lnTo>
                    <a:pt x="252" y="174"/>
                  </a:lnTo>
                  <a:lnTo>
                    <a:pt x="252" y="162"/>
                  </a:lnTo>
                  <a:lnTo>
                    <a:pt x="252" y="12"/>
                  </a:lnTo>
                  <a:lnTo>
                    <a:pt x="252" y="6"/>
                  </a:lnTo>
                  <a:lnTo>
                    <a:pt x="252" y="0"/>
                  </a:lnTo>
                  <a:close/>
                </a:path>
              </a:pathLst>
            </a:custGeom>
            <a:solidFill>
              <a:srgbClr val="F69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69" name="Freeform 640"/>
            <p:cNvSpPr>
              <a:spLocks/>
            </p:cNvSpPr>
            <p:nvPr/>
          </p:nvSpPr>
          <p:spPr bwMode="auto">
            <a:xfrm>
              <a:off x="5112877" y="7980619"/>
              <a:ext cx="786098" cy="748665"/>
            </a:xfrm>
            <a:custGeom>
              <a:avLst/>
              <a:gdLst>
                <a:gd name="T0" fmla="*/ 252 w 252"/>
                <a:gd name="T1" fmla="*/ 0 h 240"/>
                <a:gd name="T2" fmla="*/ 0 w 252"/>
                <a:gd name="T3" fmla="*/ 0 h 240"/>
                <a:gd name="T4" fmla="*/ 0 w 252"/>
                <a:gd name="T5" fmla="*/ 240 h 240"/>
                <a:gd name="T6" fmla="*/ 252 w 252"/>
                <a:gd name="T7" fmla="*/ 240 h 240"/>
                <a:gd name="T8" fmla="*/ 252 w 252"/>
                <a:gd name="T9" fmla="*/ 174 h 240"/>
                <a:gd name="T10" fmla="*/ 252 w 252"/>
                <a:gd name="T11" fmla="*/ 162 h 240"/>
                <a:gd name="T12" fmla="*/ 252 w 252"/>
                <a:gd name="T13" fmla="*/ 12 h 240"/>
                <a:gd name="T14" fmla="*/ 252 w 252"/>
                <a:gd name="T15" fmla="*/ 6 h 240"/>
                <a:gd name="T16" fmla="*/ 252 w 252"/>
                <a:gd name="T17" fmla="*/ 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2" h="240">
                  <a:moveTo>
                    <a:pt x="252" y="0"/>
                  </a:moveTo>
                  <a:lnTo>
                    <a:pt x="0" y="0"/>
                  </a:lnTo>
                  <a:lnTo>
                    <a:pt x="0" y="240"/>
                  </a:lnTo>
                  <a:lnTo>
                    <a:pt x="252" y="240"/>
                  </a:lnTo>
                  <a:lnTo>
                    <a:pt x="252" y="174"/>
                  </a:lnTo>
                  <a:lnTo>
                    <a:pt x="252" y="162"/>
                  </a:lnTo>
                  <a:lnTo>
                    <a:pt x="252" y="12"/>
                  </a:lnTo>
                  <a:lnTo>
                    <a:pt x="252" y="6"/>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70" name="Freeform 641"/>
            <p:cNvSpPr>
              <a:spLocks noEditPoints="1"/>
            </p:cNvSpPr>
            <p:nvPr/>
          </p:nvSpPr>
          <p:spPr bwMode="auto">
            <a:xfrm>
              <a:off x="5112877" y="9481069"/>
              <a:ext cx="786098" cy="0"/>
            </a:xfrm>
            <a:custGeom>
              <a:avLst/>
              <a:gdLst>
                <a:gd name="T0" fmla="*/ 120 w 252"/>
                <a:gd name="T1" fmla="*/ 0 w 252"/>
                <a:gd name="T2" fmla="*/ 0 w 252"/>
                <a:gd name="T3" fmla="*/ 120 w 252"/>
                <a:gd name="T4" fmla="*/ 120 w 252"/>
                <a:gd name="T5" fmla="*/ 252 w 252"/>
                <a:gd name="T6" fmla="*/ 252 w 252"/>
                <a:gd name="T7" fmla="*/ 126 w 252"/>
                <a:gd name="T8" fmla="*/ 126 w 252"/>
                <a:gd name="T9" fmla="*/ 252 w 252"/>
                <a:gd name="T10" fmla="*/ 252 w 25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52">
                  <a:moveTo>
                    <a:pt x="120" y="0"/>
                  </a:moveTo>
                  <a:lnTo>
                    <a:pt x="0" y="0"/>
                  </a:lnTo>
                  <a:lnTo>
                    <a:pt x="0" y="0"/>
                  </a:lnTo>
                  <a:lnTo>
                    <a:pt x="120" y="0"/>
                  </a:lnTo>
                  <a:lnTo>
                    <a:pt x="120" y="0"/>
                  </a:lnTo>
                  <a:close/>
                  <a:moveTo>
                    <a:pt x="252" y="0"/>
                  </a:moveTo>
                  <a:lnTo>
                    <a:pt x="252" y="0"/>
                  </a:lnTo>
                  <a:lnTo>
                    <a:pt x="126" y="0"/>
                  </a:lnTo>
                  <a:lnTo>
                    <a:pt x="126" y="0"/>
                  </a:lnTo>
                  <a:lnTo>
                    <a:pt x="252" y="0"/>
                  </a:lnTo>
                  <a:lnTo>
                    <a:pt x="25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71" name="Freeform 642"/>
            <p:cNvSpPr>
              <a:spLocks noEditPoints="1"/>
            </p:cNvSpPr>
            <p:nvPr/>
          </p:nvSpPr>
          <p:spPr bwMode="auto">
            <a:xfrm>
              <a:off x="5112877" y="9481069"/>
              <a:ext cx="786098" cy="0"/>
            </a:xfrm>
            <a:custGeom>
              <a:avLst/>
              <a:gdLst>
                <a:gd name="T0" fmla="*/ 120 w 252"/>
                <a:gd name="T1" fmla="*/ 0 w 252"/>
                <a:gd name="T2" fmla="*/ 0 w 252"/>
                <a:gd name="T3" fmla="*/ 120 w 252"/>
                <a:gd name="T4" fmla="*/ 120 w 252"/>
                <a:gd name="T5" fmla="*/ 252 w 252"/>
                <a:gd name="T6" fmla="*/ 252 w 252"/>
                <a:gd name="T7" fmla="*/ 126 w 252"/>
                <a:gd name="T8" fmla="*/ 126 w 252"/>
                <a:gd name="T9" fmla="*/ 252 w 252"/>
                <a:gd name="T10" fmla="*/ 252 w 25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Lst>
              <a:rect l="0" t="0" r="r" b="b"/>
              <a:pathLst>
                <a:path w="252">
                  <a:moveTo>
                    <a:pt x="120" y="0"/>
                  </a:moveTo>
                  <a:lnTo>
                    <a:pt x="0" y="0"/>
                  </a:lnTo>
                  <a:lnTo>
                    <a:pt x="0" y="0"/>
                  </a:lnTo>
                  <a:lnTo>
                    <a:pt x="120" y="0"/>
                  </a:lnTo>
                  <a:lnTo>
                    <a:pt x="120" y="0"/>
                  </a:lnTo>
                  <a:moveTo>
                    <a:pt x="252" y="0"/>
                  </a:moveTo>
                  <a:lnTo>
                    <a:pt x="252" y="0"/>
                  </a:lnTo>
                  <a:lnTo>
                    <a:pt x="126" y="0"/>
                  </a:lnTo>
                  <a:lnTo>
                    <a:pt x="126" y="0"/>
                  </a:lnTo>
                  <a:lnTo>
                    <a:pt x="252" y="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72" name="Rectangle 643"/>
            <p:cNvSpPr>
              <a:spLocks noChangeArrowheads="1"/>
            </p:cNvSpPr>
            <p:nvPr/>
          </p:nvSpPr>
          <p:spPr bwMode="auto">
            <a:xfrm>
              <a:off x="5487210" y="9481069"/>
              <a:ext cx="18717" cy="3120"/>
            </a:xfrm>
            <a:prstGeom prst="rect">
              <a:avLst/>
            </a:prstGeom>
            <a:solidFill>
              <a:srgbClr val="C4C4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73" name="Rectangle 644"/>
            <p:cNvSpPr>
              <a:spLocks noChangeArrowheads="1"/>
            </p:cNvSpPr>
            <p:nvPr/>
          </p:nvSpPr>
          <p:spPr bwMode="auto">
            <a:xfrm>
              <a:off x="5487210" y="9481069"/>
              <a:ext cx="18717" cy="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74" name="Freeform 645"/>
            <p:cNvSpPr>
              <a:spLocks/>
            </p:cNvSpPr>
            <p:nvPr/>
          </p:nvSpPr>
          <p:spPr bwMode="auto">
            <a:xfrm>
              <a:off x="5112877" y="9481069"/>
              <a:ext cx="786098" cy="0"/>
            </a:xfrm>
            <a:custGeom>
              <a:avLst/>
              <a:gdLst>
                <a:gd name="T0" fmla="*/ 252 w 252"/>
                <a:gd name="T1" fmla="*/ 126 w 252"/>
                <a:gd name="T2" fmla="*/ 120 w 252"/>
                <a:gd name="T3" fmla="*/ 0 w 252"/>
                <a:gd name="T4" fmla="*/ 0 w 252"/>
                <a:gd name="T5" fmla="*/ 252 w 252"/>
                <a:gd name="T6" fmla="*/ 252 w 252"/>
              </a:gdLst>
              <a:ahLst/>
              <a:cxnLst>
                <a:cxn ang="0">
                  <a:pos x="T0" y="0"/>
                </a:cxn>
                <a:cxn ang="0">
                  <a:pos x="T1" y="0"/>
                </a:cxn>
                <a:cxn ang="0">
                  <a:pos x="T2" y="0"/>
                </a:cxn>
                <a:cxn ang="0">
                  <a:pos x="T3" y="0"/>
                </a:cxn>
                <a:cxn ang="0">
                  <a:pos x="T4" y="0"/>
                </a:cxn>
                <a:cxn ang="0">
                  <a:pos x="T5" y="0"/>
                </a:cxn>
                <a:cxn ang="0">
                  <a:pos x="T6" y="0"/>
                </a:cxn>
              </a:cxnLst>
              <a:rect l="0" t="0" r="r" b="b"/>
              <a:pathLst>
                <a:path w="252">
                  <a:moveTo>
                    <a:pt x="252" y="0"/>
                  </a:moveTo>
                  <a:lnTo>
                    <a:pt x="126" y="0"/>
                  </a:lnTo>
                  <a:lnTo>
                    <a:pt x="120" y="0"/>
                  </a:lnTo>
                  <a:lnTo>
                    <a:pt x="0" y="0"/>
                  </a:lnTo>
                  <a:lnTo>
                    <a:pt x="0" y="0"/>
                  </a:lnTo>
                  <a:lnTo>
                    <a:pt x="252" y="0"/>
                  </a:lnTo>
                  <a:lnTo>
                    <a:pt x="252" y="0"/>
                  </a:lnTo>
                  <a:close/>
                </a:path>
              </a:pathLst>
            </a:custGeom>
            <a:solidFill>
              <a:srgbClr val="C4C4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75" name="Freeform 646"/>
            <p:cNvSpPr>
              <a:spLocks/>
            </p:cNvSpPr>
            <p:nvPr/>
          </p:nvSpPr>
          <p:spPr bwMode="auto">
            <a:xfrm>
              <a:off x="5112877" y="9481069"/>
              <a:ext cx="786098" cy="0"/>
            </a:xfrm>
            <a:custGeom>
              <a:avLst/>
              <a:gdLst>
                <a:gd name="T0" fmla="*/ 252 w 252"/>
                <a:gd name="T1" fmla="*/ 126 w 252"/>
                <a:gd name="T2" fmla="*/ 120 w 252"/>
                <a:gd name="T3" fmla="*/ 0 w 252"/>
                <a:gd name="T4" fmla="*/ 0 w 252"/>
                <a:gd name="T5" fmla="*/ 252 w 252"/>
                <a:gd name="T6" fmla="*/ 252 w 252"/>
              </a:gdLst>
              <a:ahLst/>
              <a:cxnLst>
                <a:cxn ang="0">
                  <a:pos x="T0" y="0"/>
                </a:cxn>
                <a:cxn ang="0">
                  <a:pos x="T1" y="0"/>
                </a:cxn>
                <a:cxn ang="0">
                  <a:pos x="T2" y="0"/>
                </a:cxn>
                <a:cxn ang="0">
                  <a:pos x="T3" y="0"/>
                </a:cxn>
                <a:cxn ang="0">
                  <a:pos x="T4" y="0"/>
                </a:cxn>
                <a:cxn ang="0">
                  <a:pos x="T5" y="0"/>
                </a:cxn>
                <a:cxn ang="0">
                  <a:pos x="T6" y="0"/>
                </a:cxn>
              </a:cxnLst>
              <a:rect l="0" t="0" r="r" b="b"/>
              <a:pathLst>
                <a:path w="252">
                  <a:moveTo>
                    <a:pt x="252" y="0"/>
                  </a:moveTo>
                  <a:lnTo>
                    <a:pt x="126" y="0"/>
                  </a:lnTo>
                  <a:lnTo>
                    <a:pt x="120" y="0"/>
                  </a:lnTo>
                  <a:lnTo>
                    <a:pt x="0" y="0"/>
                  </a:lnTo>
                  <a:lnTo>
                    <a:pt x="0" y="0"/>
                  </a:lnTo>
                  <a:lnTo>
                    <a:pt x="252" y="0"/>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76" name="Freeform 647"/>
            <p:cNvSpPr>
              <a:spLocks/>
            </p:cNvSpPr>
            <p:nvPr/>
          </p:nvSpPr>
          <p:spPr bwMode="auto">
            <a:xfrm>
              <a:off x="5112877" y="8729284"/>
              <a:ext cx="786098" cy="751785"/>
            </a:xfrm>
            <a:custGeom>
              <a:avLst/>
              <a:gdLst>
                <a:gd name="T0" fmla="*/ 0 w 252"/>
                <a:gd name="T1" fmla="*/ 0 h 241"/>
                <a:gd name="T2" fmla="*/ 0 w 252"/>
                <a:gd name="T3" fmla="*/ 0 h 241"/>
                <a:gd name="T4" fmla="*/ 0 w 252"/>
                <a:gd name="T5" fmla="*/ 241 h 241"/>
                <a:gd name="T6" fmla="*/ 120 w 252"/>
                <a:gd name="T7" fmla="*/ 241 h 241"/>
                <a:gd name="T8" fmla="*/ 126 w 252"/>
                <a:gd name="T9" fmla="*/ 241 h 241"/>
                <a:gd name="T10" fmla="*/ 252 w 252"/>
                <a:gd name="T11" fmla="*/ 241 h 241"/>
                <a:gd name="T12" fmla="*/ 0 w 252"/>
                <a:gd name="T13" fmla="*/ 241 h 241"/>
                <a:gd name="T14" fmla="*/ 0 w 252"/>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241">
                  <a:moveTo>
                    <a:pt x="0" y="0"/>
                  </a:moveTo>
                  <a:lnTo>
                    <a:pt x="0" y="0"/>
                  </a:lnTo>
                  <a:lnTo>
                    <a:pt x="0" y="241"/>
                  </a:lnTo>
                  <a:lnTo>
                    <a:pt x="120" y="241"/>
                  </a:lnTo>
                  <a:lnTo>
                    <a:pt x="126" y="241"/>
                  </a:lnTo>
                  <a:lnTo>
                    <a:pt x="252" y="241"/>
                  </a:lnTo>
                  <a:lnTo>
                    <a:pt x="0" y="241"/>
                  </a:lnTo>
                  <a:lnTo>
                    <a:pt x="0" y="0"/>
                  </a:lnTo>
                  <a:close/>
                </a:path>
              </a:pathLst>
            </a:custGeom>
            <a:solidFill>
              <a:srgbClr val="F69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77" name="Freeform 648"/>
            <p:cNvSpPr>
              <a:spLocks/>
            </p:cNvSpPr>
            <p:nvPr/>
          </p:nvSpPr>
          <p:spPr bwMode="auto">
            <a:xfrm>
              <a:off x="5112877" y="8729284"/>
              <a:ext cx="786098" cy="751785"/>
            </a:xfrm>
            <a:custGeom>
              <a:avLst/>
              <a:gdLst>
                <a:gd name="T0" fmla="*/ 0 w 252"/>
                <a:gd name="T1" fmla="*/ 0 h 241"/>
                <a:gd name="T2" fmla="*/ 0 w 252"/>
                <a:gd name="T3" fmla="*/ 0 h 241"/>
                <a:gd name="T4" fmla="*/ 0 w 252"/>
                <a:gd name="T5" fmla="*/ 241 h 241"/>
                <a:gd name="T6" fmla="*/ 120 w 252"/>
                <a:gd name="T7" fmla="*/ 241 h 241"/>
                <a:gd name="T8" fmla="*/ 126 w 252"/>
                <a:gd name="T9" fmla="*/ 241 h 241"/>
                <a:gd name="T10" fmla="*/ 252 w 252"/>
                <a:gd name="T11" fmla="*/ 241 h 241"/>
                <a:gd name="T12" fmla="*/ 0 w 252"/>
                <a:gd name="T13" fmla="*/ 241 h 241"/>
                <a:gd name="T14" fmla="*/ 0 w 252"/>
                <a:gd name="T15" fmla="*/ 0 h 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2" h="241">
                  <a:moveTo>
                    <a:pt x="0" y="0"/>
                  </a:moveTo>
                  <a:lnTo>
                    <a:pt x="0" y="0"/>
                  </a:lnTo>
                  <a:lnTo>
                    <a:pt x="0" y="241"/>
                  </a:lnTo>
                  <a:lnTo>
                    <a:pt x="120" y="241"/>
                  </a:lnTo>
                  <a:lnTo>
                    <a:pt x="126" y="241"/>
                  </a:lnTo>
                  <a:lnTo>
                    <a:pt x="252" y="241"/>
                  </a:lnTo>
                  <a:lnTo>
                    <a:pt x="0" y="241"/>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78" name="Freeform 649"/>
            <p:cNvSpPr>
              <a:spLocks/>
            </p:cNvSpPr>
            <p:nvPr/>
          </p:nvSpPr>
          <p:spPr bwMode="auto">
            <a:xfrm>
              <a:off x="5112877" y="8729284"/>
              <a:ext cx="786098" cy="751785"/>
            </a:xfrm>
            <a:custGeom>
              <a:avLst/>
              <a:gdLst>
                <a:gd name="T0" fmla="*/ 252 w 252"/>
                <a:gd name="T1" fmla="*/ 0 h 241"/>
                <a:gd name="T2" fmla="*/ 0 w 252"/>
                <a:gd name="T3" fmla="*/ 0 h 241"/>
                <a:gd name="T4" fmla="*/ 0 w 252"/>
                <a:gd name="T5" fmla="*/ 241 h 241"/>
                <a:gd name="T6" fmla="*/ 252 w 252"/>
                <a:gd name="T7" fmla="*/ 241 h 241"/>
                <a:gd name="T8" fmla="*/ 252 w 252"/>
                <a:gd name="T9" fmla="*/ 90 h 241"/>
                <a:gd name="T10" fmla="*/ 252 w 252"/>
                <a:gd name="T11" fmla="*/ 84 h 241"/>
                <a:gd name="T12" fmla="*/ 252 w 25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2" h="241">
                  <a:moveTo>
                    <a:pt x="252" y="0"/>
                  </a:moveTo>
                  <a:lnTo>
                    <a:pt x="0" y="0"/>
                  </a:lnTo>
                  <a:lnTo>
                    <a:pt x="0" y="241"/>
                  </a:lnTo>
                  <a:lnTo>
                    <a:pt x="252" y="241"/>
                  </a:lnTo>
                  <a:lnTo>
                    <a:pt x="252" y="90"/>
                  </a:lnTo>
                  <a:lnTo>
                    <a:pt x="252" y="84"/>
                  </a:lnTo>
                  <a:lnTo>
                    <a:pt x="252" y="0"/>
                  </a:lnTo>
                  <a:close/>
                </a:path>
              </a:pathLst>
            </a:custGeom>
            <a:solidFill>
              <a:srgbClr val="F8A7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79" name="Freeform 650"/>
            <p:cNvSpPr>
              <a:spLocks/>
            </p:cNvSpPr>
            <p:nvPr/>
          </p:nvSpPr>
          <p:spPr bwMode="auto">
            <a:xfrm>
              <a:off x="5112877" y="8729284"/>
              <a:ext cx="786098" cy="751785"/>
            </a:xfrm>
            <a:custGeom>
              <a:avLst/>
              <a:gdLst>
                <a:gd name="T0" fmla="*/ 252 w 252"/>
                <a:gd name="T1" fmla="*/ 0 h 241"/>
                <a:gd name="T2" fmla="*/ 0 w 252"/>
                <a:gd name="T3" fmla="*/ 0 h 241"/>
                <a:gd name="T4" fmla="*/ 0 w 252"/>
                <a:gd name="T5" fmla="*/ 241 h 241"/>
                <a:gd name="T6" fmla="*/ 252 w 252"/>
                <a:gd name="T7" fmla="*/ 241 h 241"/>
                <a:gd name="T8" fmla="*/ 252 w 252"/>
                <a:gd name="T9" fmla="*/ 90 h 241"/>
                <a:gd name="T10" fmla="*/ 252 w 252"/>
                <a:gd name="T11" fmla="*/ 84 h 241"/>
                <a:gd name="T12" fmla="*/ 252 w 252"/>
                <a:gd name="T13" fmla="*/ 0 h 241"/>
              </a:gdLst>
              <a:ahLst/>
              <a:cxnLst>
                <a:cxn ang="0">
                  <a:pos x="T0" y="T1"/>
                </a:cxn>
                <a:cxn ang="0">
                  <a:pos x="T2" y="T3"/>
                </a:cxn>
                <a:cxn ang="0">
                  <a:pos x="T4" y="T5"/>
                </a:cxn>
                <a:cxn ang="0">
                  <a:pos x="T6" y="T7"/>
                </a:cxn>
                <a:cxn ang="0">
                  <a:pos x="T8" y="T9"/>
                </a:cxn>
                <a:cxn ang="0">
                  <a:pos x="T10" y="T11"/>
                </a:cxn>
                <a:cxn ang="0">
                  <a:pos x="T12" y="T13"/>
                </a:cxn>
              </a:cxnLst>
              <a:rect l="0" t="0" r="r" b="b"/>
              <a:pathLst>
                <a:path w="252" h="241">
                  <a:moveTo>
                    <a:pt x="252" y="0"/>
                  </a:moveTo>
                  <a:lnTo>
                    <a:pt x="0" y="0"/>
                  </a:lnTo>
                  <a:lnTo>
                    <a:pt x="0" y="241"/>
                  </a:lnTo>
                  <a:lnTo>
                    <a:pt x="252" y="241"/>
                  </a:lnTo>
                  <a:lnTo>
                    <a:pt x="252" y="90"/>
                  </a:lnTo>
                  <a:lnTo>
                    <a:pt x="252" y="84"/>
                  </a:lnTo>
                  <a:lnTo>
                    <a:pt x="25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nvGrpSpPr>
          <p:cNvPr id="380" name="กลุ่ม 379"/>
          <p:cNvGrpSpPr/>
          <p:nvPr/>
        </p:nvGrpSpPr>
        <p:grpSpPr>
          <a:xfrm>
            <a:off x="641354" y="1905000"/>
            <a:ext cx="4139509" cy="4042238"/>
            <a:chOff x="4595912" y="4642139"/>
            <a:chExt cx="5652278" cy="5519460"/>
          </a:xfrm>
          <a:effectLst>
            <a:outerShdw dist="50800" dir="4140000" algn="tl" rotWithShape="0">
              <a:schemeClr val="tx1">
                <a:alpha val="19000"/>
              </a:schemeClr>
            </a:outerShdw>
          </a:effectLst>
        </p:grpSpPr>
        <p:sp>
          <p:nvSpPr>
            <p:cNvPr id="381" name="Oval 278"/>
            <p:cNvSpPr>
              <a:spLocks noChangeArrowheads="1"/>
            </p:cNvSpPr>
            <p:nvPr/>
          </p:nvSpPr>
          <p:spPr bwMode="auto">
            <a:xfrm>
              <a:off x="5463193" y="5723014"/>
              <a:ext cx="3947623" cy="3942639"/>
            </a:xfrm>
            <a:prstGeom prst="ellipse">
              <a:avLst/>
            </a:prstGeom>
            <a:solidFill>
              <a:srgbClr val="F16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82" name="Oval 279"/>
            <p:cNvSpPr>
              <a:spLocks noChangeArrowheads="1"/>
            </p:cNvSpPr>
            <p:nvPr/>
          </p:nvSpPr>
          <p:spPr bwMode="auto">
            <a:xfrm>
              <a:off x="5866927" y="6114287"/>
              <a:ext cx="3140155" cy="3162585"/>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83" name="Oval 280"/>
            <p:cNvSpPr>
              <a:spLocks noChangeArrowheads="1"/>
            </p:cNvSpPr>
            <p:nvPr/>
          </p:nvSpPr>
          <p:spPr bwMode="auto">
            <a:xfrm>
              <a:off x="6255708" y="6503068"/>
              <a:ext cx="2362593" cy="2367577"/>
            </a:xfrm>
            <a:prstGeom prst="ellipse">
              <a:avLst/>
            </a:prstGeom>
            <a:solidFill>
              <a:srgbClr val="F16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84" name="Oval 281"/>
            <p:cNvSpPr>
              <a:spLocks noChangeArrowheads="1"/>
            </p:cNvSpPr>
            <p:nvPr/>
          </p:nvSpPr>
          <p:spPr bwMode="auto">
            <a:xfrm>
              <a:off x="6644489" y="6906802"/>
              <a:ext cx="1585031" cy="1575062"/>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85" name="Oval 282"/>
            <p:cNvSpPr>
              <a:spLocks noChangeArrowheads="1"/>
            </p:cNvSpPr>
            <p:nvPr/>
          </p:nvSpPr>
          <p:spPr bwMode="auto">
            <a:xfrm>
              <a:off x="7048223" y="7298076"/>
              <a:ext cx="777562" cy="795008"/>
            </a:xfrm>
            <a:prstGeom prst="ellipse">
              <a:avLst/>
            </a:prstGeom>
            <a:solidFill>
              <a:srgbClr val="F1683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86" name="Freeform 283"/>
            <p:cNvSpPr>
              <a:spLocks/>
            </p:cNvSpPr>
            <p:nvPr/>
          </p:nvSpPr>
          <p:spPr bwMode="auto">
            <a:xfrm>
              <a:off x="9186519" y="5558530"/>
              <a:ext cx="1061671" cy="555758"/>
            </a:xfrm>
            <a:custGeom>
              <a:avLst/>
              <a:gdLst>
                <a:gd name="T0" fmla="*/ 0 w 426"/>
                <a:gd name="T1" fmla="*/ 181 h 223"/>
                <a:gd name="T2" fmla="*/ 216 w 426"/>
                <a:gd name="T3" fmla="*/ 223 h 223"/>
                <a:gd name="T4" fmla="*/ 426 w 426"/>
                <a:gd name="T5" fmla="*/ 24 h 223"/>
                <a:gd name="T6" fmla="*/ 198 w 426"/>
                <a:gd name="T7" fmla="*/ 0 h 223"/>
                <a:gd name="T8" fmla="*/ 0 w 426"/>
                <a:gd name="T9" fmla="*/ 181 h 223"/>
              </a:gdLst>
              <a:ahLst/>
              <a:cxnLst>
                <a:cxn ang="0">
                  <a:pos x="T0" y="T1"/>
                </a:cxn>
                <a:cxn ang="0">
                  <a:pos x="T2" y="T3"/>
                </a:cxn>
                <a:cxn ang="0">
                  <a:pos x="T4" y="T5"/>
                </a:cxn>
                <a:cxn ang="0">
                  <a:pos x="T6" y="T7"/>
                </a:cxn>
                <a:cxn ang="0">
                  <a:pos x="T8" y="T9"/>
                </a:cxn>
              </a:cxnLst>
              <a:rect l="0" t="0" r="r" b="b"/>
              <a:pathLst>
                <a:path w="426" h="223">
                  <a:moveTo>
                    <a:pt x="0" y="181"/>
                  </a:moveTo>
                  <a:lnTo>
                    <a:pt x="216" y="223"/>
                  </a:lnTo>
                  <a:lnTo>
                    <a:pt x="426" y="24"/>
                  </a:lnTo>
                  <a:lnTo>
                    <a:pt x="198" y="0"/>
                  </a:lnTo>
                  <a:lnTo>
                    <a:pt x="0" y="181"/>
                  </a:lnTo>
                  <a:close/>
                </a:path>
              </a:pathLst>
            </a:custGeom>
            <a:solidFill>
              <a:srgbClr val="1E9F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87" name="Freeform 284"/>
            <p:cNvSpPr>
              <a:spLocks/>
            </p:cNvSpPr>
            <p:nvPr/>
          </p:nvSpPr>
          <p:spPr bwMode="auto">
            <a:xfrm>
              <a:off x="9022035" y="4898100"/>
              <a:ext cx="553265" cy="1049211"/>
            </a:xfrm>
            <a:custGeom>
              <a:avLst/>
              <a:gdLst>
                <a:gd name="T0" fmla="*/ 36 w 222"/>
                <a:gd name="T1" fmla="*/ 421 h 421"/>
                <a:gd name="T2" fmla="*/ 0 w 222"/>
                <a:gd name="T3" fmla="*/ 205 h 421"/>
                <a:gd name="T4" fmla="*/ 198 w 222"/>
                <a:gd name="T5" fmla="*/ 0 h 421"/>
                <a:gd name="T6" fmla="*/ 222 w 222"/>
                <a:gd name="T7" fmla="*/ 223 h 421"/>
                <a:gd name="T8" fmla="*/ 36 w 222"/>
                <a:gd name="T9" fmla="*/ 421 h 421"/>
              </a:gdLst>
              <a:ahLst/>
              <a:cxnLst>
                <a:cxn ang="0">
                  <a:pos x="T0" y="T1"/>
                </a:cxn>
                <a:cxn ang="0">
                  <a:pos x="T2" y="T3"/>
                </a:cxn>
                <a:cxn ang="0">
                  <a:pos x="T4" y="T5"/>
                </a:cxn>
                <a:cxn ang="0">
                  <a:pos x="T6" y="T7"/>
                </a:cxn>
                <a:cxn ang="0">
                  <a:pos x="T8" y="T9"/>
                </a:cxn>
              </a:cxnLst>
              <a:rect l="0" t="0" r="r" b="b"/>
              <a:pathLst>
                <a:path w="222" h="421">
                  <a:moveTo>
                    <a:pt x="36" y="421"/>
                  </a:moveTo>
                  <a:lnTo>
                    <a:pt x="0" y="205"/>
                  </a:lnTo>
                  <a:lnTo>
                    <a:pt x="198" y="0"/>
                  </a:lnTo>
                  <a:lnTo>
                    <a:pt x="222" y="223"/>
                  </a:lnTo>
                  <a:lnTo>
                    <a:pt x="36" y="421"/>
                  </a:lnTo>
                  <a:close/>
                </a:path>
              </a:pathLst>
            </a:custGeom>
            <a:solidFill>
              <a:srgbClr val="1E9F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88" name="Freeform 285"/>
            <p:cNvSpPr>
              <a:spLocks/>
            </p:cNvSpPr>
            <p:nvPr/>
          </p:nvSpPr>
          <p:spPr bwMode="auto">
            <a:xfrm>
              <a:off x="7347286" y="5438905"/>
              <a:ext cx="2332687" cy="2337671"/>
            </a:xfrm>
            <a:custGeom>
              <a:avLst/>
              <a:gdLst>
                <a:gd name="T0" fmla="*/ 10 w 156"/>
                <a:gd name="T1" fmla="*/ 154 h 156"/>
                <a:gd name="T2" fmla="*/ 6 w 156"/>
                <a:gd name="T3" fmla="*/ 156 h 156"/>
                <a:gd name="T4" fmla="*/ 0 w 156"/>
                <a:gd name="T5" fmla="*/ 150 h 156"/>
                <a:gd name="T6" fmla="*/ 2 w 156"/>
                <a:gd name="T7" fmla="*/ 146 h 156"/>
                <a:gd name="T8" fmla="*/ 2 w 156"/>
                <a:gd name="T9" fmla="*/ 146 h 156"/>
                <a:gd name="T10" fmla="*/ 149 w 156"/>
                <a:gd name="T11" fmla="*/ 0 h 156"/>
                <a:gd name="T12" fmla="*/ 156 w 156"/>
                <a:gd name="T13" fmla="*/ 7 h 156"/>
                <a:gd name="T14" fmla="*/ 10 w 156"/>
                <a:gd name="T15" fmla="*/ 154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56">
                  <a:moveTo>
                    <a:pt x="10" y="154"/>
                  </a:moveTo>
                  <a:cubicBezTo>
                    <a:pt x="9" y="155"/>
                    <a:pt x="7" y="156"/>
                    <a:pt x="6" y="156"/>
                  </a:cubicBezTo>
                  <a:cubicBezTo>
                    <a:pt x="3" y="156"/>
                    <a:pt x="0" y="153"/>
                    <a:pt x="0" y="150"/>
                  </a:cubicBezTo>
                  <a:cubicBezTo>
                    <a:pt x="0" y="149"/>
                    <a:pt x="1" y="147"/>
                    <a:pt x="2" y="146"/>
                  </a:cubicBezTo>
                  <a:cubicBezTo>
                    <a:pt x="2" y="146"/>
                    <a:pt x="2" y="146"/>
                    <a:pt x="2" y="146"/>
                  </a:cubicBezTo>
                  <a:cubicBezTo>
                    <a:pt x="149" y="0"/>
                    <a:pt x="149" y="0"/>
                    <a:pt x="149" y="0"/>
                  </a:cubicBezTo>
                  <a:cubicBezTo>
                    <a:pt x="156" y="7"/>
                    <a:pt x="156" y="7"/>
                    <a:pt x="156" y="7"/>
                  </a:cubicBezTo>
                  <a:cubicBezTo>
                    <a:pt x="10" y="154"/>
                    <a:pt x="10" y="154"/>
                    <a:pt x="10" y="154"/>
                  </a:cubicBezTo>
                </a:path>
              </a:pathLst>
            </a:custGeom>
            <a:solidFill>
              <a:srgbClr val="1B3B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89" name="Freeform 286"/>
            <p:cNvSpPr>
              <a:spLocks/>
            </p:cNvSpPr>
            <p:nvPr/>
          </p:nvSpPr>
          <p:spPr bwMode="auto">
            <a:xfrm>
              <a:off x="6001505" y="6233912"/>
              <a:ext cx="388781" cy="403734"/>
            </a:xfrm>
            <a:custGeom>
              <a:avLst/>
              <a:gdLst>
                <a:gd name="T0" fmla="*/ 8 w 26"/>
                <a:gd name="T1" fmla="*/ 0 h 27"/>
                <a:gd name="T2" fmla="*/ 0 w 26"/>
                <a:gd name="T3" fmla="*/ 8 h 27"/>
                <a:gd name="T4" fmla="*/ 18 w 26"/>
                <a:gd name="T5" fmla="*/ 27 h 27"/>
                <a:gd name="T6" fmla="*/ 26 w 26"/>
                <a:gd name="T7" fmla="*/ 18 h 27"/>
                <a:gd name="T8" fmla="*/ 8 w 26"/>
                <a:gd name="T9" fmla="*/ 0 h 27"/>
              </a:gdLst>
              <a:ahLst/>
              <a:cxnLst>
                <a:cxn ang="0">
                  <a:pos x="T0" y="T1"/>
                </a:cxn>
                <a:cxn ang="0">
                  <a:pos x="T2" y="T3"/>
                </a:cxn>
                <a:cxn ang="0">
                  <a:pos x="T4" y="T5"/>
                </a:cxn>
                <a:cxn ang="0">
                  <a:pos x="T6" y="T7"/>
                </a:cxn>
                <a:cxn ang="0">
                  <a:pos x="T8" y="T9"/>
                </a:cxn>
              </a:cxnLst>
              <a:rect l="0" t="0" r="r" b="b"/>
              <a:pathLst>
                <a:path w="26" h="27">
                  <a:moveTo>
                    <a:pt x="8" y="0"/>
                  </a:moveTo>
                  <a:cubicBezTo>
                    <a:pt x="5" y="3"/>
                    <a:pt x="4" y="4"/>
                    <a:pt x="0" y="8"/>
                  </a:cubicBezTo>
                  <a:cubicBezTo>
                    <a:pt x="18" y="27"/>
                    <a:pt x="18" y="27"/>
                    <a:pt x="18" y="27"/>
                  </a:cubicBezTo>
                  <a:cubicBezTo>
                    <a:pt x="21" y="24"/>
                    <a:pt x="24" y="21"/>
                    <a:pt x="26" y="18"/>
                  </a:cubicBezTo>
                  <a:cubicBezTo>
                    <a:pt x="8" y="0"/>
                    <a:pt x="8" y="0"/>
                    <a:pt x="8" y="0"/>
                  </a:cubicBezTo>
                </a:path>
              </a:pathLst>
            </a:custGeom>
            <a:solidFill>
              <a:srgbClr val="CB6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90" name="Freeform 287"/>
            <p:cNvSpPr>
              <a:spLocks/>
            </p:cNvSpPr>
            <p:nvPr/>
          </p:nvSpPr>
          <p:spPr bwMode="auto">
            <a:xfrm>
              <a:off x="6270661" y="6503068"/>
              <a:ext cx="403734" cy="403734"/>
            </a:xfrm>
            <a:custGeom>
              <a:avLst/>
              <a:gdLst>
                <a:gd name="T0" fmla="*/ 8 w 27"/>
                <a:gd name="T1" fmla="*/ 0 h 27"/>
                <a:gd name="T2" fmla="*/ 0 w 27"/>
                <a:gd name="T3" fmla="*/ 9 h 27"/>
                <a:gd name="T4" fmla="*/ 19 w 27"/>
                <a:gd name="T5" fmla="*/ 27 h 27"/>
                <a:gd name="T6" fmla="*/ 27 w 27"/>
                <a:gd name="T7" fmla="*/ 19 h 27"/>
                <a:gd name="T8" fmla="*/ 8 w 27"/>
                <a:gd name="T9" fmla="*/ 0 h 27"/>
              </a:gdLst>
              <a:ahLst/>
              <a:cxnLst>
                <a:cxn ang="0">
                  <a:pos x="T0" y="T1"/>
                </a:cxn>
                <a:cxn ang="0">
                  <a:pos x="T2" y="T3"/>
                </a:cxn>
                <a:cxn ang="0">
                  <a:pos x="T4" y="T5"/>
                </a:cxn>
                <a:cxn ang="0">
                  <a:pos x="T6" y="T7"/>
                </a:cxn>
                <a:cxn ang="0">
                  <a:pos x="T8" y="T9"/>
                </a:cxn>
              </a:cxnLst>
              <a:rect l="0" t="0" r="r" b="b"/>
              <a:pathLst>
                <a:path w="27" h="27">
                  <a:moveTo>
                    <a:pt x="8" y="0"/>
                  </a:moveTo>
                  <a:cubicBezTo>
                    <a:pt x="6" y="3"/>
                    <a:pt x="3" y="6"/>
                    <a:pt x="0" y="9"/>
                  </a:cubicBezTo>
                  <a:cubicBezTo>
                    <a:pt x="19" y="27"/>
                    <a:pt x="19" y="27"/>
                    <a:pt x="19" y="27"/>
                  </a:cubicBezTo>
                  <a:cubicBezTo>
                    <a:pt x="21" y="24"/>
                    <a:pt x="24" y="22"/>
                    <a:pt x="27" y="19"/>
                  </a:cubicBezTo>
                  <a:cubicBezTo>
                    <a:pt x="8" y="0"/>
                    <a:pt x="8" y="0"/>
                    <a:pt x="8" y="0"/>
                  </a:cubicBezTo>
                </a:path>
              </a:pathLst>
            </a:custGeom>
            <a:solidFill>
              <a:srgbClr val="CA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91" name="Freeform 288"/>
            <p:cNvSpPr>
              <a:spLocks/>
            </p:cNvSpPr>
            <p:nvPr/>
          </p:nvSpPr>
          <p:spPr bwMode="auto">
            <a:xfrm>
              <a:off x="6554770" y="6787177"/>
              <a:ext cx="403734" cy="406227"/>
            </a:xfrm>
            <a:custGeom>
              <a:avLst/>
              <a:gdLst>
                <a:gd name="T0" fmla="*/ 8 w 27"/>
                <a:gd name="T1" fmla="*/ 0 h 27"/>
                <a:gd name="T2" fmla="*/ 0 w 27"/>
                <a:gd name="T3" fmla="*/ 8 h 27"/>
                <a:gd name="T4" fmla="*/ 18 w 27"/>
                <a:gd name="T5" fmla="*/ 27 h 27"/>
                <a:gd name="T6" fmla="*/ 27 w 27"/>
                <a:gd name="T7" fmla="*/ 19 h 27"/>
                <a:gd name="T8" fmla="*/ 8 w 27"/>
                <a:gd name="T9" fmla="*/ 0 h 27"/>
              </a:gdLst>
              <a:ahLst/>
              <a:cxnLst>
                <a:cxn ang="0">
                  <a:pos x="T0" y="T1"/>
                </a:cxn>
                <a:cxn ang="0">
                  <a:pos x="T2" y="T3"/>
                </a:cxn>
                <a:cxn ang="0">
                  <a:pos x="T4" y="T5"/>
                </a:cxn>
                <a:cxn ang="0">
                  <a:pos x="T6" y="T7"/>
                </a:cxn>
                <a:cxn ang="0">
                  <a:pos x="T8" y="T9"/>
                </a:cxn>
              </a:cxnLst>
              <a:rect l="0" t="0" r="r" b="b"/>
              <a:pathLst>
                <a:path w="27" h="27">
                  <a:moveTo>
                    <a:pt x="8" y="0"/>
                  </a:moveTo>
                  <a:cubicBezTo>
                    <a:pt x="5" y="3"/>
                    <a:pt x="2" y="5"/>
                    <a:pt x="0" y="8"/>
                  </a:cubicBezTo>
                  <a:cubicBezTo>
                    <a:pt x="18" y="27"/>
                    <a:pt x="18" y="27"/>
                    <a:pt x="18" y="27"/>
                  </a:cubicBezTo>
                  <a:cubicBezTo>
                    <a:pt x="21" y="24"/>
                    <a:pt x="24" y="21"/>
                    <a:pt x="27" y="19"/>
                  </a:cubicBezTo>
                  <a:cubicBezTo>
                    <a:pt x="8" y="0"/>
                    <a:pt x="8" y="0"/>
                    <a:pt x="8" y="0"/>
                  </a:cubicBezTo>
                </a:path>
              </a:pathLst>
            </a:custGeom>
            <a:solidFill>
              <a:srgbClr val="CB6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92" name="Freeform 289"/>
            <p:cNvSpPr>
              <a:spLocks/>
            </p:cNvSpPr>
            <p:nvPr/>
          </p:nvSpPr>
          <p:spPr bwMode="auto">
            <a:xfrm>
              <a:off x="6823927" y="7073779"/>
              <a:ext cx="418687" cy="403734"/>
            </a:xfrm>
            <a:custGeom>
              <a:avLst/>
              <a:gdLst>
                <a:gd name="T0" fmla="*/ 9 w 28"/>
                <a:gd name="T1" fmla="*/ 0 h 27"/>
                <a:gd name="T2" fmla="*/ 0 w 28"/>
                <a:gd name="T3" fmla="*/ 8 h 27"/>
                <a:gd name="T4" fmla="*/ 19 w 28"/>
                <a:gd name="T5" fmla="*/ 27 h 27"/>
                <a:gd name="T6" fmla="*/ 28 w 28"/>
                <a:gd name="T7" fmla="*/ 19 h 27"/>
                <a:gd name="T8" fmla="*/ 9 w 28"/>
                <a:gd name="T9" fmla="*/ 0 h 27"/>
              </a:gdLst>
              <a:ahLst/>
              <a:cxnLst>
                <a:cxn ang="0">
                  <a:pos x="T0" y="T1"/>
                </a:cxn>
                <a:cxn ang="0">
                  <a:pos x="T2" y="T3"/>
                </a:cxn>
                <a:cxn ang="0">
                  <a:pos x="T4" y="T5"/>
                </a:cxn>
                <a:cxn ang="0">
                  <a:pos x="T6" y="T7"/>
                </a:cxn>
                <a:cxn ang="0">
                  <a:pos x="T8" y="T9"/>
                </a:cxn>
              </a:cxnLst>
              <a:rect l="0" t="0" r="r" b="b"/>
              <a:pathLst>
                <a:path w="28" h="27">
                  <a:moveTo>
                    <a:pt x="9" y="0"/>
                  </a:moveTo>
                  <a:cubicBezTo>
                    <a:pt x="6" y="2"/>
                    <a:pt x="3" y="5"/>
                    <a:pt x="0" y="8"/>
                  </a:cubicBezTo>
                  <a:cubicBezTo>
                    <a:pt x="19" y="27"/>
                    <a:pt x="19" y="27"/>
                    <a:pt x="19" y="27"/>
                  </a:cubicBezTo>
                  <a:cubicBezTo>
                    <a:pt x="21" y="24"/>
                    <a:pt x="24" y="21"/>
                    <a:pt x="28" y="19"/>
                  </a:cubicBezTo>
                  <a:cubicBezTo>
                    <a:pt x="9" y="0"/>
                    <a:pt x="9" y="0"/>
                    <a:pt x="9" y="0"/>
                  </a:cubicBezTo>
                </a:path>
              </a:pathLst>
            </a:custGeom>
            <a:solidFill>
              <a:srgbClr val="CAC8C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93" name="Freeform 290"/>
            <p:cNvSpPr>
              <a:spLocks/>
            </p:cNvSpPr>
            <p:nvPr/>
          </p:nvSpPr>
          <p:spPr bwMode="auto">
            <a:xfrm>
              <a:off x="7108036" y="7357889"/>
              <a:ext cx="328969" cy="358875"/>
            </a:xfrm>
            <a:custGeom>
              <a:avLst/>
              <a:gdLst>
                <a:gd name="T0" fmla="*/ 9 w 22"/>
                <a:gd name="T1" fmla="*/ 0 h 24"/>
                <a:gd name="T2" fmla="*/ 0 w 22"/>
                <a:gd name="T3" fmla="*/ 8 h 24"/>
                <a:gd name="T4" fmla="*/ 17 w 22"/>
                <a:gd name="T5" fmla="*/ 24 h 24"/>
                <a:gd name="T6" fmla="*/ 16 w 22"/>
                <a:gd name="T7" fmla="*/ 22 h 24"/>
                <a:gd name="T8" fmla="*/ 18 w 22"/>
                <a:gd name="T9" fmla="*/ 18 h 24"/>
                <a:gd name="T10" fmla="*/ 18 w 22"/>
                <a:gd name="T11" fmla="*/ 18 h 24"/>
                <a:gd name="T12" fmla="*/ 22 w 22"/>
                <a:gd name="T13" fmla="*/ 14 h 24"/>
                <a:gd name="T14" fmla="*/ 9 w 22"/>
                <a:gd name="T15" fmla="*/ 0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4">
                  <a:moveTo>
                    <a:pt x="9" y="0"/>
                  </a:moveTo>
                  <a:cubicBezTo>
                    <a:pt x="5" y="2"/>
                    <a:pt x="2" y="5"/>
                    <a:pt x="0" y="8"/>
                  </a:cubicBezTo>
                  <a:cubicBezTo>
                    <a:pt x="17" y="24"/>
                    <a:pt x="17" y="24"/>
                    <a:pt x="17" y="24"/>
                  </a:cubicBezTo>
                  <a:cubicBezTo>
                    <a:pt x="16" y="24"/>
                    <a:pt x="16" y="23"/>
                    <a:pt x="16" y="22"/>
                  </a:cubicBezTo>
                  <a:cubicBezTo>
                    <a:pt x="16" y="21"/>
                    <a:pt x="17" y="19"/>
                    <a:pt x="18" y="18"/>
                  </a:cubicBezTo>
                  <a:cubicBezTo>
                    <a:pt x="18" y="18"/>
                    <a:pt x="18" y="18"/>
                    <a:pt x="18" y="18"/>
                  </a:cubicBezTo>
                  <a:cubicBezTo>
                    <a:pt x="22" y="14"/>
                    <a:pt x="22" y="14"/>
                    <a:pt x="22" y="14"/>
                  </a:cubicBezTo>
                  <a:cubicBezTo>
                    <a:pt x="9" y="0"/>
                    <a:pt x="9" y="0"/>
                    <a:pt x="9" y="0"/>
                  </a:cubicBezTo>
                </a:path>
              </a:pathLst>
            </a:custGeom>
            <a:solidFill>
              <a:srgbClr val="CB64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94" name="Freeform 291"/>
            <p:cNvSpPr>
              <a:spLocks/>
            </p:cNvSpPr>
            <p:nvPr/>
          </p:nvSpPr>
          <p:spPr bwMode="auto">
            <a:xfrm>
              <a:off x="7347286" y="7567232"/>
              <a:ext cx="134578" cy="164484"/>
            </a:xfrm>
            <a:custGeom>
              <a:avLst/>
              <a:gdLst>
                <a:gd name="T0" fmla="*/ 6 w 9"/>
                <a:gd name="T1" fmla="*/ 0 h 11"/>
                <a:gd name="T2" fmla="*/ 2 w 9"/>
                <a:gd name="T3" fmla="*/ 4 h 11"/>
                <a:gd name="T4" fmla="*/ 2 w 9"/>
                <a:gd name="T5" fmla="*/ 4 h 11"/>
                <a:gd name="T6" fmla="*/ 0 w 9"/>
                <a:gd name="T7" fmla="*/ 8 h 11"/>
                <a:gd name="T8" fmla="*/ 1 w 9"/>
                <a:gd name="T9" fmla="*/ 10 h 11"/>
                <a:gd name="T10" fmla="*/ 1 w 9"/>
                <a:gd name="T11" fmla="*/ 11 h 11"/>
                <a:gd name="T12" fmla="*/ 5 w 9"/>
                <a:gd name="T13" fmla="*/ 6 h 11"/>
                <a:gd name="T14" fmla="*/ 9 w 9"/>
                <a:gd name="T15" fmla="*/ 3 h 11"/>
                <a:gd name="T16" fmla="*/ 6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6" y="0"/>
                  </a:moveTo>
                  <a:cubicBezTo>
                    <a:pt x="2" y="4"/>
                    <a:pt x="2" y="4"/>
                    <a:pt x="2" y="4"/>
                  </a:cubicBezTo>
                  <a:cubicBezTo>
                    <a:pt x="2" y="4"/>
                    <a:pt x="2" y="4"/>
                    <a:pt x="2" y="4"/>
                  </a:cubicBezTo>
                  <a:cubicBezTo>
                    <a:pt x="1" y="5"/>
                    <a:pt x="0" y="7"/>
                    <a:pt x="0" y="8"/>
                  </a:cubicBezTo>
                  <a:cubicBezTo>
                    <a:pt x="0" y="9"/>
                    <a:pt x="0" y="10"/>
                    <a:pt x="1" y="10"/>
                  </a:cubicBezTo>
                  <a:cubicBezTo>
                    <a:pt x="1" y="11"/>
                    <a:pt x="1" y="11"/>
                    <a:pt x="1" y="11"/>
                  </a:cubicBezTo>
                  <a:cubicBezTo>
                    <a:pt x="5" y="6"/>
                    <a:pt x="5" y="6"/>
                    <a:pt x="5" y="6"/>
                  </a:cubicBezTo>
                  <a:cubicBezTo>
                    <a:pt x="9" y="3"/>
                    <a:pt x="9" y="3"/>
                    <a:pt x="9" y="3"/>
                  </a:cubicBezTo>
                  <a:cubicBezTo>
                    <a:pt x="6" y="0"/>
                    <a:pt x="6" y="0"/>
                    <a:pt x="6" y="0"/>
                  </a:cubicBezTo>
                </a:path>
              </a:pathLst>
            </a:custGeom>
            <a:solidFill>
              <a:srgbClr val="1A3A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95" name="Rectangle 292"/>
            <p:cNvSpPr>
              <a:spLocks noChangeArrowheads="1"/>
            </p:cNvSpPr>
            <p:nvPr/>
          </p:nvSpPr>
          <p:spPr bwMode="auto">
            <a:xfrm>
              <a:off x="5837021" y="10086832"/>
              <a:ext cx="2990624" cy="74766"/>
            </a:xfrm>
            <a:prstGeom prst="rect">
              <a:avLst/>
            </a:prstGeom>
            <a:solidFill>
              <a:srgbClr val="CE3F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96" name="Rectangle 293"/>
            <p:cNvSpPr>
              <a:spLocks noChangeArrowheads="1"/>
            </p:cNvSpPr>
            <p:nvPr/>
          </p:nvSpPr>
          <p:spPr bwMode="auto">
            <a:xfrm>
              <a:off x="5837021" y="9994622"/>
              <a:ext cx="2990624" cy="92212"/>
            </a:xfrm>
            <a:prstGeom prst="rect">
              <a:avLst/>
            </a:prstGeom>
            <a:solidFill>
              <a:srgbClr val="E04B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97" name="Rectangle 294"/>
            <p:cNvSpPr>
              <a:spLocks noChangeArrowheads="1"/>
            </p:cNvSpPr>
            <p:nvPr/>
          </p:nvSpPr>
          <p:spPr bwMode="auto">
            <a:xfrm>
              <a:off x="5837021" y="9919856"/>
              <a:ext cx="2990624" cy="74766"/>
            </a:xfrm>
            <a:prstGeom prst="rect">
              <a:avLst/>
            </a:prstGeom>
            <a:solidFill>
              <a:srgbClr val="F15D3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399" name="Freeform 295"/>
            <p:cNvSpPr>
              <a:spLocks/>
            </p:cNvSpPr>
            <p:nvPr/>
          </p:nvSpPr>
          <p:spPr bwMode="auto">
            <a:xfrm>
              <a:off x="5283755" y="9994622"/>
              <a:ext cx="224297" cy="92212"/>
            </a:xfrm>
            <a:custGeom>
              <a:avLst/>
              <a:gdLst>
                <a:gd name="T0" fmla="*/ 14 w 15"/>
                <a:gd name="T1" fmla="*/ 0 h 6"/>
                <a:gd name="T2" fmla="*/ 0 w 15"/>
                <a:gd name="T3" fmla="*/ 3 h 6"/>
                <a:gd name="T4" fmla="*/ 14 w 15"/>
                <a:gd name="T5" fmla="*/ 6 h 6"/>
                <a:gd name="T6" fmla="*/ 14 w 15"/>
                <a:gd name="T7" fmla="*/ 0 h 6"/>
              </a:gdLst>
              <a:ahLst/>
              <a:cxnLst>
                <a:cxn ang="0">
                  <a:pos x="T0" y="T1"/>
                </a:cxn>
                <a:cxn ang="0">
                  <a:pos x="T2" y="T3"/>
                </a:cxn>
                <a:cxn ang="0">
                  <a:pos x="T4" y="T5"/>
                </a:cxn>
                <a:cxn ang="0">
                  <a:pos x="T6" y="T7"/>
                </a:cxn>
              </a:cxnLst>
              <a:rect l="0" t="0" r="r" b="b"/>
              <a:pathLst>
                <a:path w="15" h="6">
                  <a:moveTo>
                    <a:pt x="14" y="0"/>
                  </a:moveTo>
                  <a:cubicBezTo>
                    <a:pt x="0" y="3"/>
                    <a:pt x="0" y="3"/>
                    <a:pt x="0" y="3"/>
                  </a:cubicBezTo>
                  <a:cubicBezTo>
                    <a:pt x="14" y="6"/>
                    <a:pt x="14" y="6"/>
                    <a:pt x="14" y="6"/>
                  </a:cubicBezTo>
                  <a:cubicBezTo>
                    <a:pt x="15" y="4"/>
                    <a:pt x="15" y="2"/>
                    <a:pt x="14" y="0"/>
                  </a:cubicBezTo>
                  <a:close/>
                </a:path>
              </a:pathLst>
            </a:custGeom>
            <a:solidFill>
              <a:srgbClr val="2E32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00" name="Freeform 296"/>
            <p:cNvSpPr>
              <a:spLocks/>
            </p:cNvSpPr>
            <p:nvPr/>
          </p:nvSpPr>
          <p:spPr bwMode="auto">
            <a:xfrm>
              <a:off x="5493099" y="9919856"/>
              <a:ext cx="343922" cy="241743"/>
            </a:xfrm>
            <a:custGeom>
              <a:avLst/>
              <a:gdLst>
                <a:gd name="T0" fmla="*/ 0 w 23"/>
                <a:gd name="T1" fmla="*/ 11 h 16"/>
                <a:gd name="T2" fmla="*/ 23 w 23"/>
                <a:gd name="T3" fmla="*/ 16 h 16"/>
                <a:gd name="T4" fmla="*/ 23 w 23"/>
                <a:gd name="T5" fmla="*/ 0 h 16"/>
                <a:gd name="T6" fmla="*/ 0 w 23"/>
                <a:gd name="T7" fmla="*/ 5 h 16"/>
                <a:gd name="T8" fmla="*/ 0 w 23"/>
                <a:gd name="T9" fmla="*/ 11 h 16"/>
              </a:gdLst>
              <a:ahLst/>
              <a:cxnLst>
                <a:cxn ang="0">
                  <a:pos x="T0" y="T1"/>
                </a:cxn>
                <a:cxn ang="0">
                  <a:pos x="T2" y="T3"/>
                </a:cxn>
                <a:cxn ang="0">
                  <a:pos x="T4" y="T5"/>
                </a:cxn>
                <a:cxn ang="0">
                  <a:pos x="T6" y="T7"/>
                </a:cxn>
                <a:cxn ang="0">
                  <a:pos x="T8" y="T9"/>
                </a:cxn>
              </a:cxnLst>
              <a:rect l="0" t="0" r="r" b="b"/>
              <a:pathLst>
                <a:path w="23" h="16">
                  <a:moveTo>
                    <a:pt x="0" y="11"/>
                  </a:moveTo>
                  <a:cubicBezTo>
                    <a:pt x="23" y="16"/>
                    <a:pt x="23" y="16"/>
                    <a:pt x="23" y="16"/>
                  </a:cubicBezTo>
                  <a:cubicBezTo>
                    <a:pt x="23" y="0"/>
                    <a:pt x="23" y="0"/>
                    <a:pt x="23" y="0"/>
                  </a:cubicBezTo>
                  <a:cubicBezTo>
                    <a:pt x="0" y="5"/>
                    <a:pt x="0" y="5"/>
                    <a:pt x="0" y="5"/>
                  </a:cubicBezTo>
                  <a:cubicBezTo>
                    <a:pt x="1" y="7"/>
                    <a:pt x="1" y="9"/>
                    <a:pt x="0" y="1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01" name="Rectangle 297"/>
            <p:cNvSpPr>
              <a:spLocks noChangeArrowheads="1"/>
            </p:cNvSpPr>
            <p:nvPr/>
          </p:nvSpPr>
          <p:spPr bwMode="auto">
            <a:xfrm>
              <a:off x="8827644" y="9919856"/>
              <a:ext cx="74766" cy="2417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02" name="Rectangle 298"/>
            <p:cNvSpPr>
              <a:spLocks noChangeArrowheads="1"/>
            </p:cNvSpPr>
            <p:nvPr/>
          </p:nvSpPr>
          <p:spPr bwMode="auto">
            <a:xfrm>
              <a:off x="8902410" y="9919856"/>
              <a:ext cx="299062" cy="241743"/>
            </a:xfrm>
            <a:prstGeom prst="rect">
              <a:avLst/>
            </a:prstGeom>
            <a:solidFill>
              <a:srgbClr val="3F44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03" name="Rectangle 299"/>
            <p:cNvSpPr>
              <a:spLocks noChangeArrowheads="1"/>
            </p:cNvSpPr>
            <p:nvPr/>
          </p:nvSpPr>
          <p:spPr bwMode="auto">
            <a:xfrm>
              <a:off x="8902410" y="10086832"/>
              <a:ext cx="299062" cy="74766"/>
            </a:xfrm>
            <a:prstGeom prst="rect">
              <a:avLst/>
            </a:prstGeom>
            <a:solidFill>
              <a:srgbClr val="3A3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04" name="Rectangle 300"/>
            <p:cNvSpPr>
              <a:spLocks noChangeArrowheads="1"/>
            </p:cNvSpPr>
            <p:nvPr/>
          </p:nvSpPr>
          <p:spPr bwMode="auto">
            <a:xfrm>
              <a:off x="8827644" y="10086832"/>
              <a:ext cx="74766" cy="74766"/>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05" name="Freeform 301"/>
            <p:cNvSpPr>
              <a:spLocks/>
            </p:cNvSpPr>
            <p:nvPr/>
          </p:nvSpPr>
          <p:spPr bwMode="auto">
            <a:xfrm>
              <a:off x="9470629" y="9082482"/>
              <a:ext cx="687843" cy="299062"/>
            </a:xfrm>
            <a:custGeom>
              <a:avLst/>
              <a:gdLst>
                <a:gd name="T0" fmla="*/ 46 w 46"/>
                <a:gd name="T1" fmla="*/ 11 h 20"/>
                <a:gd name="T2" fmla="*/ 37 w 46"/>
                <a:gd name="T3" fmla="*/ 0 h 20"/>
                <a:gd name="T4" fmla="*/ 9 w 46"/>
                <a:gd name="T5" fmla="*/ 0 h 20"/>
                <a:gd name="T6" fmla="*/ 0 w 46"/>
                <a:gd name="T7" fmla="*/ 11 h 20"/>
                <a:gd name="T8" fmla="*/ 0 w 46"/>
                <a:gd name="T9" fmla="*/ 20 h 20"/>
                <a:gd name="T10" fmla="*/ 46 w 46"/>
                <a:gd name="T11" fmla="*/ 20 h 20"/>
                <a:gd name="T12" fmla="*/ 46 w 46"/>
                <a:gd name="T13" fmla="*/ 11 h 20"/>
              </a:gdLst>
              <a:ahLst/>
              <a:cxnLst>
                <a:cxn ang="0">
                  <a:pos x="T0" y="T1"/>
                </a:cxn>
                <a:cxn ang="0">
                  <a:pos x="T2" y="T3"/>
                </a:cxn>
                <a:cxn ang="0">
                  <a:pos x="T4" y="T5"/>
                </a:cxn>
                <a:cxn ang="0">
                  <a:pos x="T6" y="T7"/>
                </a:cxn>
                <a:cxn ang="0">
                  <a:pos x="T8" y="T9"/>
                </a:cxn>
                <a:cxn ang="0">
                  <a:pos x="T10" y="T11"/>
                </a:cxn>
                <a:cxn ang="0">
                  <a:pos x="T12" y="T13"/>
                </a:cxn>
              </a:cxnLst>
              <a:rect l="0" t="0" r="r" b="b"/>
              <a:pathLst>
                <a:path w="46" h="20">
                  <a:moveTo>
                    <a:pt x="46" y="11"/>
                  </a:moveTo>
                  <a:cubicBezTo>
                    <a:pt x="46" y="5"/>
                    <a:pt x="42" y="0"/>
                    <a:pt x="37" y="0"/>
                  </a:cubicBezTo>
                  <a:cubicBezTo>
                    <a:pt x="9" y="0"/>
                    <a:pt x="9" y="0"/>
                    <a:pt x="9" y="0"/>
                  </a:cubicBezTo>
                  <a:cubicBezTo>
                    <a:pt x="4" y="0"/>
                    <a:pt x="0" y="5"/>
                    <a:pt x="0" y="11"/>
                  </a:cubicBezTo>
                  <a:cubicBezTo>
                    <a:pt x="0" y="20"/>
                    <a:pt x="0" y="20"/>
                    <a:pt x="0" y="20"/>
                  </a:cubicBezTo>
                  <a:cubicBezTo>
                    <a:pt x="46" y="20"/>
                    <a:pt x="46" y="20"/>
                    <a:pt x="46" y="20"/>
                  </a:cubicBezTo>
                  <a:lnTo>
                    <a:pt x="46" y="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06" name="Freeform 302"/>
            <p:cNvSpPr>
              <a:spLocks/>
            </p:cNvSpPr>
            <p:nvPr/>
          </p:nvSpPr>
          <p:spPr bwMode="auto">
            <a:xfrm>
              <a:off x="9470629" y="9381544"/>
              <a:ext cx="687843" cy="765102"/>
            </a:xfrm>
            <a:custGeom>
              <a:avLst/>
              <a:gdLst>
                <a:gd name="T0" fmla="*/ 276 w 276"/>
                <a:gd name="T1" fmla="*/ 307 h 307"/>
                <a:gd name="T2" fmla="*/ 276 w 276"/>
                <a:gd name="T3" fmla="*/ 0 h 307"/>
                <a:gd name="T4" fmla="*/ 0 w 276"/>
                <a:gd name="T5" fmla="*/ 0 h 307"/>
                <a:gd name="T6" fmla="*/ 0 w 276"/>
                <a:gd name="T7" fmla="*/ 307 h 307"/>
                <a:gd name="T8" fmla="*/ 0 w 276"/>
                <a:gd name="T9" fmla="*/ 307 h 307"/>
                <a:gd name="T10" fmla="*/ 276 w 276"/>
                <a:gd name="T11" fmla="*/ 307 h 307"/>
                <a:gd name="T12" fmla="*/ 276 w 276"/>
                <a:gd name="T13" fmla="*/ 307 h 307"/>
              </a:gdLst>
              <a:ahLst/>
              <a:cxnLst>
                <a:cxn ang="0">
                  <a:pos x="T0" y="T1"/>
                </a:cxn>
                <a:cxn ang="0">
                  <a:pos x="T2" y="T3"/>
                </a:cxn>
                <a:cxn ang="0">
                  <a:pos x="T4" y="T5"/>
                </a:cxn>
                <a:cxn ang="0">
                  <a:pos x="T6" y="T7"/>
                </a:cxn>
                <a:cxn ang="0">
                  <a:pos x="T8" y="T9"/>
                </a:cxn>
                <a:cxn ang="0">
                  <a:pos x="T10" y="T11"/>
                </a:cxn>
                <a:cxn ang="0">
                  <a:pos x="T12" y="T13"/>
                </a:cxn>
              </a:cxnLst>
              <a:rect l="0" t="0" r="r" b="b"/>
              <a:pathLst>
                <a:path w="276" h="307">
                  <a:moveTo>
                    <a:pt x="276" y="307"/>
                  </a:moveTo>
                  <a:lnTo>
                    <a:pt x="276" y="0"/>
                  </a:lnTo>
                  <a:lnTo>
                    <a:pt x="0" y="0"/>
                  </a:lnTo>
                  <a:lnTo>
                    <a:pt x="0" y="307"/>
                  </a:lnTo>
                  <a:lnTo>
                    <a:pt x="0" y="307"/>
                  </a:lnTo>
                  <a:lnTo>
                    <a:pt x="276" y="307"/>
                  </a:lnTo>
                  <a:lnTo>
                    <a:pt x="276" y="307"/>
                  </a:lnTo>
                  <a:close/>
                </a:path>
              </a:pathLst>
            </a:custGeom>
            <a:solidFill>
              <a:srgbClr val="4850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07" name="Rectangle 303"/>
            <p:cNvSpPr>
              <a:spLocks noChangeArrowheads="1"/>
            </p:cNvSpPr>
            <p:nvPr/>
          </p:nvSpPr>
          <p:spPr bwMode="auto">
            <a:xfrm>
              <a:off x="9470629" y="9381544"/>
              <a:ext cx="687843" cy="119625"/>
            </a:xfrm>
            <a:prstGeom prst="rect">
              <a:avLst/>
            </a:prstGeom>
            <a:solidFill>
              <a:srgbClr val="5B63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08" name="Rectangle 304"/>
            <p:cNvSpPr>
              <a:spLocks noChangeArrowheads="1"/>
            </p:cNvSpPr>
            <p:nvPr/>
          </p:nvSpPr>
          <p:spPr bwMode="auto">
            <a:xfrm>
              <a:off x="4595912" y="6233912"/>
              <a:ext cx="568219" cy="3912733"/>
            </a:xfrm>
            <a:prstGeom prst="rect">
              <a:avLst/>
            </a:prstGeom>
            <a:solidFill>
              <a:srgbClr val="F7F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09" name="Rectangle 305"/>
            <p:cNvSpPr>
              <a:spLocks noChangeArrowheads="1"/>
            </p:cNvSpPr>
            <p:nvPr/>
          </p:nvSpPr>
          <p:spPr bwMode="auto">
            <a:xfrm>
              <a:off x="4595912" y="9949763"/>
              <a:ext cx="284109"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10" name="Rectangle 306"/>
            <p:cNvSpPr>
              <a:spLocks noChangeArrowheads="1"/>
            </p:cNvSpPr>
            <p:nvPr/>
          </p:nvSpPr>
          <p:spPr bwMode="auto">
            <a:xfrm>
              <a:off x="4595912" y="9261919"/>
              <a:ext cx="284109" cy="44859"/>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11" name="Rectangle 307"/>
            <p:cNvSpPr>
              <a:spLocks noChangeArrowheads="1"/>
            </p:cNvSpPr>
            <p:nvPr/>
          </p:nvSpPr>
          <p:spPr bwMode="auto">
            <a:xfrm>
              <a:off x="4595912" y="8900551"/>
              <a:ext cx="284109"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12" name="Rectangle 308"/>
            <p:cNvSpPr>
              <a:spLocks noChangeArrowheads="1"/>
            </p:cNvSpPr>
            <p:nvPr/>
          </p:nvSpPr>
          <p:spPr bwMode="auto">
            <a:xfrm>
              <a:off x="4595912" y="8541677"/>
              <a:ext cx="284109"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13" name="Rectangle 309"/>
            <p:cNvSpPr>
              <a:spLocks noChangeArrowheads="1"/>
            </p:cNvSpPr>
            <p:nvPr/>
          </p:nvSpPr>
          <p:spPr bwMode="auto">
            <a:xfrm>
              <a:off x="4595912" y="8197755"/>
              <a:ext cx="314015" cy="44859"/>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14" name="Rectangle 310"/>
            <p:cNvSpPr>
              <a:spLocks noChangeArrowheads="1"/>
            </p:cNvSpPr>
            <p:nvPr/>
          </p:nvSpPr>
          <p:spPr bwMode="auto">
            <a:xfrm>
              <a:off x="4595912" y="7866295"/>
              <a:ext cx="314015" cy="44859"/>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15" name="Rectangle 311"/>
            <p:cNvSpPr>
              <a:spLocks noChangeArrowheads="1"/>
            </p:cNvSpPr>
            <p:nvPr/>
          </p:nvSpPr>
          <p:spPr bwMode="auto">
            <a:xfrm>
              <a:off x="4595912" y="7492467"/>
              <a:ext cx="314015"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16" name="Rectangle 312"/>
            <p:cNvSpPr>
              <a:spLocks noChangeArrowheads="1"/>
            </p:cNvSpPr>
            <p:nvPr/>
          </p:nvSpPr>
          <p:spPr bwMode="auto">
            <a:xfrm>
              <a:off x="4595912" y="9605841"/>
              <a:ext cx="284109"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17" name="Rectangle 313"/>
            <p:cNvSpPr>
              <a:spLocks noChangeArrowheads="1"/>
            </p:cNvSpPr>
            <p:nvPr/>
          </p:nvSpPr>
          <p:spPr bwMode="auto">
            <a:xfrm>
              <a:off x="4595912" y="9770325"/>
              <a:ext cx="149531"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18" name="Rectangle 314"/>
            <p:cNvSpPr>
              <a:spLocks noChangeArrowheads="1"/>
            </p:cNvSpPr>
            <p:nvPr/>
          </p:nvSpPr>
          <p:spPr bwMode="auto">
            <a:xfrm>
              <a:off x="4595912" y="9426403"/>
              <a:ext cx="149531"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19" name="Rectangle 315"/>
            <p:cNvSpPr>
              <a:spLocks noChangeArrowheads="1"/>
            </p:cNvSpPr>
            <p:nvPr/>
          </p:nvSpPr>
          <p:spPr bwMode="auto">
            <a:xfrm>
              <a:off x="4595912" y="9082482"/>
              <a:ext cx="149531"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20" name="Rectangle 316"/>
            <p:cNvSpPr>
              <a:spLocks noChangeArrowheads="1"/>
            </p:cNvSpPr>
            <p:nvPr/>
          </p:nvSpPr>
          <p:spPr bwMode="auto">
            <a:xfrm>
              <a:off x="4595912" y="8721114"/>
              <a:ext cx="149531"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21" name="Rectangle 317"/>
            <p:cNvSpPr>
              <a:spLocks noChangeArrowheads="1"/>
            </p:cNvSpPr>
            <p:nvPr/>
          </p:nvSpPr>
          <p:spPr bwMode="auto">
            <a:xfrm>
              <a:off x="4595912" y="8377192"/>
              <a:ext cx="149531"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22" name="Rectangle 318"/>
            <p:cNvSpPr>
              <a:spLocks noChangeArrowheads="1"/>
            </p:cNvSpPr>
            <p:nvPr/>
          </p:nvSpPr>
          <p:spPr bwMode="auto">
            <a:xfrm>
              <a:off x="4595912" y="8033270"/>
              <a:ext cx="149531"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23" name="Rectangle 319"/>
            <p:cNvSpPr>
              <a:spLocks noChangeArrowheads="1"/>
            </p:cNvSpPr>
            <p:nvPr/>
          </p:nvSpPr>
          <p:spPr bwMode="auto">
            <a:xfrm>
              <a:off x="4595912" y="7671904"/>
              <a:ext cx="149531"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24" name="Rectangle 320"/>
            <p:cNvSpPr>
              <a:spLocks noChangeArrowheads="1"/>
            </p:cNvSpPr>
            <p:nvPr/>
          </p:nvSpPr>
          <p:spPr bwMode="auto">
            <a:xfrm>
              <a:off x="4595912" y="7238264"/>
              <a:ext cx="284109"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25" name="Rectangle 321"/>
            <p:cNvSpPr>
              <a:spLocks noChangeArrowheads="1"/>
            </p:cNvSpPr>
            <p:nvPr/>
          </p:nvSpPr>
          <p:spPr bwMode="auto">
            <a:xfrm>
              <a:off x="4595912" y="6547927"/>
              <a:ext cx="284109"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26" name="Rectangle 322"/>
            <p:cNvSpPr>
              <a:spLocks noChangeArrowheads="1"/>
            </p:cNvSpPr>
            <p:nvPr/>
          </p:nvSpPr>
          <p:spPr bwMode="auto">
            <a:xfrm>
              <a:off x="4595912" y="6891849"/>
              <a:ext cx="284109"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27" name="Rectangle 323"/>
            <p:cNvSpPr>
              <a:spLocks noChangeArrowheads="1"/>
            </p:cNvSpPr>
            <p:nvPr/>
          </p:nvSpPr>
          <p:spPr bwMode="auto">
            <a:xfrm>
              <a:off x="4595912" y="7073779"/>
              <a:ext cx="149531"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28" name="Rectangle 324"/>
            <p:cNvSpPr>
              <a:spLocks noChangeArrowheads="1"/>
            </p:cNvSpPr>
            <p:nvPr/>
          </p:nvSpPr>
          <p:spPr bwMode="auto">
            <a:xfrm>
              <a:off x="4595912" y="6727365"/>
              <a:ext cx="149531"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29" name="Rectangle 325"/>
            <p:cNvSpPr>
              <a:spLocks noChangeArrowheads="1"/>
            </p:cNvSpPr>
            <p:nvPr/>
          </p:nvSpPr>
          <p:spPr bwMode="auto">
            <a:xfrm>
              <a:off x="4595912" y="6383443"/>
              <a:ext cx="149531" cy="59812"/>
            </a:xfrm>
            <a:prstGeom prst="rect">
              <a:avLst/>
            </a:prstGeom>
            <a:solidFill>
              <a:srgbClr val="D4D5D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30" name="Rectangle 326"/>
            <p:cNvSpPr>
              <a:spLocks noChangeArrowheads="1"/>
            </p:cNvSpPr>
            <p:nvPr/>
          </p:nvSpPr>
          <p:spPr bwMode="auto">
            <a:xfrm>
              <a:off x="5104318" y="6233912"/>
              <a:ext cx="59812" cy="3912733"/>
            </a:xfrm>
            <a:prstGeom prst="rect">
              <a:avLst/>
            </a:prstGeom>
            <a:solidFill>
              <a:srgbClr val="D2D3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31" name="Freeform 327"/>
            <p:cNvSpPr>
              <a:spLocks/>
            </p:cNvSpPr>
            <p:nvPr/>
          </p:nvSpPr>
          <p:spPr bwMode="auto">
            <a:xfrm>
              <a:off x="4670677" y="5812733"/>
              <a:ext cx="89719" cy="119625"/>
            </a:xfrm>
            <a:custGeom>
              <a:avLst/>
              <a:gdLst>
                <a:gd name="T0" fmla="*/ 6 w 6"/>
                <a:gd name="T1" fmla="*/ 8 h 8"/>
                <a:gd name="T2" fmla="*/ 5 w 6"/>
                <a:gd name="T3" fmla="*/ 8 h 8"/>
                <a:gd name="T4" fmla="*/ 0 w 6"/>
                <a:gd name="T5" fmla="*/ 8 h 8"/>
                <a:gd name="T6" fmla="*/ 0 w 6"/>
                <a:gd name="T7" fmla="*/ 8 h 8"/>
                <a:gd name="T8" fmla="*/ 0 w 6"/>
                <a:gd name="T9" fmla="*/ 0 h 8"/>
                <a:gd name="T10" fmla="*/ 0 w 6"/>
                <a:gd name="T11" fmla="*/ 0 h 8"/>
                <a:gd name="T12" fmla="*/ 5 w 6"/>
                <a:gd name="T13" fmla="*/ 0 h 8"/>
                <a:gd name="T14" fmla="*/ 6 w 6"/>
                <a:gd name="T15" fmla="*/ 0 h 8"/>
                <a:gd name="T16" fmla="*/ 6 w 6"/>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8">
                  <a:moveTo>
                    <a:pt x="6" y="8"/>
                  </a:moveTo>
                  <a:cubicBezTo>
                    <a:pt x="6" y="8"/>
                    <a:pt x="5" y="8"/>
                    <a:pt x="5" y="8"/>
                  </a:cubicBezTo>
                  <a:cubicBezTo>
                    <a:pt x="0" y="8"/>
                    <a:pt x="0" y="8"/>
                    <a:pt x="0" y="8"/>
                  </a:cubicBezTo>
                  <a:cubicBezTo>
                    <a:pt x="0" y="8"/>
                    <a:pt x="0" y="8"/>
                    <a:pt x="0" y="8"/>
                  </a:cubicBezTo>
                  <a:cubicBezTo>
                    <a:pt x="0" y="0"/>
                    <a:pt x="0" y="0"/>
                    <a:pt x="0" y="0"/>
                  </a:cubicBezTo>
                  <a:cubicBezTo>
                    <a:pt x="0" y="0"/>
                    <a:pt x="0" y="0"/>
                    <a:pt x="0" y="0"/>
                  </a:cubicBezTo>
                  <a:cubicBezTo>
                    <a:pt x="5" y="0"/>
                    <a:pt x="5" y="0"/>
                    <a:pt x="5" y="0"/>
                  </a:cubicBezTo>
                  <a:cubicBezTo>
                    <a:pt x="5" y="0"/>
                    <a:pt x="6" y="0"/>
                    <a:pt x="6" y="0"/>
                  </a:cubicBezTo>
                  <a:lnTo>
                    <a:pt x="6" y="8"/>
                  </a:lnTo>
                  <a:close/>
                </a:path>
              </a:pathLst>
            </a:custGeom>
            <a:solidFill>
              <a:srgbClr val="F15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32" name="Freeform 328"/>
            <p:cNvSpPr>
              <a:spLocks/>
            </p:cNvSpPr>
            <p:nvPr/>
          </p:nvSpPr>
          <p:spPr bwMode="auto">
            <a:xfrm>
              <a:off x="4715537" y="5812733"/>
              <a:ext cx="29906" cy="119625"/>
            </a:xfrm>
            <a:custGeom>
              <a:avLst/>
              <a:gdLst>
                <a:gd name="T0" fmla="*/ 2 w 2"/>
                <a:gd name="T1" fmla="*/ 0 h 8"/>
                <a:gd name="T2" fmla="*/ 0 w 2"/>
                <a:gd name="T3" fmla="*/ 0 h 8"/>
                <a:gd name="T4" fmla="*/ 0 w 2"/>
                <a:gd name="T5" fmla="*/ 8 h 8"/>
                <a:gd name="T6" fmla="*/ 2 w 2"/>
                <a:gd name="T7" fmla="*/ 8 h 8"/>
                <a:gd name="T8" fmla="*/ 2 w 2"/>
                <a:gd name="T9" fmla="*/ 8 h 8"/>
                <a:gd name="T10" fmla="*/ 2 w 2"/>
                <a:gd name="T11" fmla="*/ 0 h 8"/>
                <a:gd name="T12" fmla="*/ 2 w 2"/>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 h="8">
                  <a:moveTo>
                    <a:pt x="2" y="0"/>
                  </a:moveTo>
                  <a:cubicBezTo>
                    <a:pt x="0" y="0"/>
                    <a:pt x="0" y="0"/>
                    <a:pt x="0" y="0"/>
                  </a:cubicBezTo>
                  <a:cubicBezTo>
                    <a:pt x="0" y="8"/>
                    <a:pt x="0" y="8"/>
                    <a:pt x="0" y="8"/>
                  </a:cubicBezTo>
                  <a:cubicBezTo>
                    <a:pt x="2" y="8"/>
                    <a:pt x="2" y="8"/>
                    <a:pt x="2" y="8"/>
                  </a:cubicBezTo>
                  <a:cubicBezTo>
                    <a:pt x="2" y="8"/>
                    <a:pt x="2" y="8"/>
                    <a:pt x="2" y="8"/>
                  </a:cubicBezTo>
                  <a:cubicBezTo>
                    <a:pt x="2" y="0"/>
                    <a:pt x="2" y="0"/>
                    <a:pt x="2" y="0"/>
                  </a:cubicBezTo>
                  <a:cubicBezTo>
                    <a:pt x="2" y="0"/>
                    <a:pt x="2" y="0"/>
                    <a:pt x="2" y="0"/>
                  </a:cubicBez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33" name="Freeform 329"/>
            <p:cNvSpPr>
              <a:spLocks/>
            </p:cNvSpPr>
            <p:nvPr/>
          </p:nvSpPr>
          <p:spPr bwMode="auto">
            <a:xfrm>
              <a:off x="4745443" y="5812733"/>
              <a:ext cx="1465406" cy="119625"/>
            </a:xfrm>
            <a:custGeom>
              <a:avLst/>
              <a:gdLst>
                <a:gd name="T0" fmla="*/ 480 w 588"/>
                <a:gd name="T1" fmla="*/ 0 h 48"/>
                <a:gd name="T2" fmla="*/ 456 w 588"/>
                <a:gd name="T3" fmla="*/ 0 h 48"/>
                <a:gd name="T4" fmla="*/ 138 w 588"/>
                <a:gd name="T5" fmla="*/ 0 h 48"/>
                <a:gd name="T6" fmla="*/ 84 w 588"/>
                <a:gd name="T7" fmla="*/ 0 h 48"/>
                <a:gd name="T8" fmla="*/ 0 w 588"/>
                <a:gd name="T9" fmla="*/ 0 h 48"/>
                <a:gd name="T10" fmla="*/ 0 w 588"/>
                <a:gd name="T11" fmla="*/ 48 h 48"/>
                <a:gd name="T12" fmla="*/ 84 w 588"/>
                <a:gd name="T13" fmla="*/ 48 h 48"/>
                <a:gd name="T14" fmla="*/ 138 w 588"/>
                <a:gd name="T15" fmla="*/ 48 h 48"/>
                <a:gd name="T16" fmla="*/ 456 w 588"/>
                <a:gd name="T17" fmla="*/ 48 h 48"/>
                <a:gd name="T18" fmla="*/ 480 w 588"/>
                <a:gd name="T19" fmla="*/ 48 h 48"/>
                <a:gd name="T20" fmla="*/ 588 w 588"/>
                <a:gd name="T21" fmla="*/ 48 h 48"/>
                <a:gd name="T22" fmla="*/ 588 w 588"/>
                <a:gd name="T23" fmla="*/ 0 h 48"/>
                <a:gd name="T24" fmla="*/ 480 w 58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48">
                  <a:moveTo>
                    <a:pt x="480" y="0"/>
                  </a:moveTo>
                  <a:lnTo>
                    <a:pt x="456" y="0"/>
                  </a:lnTo>
                  <a:lnTo>
                    <a:pt x="138" y="0"/>
                  </a:lnTo>
                  <a:lnTo>
                    <a:pt x="84" y="0"/>
                  </a:lnTo>
                  <a:lnTo>
                    <a:pt x="0" y="0"/>
                  </a:lnTo>
                  <a:lnTo>
                    <a:pt x="0" y="48"/>
                  </a:lnTo>
                  <a:lnTo>
                    <a:pt x="84" y="48"/>
                  </a:lnTo>
                  <a:lnTo>
                    <a:pt x="138" y="48"/>
                  </a:lnTo>
                  <a:lnTo>
                    <a:pt x="456" y="48"/>
                  </a:lnTo>
                  <a:lnTo>
                    <a:pt x="480" y="48"/>
                  </a:lnTo>
                  <a:lnTo>
                    <a:pt x="588" y="48"/>
                  </a:lnTo>
                  <a:lnTo>
                    <a:pt x="588" y="0"/>
                  </a:lnTo>
                  <a:lnTo>
                    <a:pt x="480" y="0"/>
                  </a:lnTo>
                  <a:close/>
                </a:path>
              </a:pathLst>
            </a:custGeom>
            <a:solidFill>
              <a:srgbClr val="15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34" name="Freeform 330"/>
            <p:cNvSpPr>
              <a:spLocks/>
            </p:cNvSpPr>
            <p:nvPr/>
          </p:nvSpPr>
          <p:spPr bwMode="auto">
            <a:xfrm>
              <a:off x="4745443" y="5857592"/>
              <a:ext cx="1465406" cy="29906"/>
            </a:xfrm>
            <a:custGeom>
              <a:avLst/>
              <a:gdLst>
                <a:gd name="T0" fmla="*/ 480 w 588"/>
                <a:gd name="T1" fmla="*/ 0 h 12"/>
                <a:gd name="T2" fmla="*/ 456 w 588"/>
                <a:gd name="T3" fmla="*/ 0 h 12"/>
                <a:gd name="T4" fmla="*/ 138 w 588"/>
                <a:gd name="T5" fmla="*/ 0 h 12"/>
                <a:gd name="T6" fmla="*/ 84 w 588"/>
                <a:gd name="T7" fmla="*/ 0 h 12"/>
                <a:gd name="T8" fmla="*/ 0 w 588"/>
                <a:gd name="T9" fmla="*/ 0 h 12"/>
                <a:gd name="T10" fmla="*/ 0 w 588"/>
                <a:gd name="T11" fmla="*/ 12 h 12"/>
                <a:gd name="T12" fmla="*/ 84 w 588"/>
                <a:gd name="T13" fmla="*/ 12 h 12"/>
                <a:gd name="T14" fmla="*/ 138 w 588"/>
                <a:gd name="T15" fmla="*/ 12 h 12"/>
                <a:gd name="T16" fmla="*/ 456 w 588"/>
                <a:gd name="T17" fmla="*/ 12 h 12"/>
                <a:gd name="T18" fmla="*/ 480 w 588"/>
                <a:gd name="T19" fmla="*/ 12 h 12"/>
                <a:gd name="T20" fmla="*/ 588 w 588"/>
                <a:gd name="T21" fmla="*/ 12 h 12"/>
                <a:gd name="T22" fmla="*/ 588 w 588"/>
                <a:gd name="T23" fmla="*/ 0 h 12"/>
                <a:gd name="T24" fmla="*/ 480 w 588"/>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8" h="12">
                  <a:moveTo>
                    <a:pt x="480" y="0"/>
                  </a:moveTo>
                  <a:lnTo>
                    <a:pt x="456" y="0"/>
                  </a:lnTo>
                  <a:lnTo>
                    <a:pt x="138" y="0"/>
                  </a:lnTo>
                  <a:lnTo>
                    <a:pt x="84" y="0"/>
                  </a:lnTo>
                  <a:lnTo>
                    <a:pt x="0" y="0"/>
                  </a:lnTo>
                  <a:lnTo>
                    <a:pt x="0" y="12"/>
                  </a:lnTo>
                  <a:lnTo>
                    <a:pt x="84" y="12"/>
                  </a:lnTo>
                  <a:lnTo>
                    <a:pt x="138" y="12"/>
                  </a:lnTo>
                  <a:lnTo>
                    <a:pt x="456" y="12"/>
                  </a:lnTo>
                  <a:lnTo>
                    <a:pt x="480" y="12"/>
                  </a:lnTo>
                  <a:lnTo>
                    <a:pt x="588" y="12"/>
                  </a:lnTo>
                  <a:lnTo>
                    <a:pt x="588" y="0"/>
                  </a:lnTo>
                  <a:lnTo>
                    <a:pt x="480" y="0"/>
                  </a:lnTo>
                  <a:close/>
                </a:path>
              </a:pathLst>
            </a:custGeom>
            <a:solidFill>
              <a:srgbClr val="15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35" name="Freeform 331"/>
            <p:cNvSpPr>
              <a:spLocks/>
            </p:cNvSpPr>
            <p:nvPr/>
          </p:nvSpPr>
          <p:spPr bwMode="auto">
            <a:xfrm>
              <a:off x="6165989" y="5812733"/>
              <a:ext cx="224297" cy="119625"/>
            </a:xfrm>
            <a:custGeom>
              <a:avLst/>
              <a:gdLst>
                <a:gd name="T0" fmla="*/ 18 w 90"/>
                <a:gd name="T1" fmla="*/ 48 h 48"/>
                <a:gd name="T2" fmla="*/ 0 w 90"/>
                <a:gd name="T3" fmla="*/ 24 h 48"/>
                <a:gd name="T4" fmla="*/ 18 w 90"/>
                <a:gd name="T5" fmla="*/ 0 h 48"/>
                <a:gd name="T6" fmla="*/ 90 w 90"/>
                <a:gd name="T7" fmla="*/ 24 h 48"/>
                <a:gd name="T8" fmla="*/ 18 w 90"/>
                <a:gd name="T9" fmla="*/ 48 h 48"/>
              </a:gdLst>
              <a:ahLst/>
              <a:cxnLst>
                <a:cxn ang="0">
                  <a:pos x="T0" y="T1"/>
                </a:cxn>
                <a:cxn ang="0">
                  <a:pos x="T2" y="T3"/>
                </a:cxn>
                <a:cxn ang="0">
                  <a:pos x="T4" y="T5"/>
                </a:cxn>
                <a:cxn ang="0">
                  <a:pos x="T6" y="T7"/>
                </a:cxn>
                <a:cxn ang="0">
                  <a:pos x="T8" y="T9"/>
                </a:cxn>
              </a:cxnLst>
              <a:rect l="0" t="0" r="r" b="b"/>
              <a:pathLst>
                <a:path w="90" h="48">
                  <a:moveTo>
                    <a:pt x="18" y="48"/>
                  </a:moveTo>
                  <a:lnTo>
                    <a:pt x="0" y="24"/>
                  </a:lnTo>
                  <a:lnTo>
                    <a:pt x="18" y="0"/>
                  </a:lnTo>
                  <a:lnTo>
                    <a:pt x="90" y="24"/>
                  </a:lnTo>
                  <a:lnTo>
                    <a:pt x="18"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36" name="Freeform 332"/>
            <p:cNvSpPr>
              <a:spLocks/>
            </p:cNvSpPr>
            <p:nvPr/>
          </p:nvSpPr>
          <p:spPr bwMode="auto">
            <a:xfrm>
              <a:off x="6315521" y="5842639"/>
              <a:ext cx="74766" cy="59812"/>
            </a:xfrm>
            <a:custGeom>
              <a:avLst/>
              <a:gdLst>
                <a:gd name="T0" fmla="*/ 0 w 30"/>
                <a:gd name="T1" fmla="*/ 0 h 24"/>
                <a:gd name="T2" fmla="*/ 0 w 30"/>
                <a:gd name="T3" fmla="*/ 24 h 24"/>
                <a:gd name="T4" fmla="*/ 30 w 30"/>
                <a:gd name="T5" fmla="*/ 12 h 24"/>
                <a:gd name="T6" fmla="*/ 0 w 30"/>
                <a:gd name="T7" fmla="*/ 0 h 24"/>
              </a:gdLst>
              <a:ahLst/>
              <a:cxnLst>
                <a:cxn ang="0">
                  <a:pos x="T0" y="T1"/>
                </a:cxn>
                <a:cxn ang="0">
                  <a:pos x="T2" y="T3"/>
                </a:cxn>
                <a:cxn ang="0">
                  <a:pos x="T4" y="T5"/>
                </a:cxn>
                <a:cxn ang="0">
                  <a:pos x="T6" y="T7"/>
                </a:cxn>
              </a:cxnLst>
              <a:rect l="0" t="0" r="r" b="b"/>
              <a:pathLst>
                <a:path w="30" h="24">
                  <a:moveTo>
                    <a:pt x="0" y="0"/>
                  </a:moveTo>
                  <a:lnTo>
                    <a:pt x="0" y="24"/>
                  </a:lnTo>
                  <a:lnTo>
                    <a:pt x="30" y="12"/>
                  </a:lnTo>
                  <a:lnTo>
                    <a:pt x="0" y="0"/>
                  </a:lnTo>
                  <a:close/>
                </a:path>
              </a:pathLst>
            </a:custGeom>
            <a:solidFill>
              <a:srgbClr val="171E2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37" name="Freeform 333"/>
            <p:cNvSpPr>
              <a:spLocks/>
            </p:cNvSpPr>
            <p:nvPr/>
          </p:nvSpPr>
          <p:spPr bwMode="auto">
            <a:xfrm>
              <a:off x="6165989" y="5812733"/>
              <a:ext cx="224297" cy="119625"/>
            </a:xfrm>
            <a:custGeom>
              <a:avLst/>
              <a:gdLst>
                <a:gd name="T0" fmla="*/ 18 w 90"/>
                <a:gd name="T1" fmla="*/ 48 h 48"/>
                <a:gd name="T2" fmla="*/ 0 w 90"/>
                <a:gd name="T3" fmla="*/ 24 h 48"/>
                <a:gd name="T4" fmla="*/ 18 w 90"/>
                <a:gd name="T5" fmla="*/ 0 h 48"/>
                <a:gd name="T6" fmla="*/ 90 w 90"/>
                <a:gd name="T7" fmla="*/ 24 h 48"/>
                <a:gd name="T8" fmla="*/ 18 w 90"/>
                <a:gd name="T9" fmla="*/ 48 h 48"/>
              </a:gdLst>
              <a:ahLst/>
              <a:cxnLst>
                <a:cxn ang="0">
                  <a:pos x="T0" y="T1"/>
                </a:cxn>
                <a:cxn ang="0">
                  <a:pos x="T2" y="T3"/>
                </a:cxn>
                <a:cxn ang="0">
                  <a:pos x="T4" y="T5"/>
                </a:cxn>
                <a:cxn ang="0">
                  <a:pos x="T6" y="T7"/>
                </a:cxn>
                <a:cxn ang="0">
                  <a:pos x="T8" y="T9"/>
                </a:cxn>
              </a:cxnLst>
              <a:rect l="0" t="0" r="r" b="b"/>
              <a:pathLst>
                <a:path w="90" h="48">
                  <a:moveTo>
                    <a:pt x="18" y="48"/>
                  </a:moveTo>
                  <a:lnTo>
                    <a:pt x="0" y="24"/>
                  </a:lnTo>
                  <a:lnTo>
                    <a:pt x="18" y="0"/>
                  </a:lnTo>
                  <a:lnTo>
                    <a:pt x="90" y="24"/>
                  </a:lnTo>
                  <a:lnTo>
                    <a:pt x="18" y="48"/>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38" name="Freeform 334"/>
            <p:cNvSpPr>
              <a:spLocks/>
            </p:cNvSpPr>
            <p:nvPr/>
          </p:nvSpPr>
          <p:spPr bwMode="auto">
            <a:xfrm>
              <a:off x="6315521" y="5842639"/>
              <a:ext cx="74766" cy="59812"/>
            </a:xfrm>
            <a:custGeom>
              <a:avLst/>
              <a:gdLst>
                <a:gd name="T0" fmla="*/ 0 w 30"/>
                <a:gd name="T1" fmla="*/ 0 h 24"/>
                <a:gd name="T2" fmla="*/ 0 w 30"/>
                <a:gd name="T3" fmla="*/ 24 h 24"/>
                <a:gd name="T4" fmla="*/ 30 w 30"/>
                <a:gd name="T5" fmla="*/ 12 h 24"/>
                <a:gd name="T6" fmla="*/ 0 w 30"/>
                <a:gd name="T7" fmla="*/ 0 h 24"/>
              </a:gdLst>
              <a:ahLst/>
              <a:cxnLst>
                <a:cxn ang="0">
                  <a:pos x="T0" y="T1"/>
                </a:cxn>
                <a:cxn ang="0">
                  <a:pos x="T2" y="T3"/>
                </a:cxn>
                <a:cxn ang="0">
                  <a:pos x="T4" y="T5"/>
                </a:cxn>
                <a:cxn ang="0">
                  <a:pos x="T6" y="T7"/>
                </a:cxn>
              </a:cxnLst>
              <a:rect l="0" t="0" r="r" b="b"/>
              <a:pathLst>
                <a:path w="30" h="24">
                  <a:moveTo>
                    <a:pt x="0" y="0"/>
                  </a:moveTo>
                  <a:lnTo>
                    <a:pt x="0" y="24"/>
                  </a:lnTo>
                  <a:lnTo>
                    <a:pt x="30" y="12"/>
                  </a:lnTo>
                  <a:lnTo>
                    <a:pt x="0" y="0"/>
                  </a:lnTo>
                  <a:close/>
                </a:path>
              </a:pathLst>
            </a:custGeom>
            <a:solidFill>
              <a:srgbClr val="152B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39" name="Freeform 335"/>
            <p:cNvSpPr>
              <a:spLocks/>
            </p:cNvSpPr>
            <p:nvPr/>
          </p:nvSpPr>
          <p:spPr bwMode="auto">
            <a:xfrm>
              <a:off x="4625818" y="4778475"/>
              <a:ext cx="2556983" cy="899680"/>
            </a:xfrm>
            <a:custGeom>
              <a:avLst/>
              <a:gdLst>
                <a:gd name="T0" fmla="*/ 171 w 171"/>
                <a:gd name="T1" fmla="*/ 8 h 60"/>
                <a:gd name="T2" fmla="*/ 171 w 171"/>
                <a:gd name="T3" fmla="*/ 0 h 60"/>
                <a:gd name="T4" fmla="*/ 10 w 171"/>
                <a:gd name="T5" fmla="*/ 0 h 60"/>
                <a:gd name="T6" fmla="*/ 0 w 171"/>
                <a:gd name="T7" fmla="*/ 20 h 60"/>
                <a:gd name="T8" fmla="*/ 0 w 171"/>
                <a:gd name="T9" fmla="*/ 39 h 60"/>
                <a:gd name="T10" fmla="*/ 10 w 171"/>
                <a:gd name="T11" fmla="*/ 60 h 60"/>
                <a:gd name="T12" fmla="*/ 171 w 171"/>
                <a:gd name="T13" fmla="*/ 60 h 60"/>
                <a:gd name="T14" fmla="*/ 171 w 171"/>
                <a:gd name="T15" fmla="*/ 52 h 60"/>
                <a:gd name="T16" fmla="*/ 167 w 171"/>
                <a:gd name="T17" fmla="*/ 52 h 60"/>
                <a:gd name="T18" fmla="*/ 167 w 171"/>
                <a:gd name="T19" fmla="*/ 8 h 60"/>
                <a:gd name="T20" fmla="*/ 171 w 171"/>
                <a:gd name="T21" fmla="*/ 8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1" h="60">
                  <a:moveTo>
                    <a:pt x="171" y="8"/>
                  </a:moveTo>
                  <a:cubicBezTo>
                    <a:pt x="171" y="0"/>
                    <a:pt x="171" y="0"/>
                    <a:pt x="171" y="0"/>
                  </a:cubicBezTo>
                  <a:cubicBezTo>
                    <a:pt x="10" y="0"/>
                    <a:pt x="10" y="0"/>
                    <a:pt x="10" y="0"/>
                  </a:cubicBezTo>
                  <a:cubicBezTo>
                    <a:pt x="4" y="0"/>
                    <a:pt x="0" y="9"/>
                    <a:pt x="0" y="20"/>
                  </a:cubicBezTo>
                  <a:cubicBezTo>
                    <a:pt x="0" y="39"/>
                    <a:pt x="0" y="39"/>
                    <a:pt x="0" y="39"/>
                  </a:cubicBezTo>
                  <a:cubicBezTo>
                    <a:pt x="0" y="51"/>
                    <a:pt x="4" y="60"/>
                    <a:pt x="10" y="60"/>
                  </a:cubicBezTo>
                  <a:cubicBezTo>
                    <a:pt x="171" y="60"/>
                    <a:pt x="171" y="60"/>
                    <a:pt x="171" y="60"/>
                  </a:cubicBezTo>
                  <a:cubicBezTo>
                    <a:pt x="171" y="52"/>
                    <a:pt x="171" y="52"/>
                    <a:pt x="171" y="52"/>
                  </a:cubicBezTo>
                  <a:cubicBezTo>
                    <a:pt x="167" y="52"/>
                    <a:pt x="167" y="52"/>
                    <a:pt x="167" y="52"/>
                  </a:cubicBezTo>
                  <a:cubicBezTo>
                    <a:pt x="167" y="8"/>
                    <a:pt x="167" y="8"/>
                    <a:pt x="167" y="8"/>
                  </a:cubicBezTo>
                  <a:lnTo>
                    <a:pt x="171" y="8"/>
                  </a:lnTo>
                  <a:close/>
                </a:path>
              </a:pathLst>
            </a:custGeom>
            <a:solidFill>
              <a:srgbClr val="17B2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40" name="Freeform 336"/>
            <p:cNvSpPr>
              <a:spLocks/>
            </p:cNvSpPr>
            <p:nvPr/>
          </p:nvSpPr>
          <p:spPr bwMode="auto">
            <a:xfrm>
              <a:off x="4715537" y="4898100"/>
              <a:ext cx="2407452" cy="660430"/>
            </a:xfrm>
            <a:custGeom>
              <a:avLst/>
              <a:gdLst>
                <a:gd name="T0" fmla="*/ 161 w 161"/>
                <a:gd name="T1" fmla="*/ 0 h 44"/>
                <a:gd name="T2" fmla="*/ 6 w 161"/>
                <a:gd name="T3" fmla="*/ 0 h 44"/>
                <a:gd name="T4" fmla="*/ 0 w 161"/>
                <a:gd name="T5" fmla="*/ 13 h 44"/>
                <a:gd name="T6" fmla="*/ 0 w 161"/>
                <a:gd name="T7" fmla="*/ 31 h 44"/>
                <a:gd name="T8" fmla="*/ 6 w 161"/>
                <a:gd name="T9" fmla="*/ 44 h 44"/>
                <a:gd name="T10" fmla="*/ 161 w 161"/>
                <a:gd name="T11" fmla="*/ 44 h 44"/>
                <a:gd name="T12" fmla="*/ 161 w 161"/>
                <a:gd name="T13" fmla="*/ 0 h 44"/>
              </a:gdLst>
              <a:ahLst/>
              <a:cxnLst>
                <a:cxn ang="0">
                  <a:pos x="T0" y="T1"/>
                </a:cxn>
                <a:cxn ang="0">
                  <a:pos x="T2" y="T3"/>
                </a:cxn>
                <a:cxn ang="0">
                  <a:pos x="T4" y="T5"/>
                </a:cxn>
                <a:cxn ang="0">
                  <a:pos x="T6" y="T7"/>
                </a:cxn>
                <a:cxn ang="0">
                  <a:pos x="T8" y="T9"/>
                </a:cxn>
                <a:cxn ang="0">
                  <a:pos x="T10" y="T11"/>
                </a:cxn>
                <a:cxn ang="0">
                  <a:pos x="T12" y="T13"/>
                </a:cxn>
              </a:cxnLst>
              <a:rect l="0" t="0" r="r" b="b"/>
              <a:pathLst>
                <a:path w="161" h="44">
                  <a:moveTo>
                    <a:pt x="161" y="0"/>
                  </a:moveTo>
                  <a:cubicBezTo>
                    <a:pt x="6" y="0"/>
                    <a:pt x="6" y="0"/>
                    <a:pt x="6" y="0"/>
                  </a:cubicBezTo>
                  <a:cubicBezTo>
                    <a:pt x="3" y="0"/>
                    <a:pt x="0" y="6"/>
                    <a:pt x="0" y="13"/>
                  </a:cubicBezTo>
                  <a:cubicBezTo>
                    <a:pt x="0" y="31"/>
                    <a:pt x="0" y="31"/>
                    <a:pt x="0" y="31"/>
                  </a:cubicBezTo>
                  <a:cubicBezTo>
                    <a:pt x="0" y="38"/>
                    <a:pt x="3" y="44"/>
                    <a:pt x="6" y="44"/>
                  </a:cubicBezTo>
                  <a:cubicBezTo>
                    <a:pt x="161" y="44"/>
                    <a:pt x="161" y="44"/>
                    <a:pt x="161" y="44"/>
                  </a:cubicBezTo>
                  <a:lnTo>
                    <a:pt x="161" y="0"/>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41" name="Freeform 337"/>
            <p:cNvSpPr>
              <a:spLocks/>
            </p:cNvSpPr>
            <p:nvPr/>
          </p:nvSpPr>
          <p:spPr bwMode="auto">
            <a:xfrm>
              <a:off x="5104318" y="5423952"/>
              <a:ext cx="134578" cy="209344"/>
            </a:xfrm>
            <a:custGeom>
              <a:avLst/>
              <a:gdLst>
                <a:gd name="T0" fmla="*/ 54 w 54"/>
                <a:gd name="T1" fmla="*/ 84 h 84"/>
                <a:gd name="T2" fmla="*/ 30 w 54"/>
                <a:gd name="T3" fmla="*/ 48 h 84"/>
                <a:gd name="T4" fmla="*/ 0 w 54"/>
                <a:gd name="T5" fmla="*/ 84 h 84"/>
                <a:gd name="T6" fmla="*/ 0 w 54"/>
                <a:gd name="T7" fmla="*/ 0 h 84"/>
                <a:gd name="T8" fmla="*/ 54 w 54"/>
                <a:gd name="T9" fmla="*/ 0 h 84"/>
                <a:gd name="T10" fmla="*/ 54 w 54"/>
                <a:gd name="T11" fmla="*/ 84 h 84"/>
              </a:gdLst>
              <a:ahLst/>
              <a:cxnLst>
                <a:cxn ang="0">
                  <a:pos x="T0" y="T1"/>
                </a:cxn>
                <a:cxn ang="0">
                  <a:pos x="T2" y="T3"/>
                </a:cxn>
                <a:cxn ang="0">
                  <a:pos x="T4" y="T5"/>
                </a:cxn>
                <a:cxn ang="0">
                  <a:pos x="T6" y="T7"/>
                </a:cxn>
                <a:cxn ang="0">
                  <a:pos x="T8" y="T9"/>
                </a:cxn>
                <a:cxn ang="0">
                  <a:pos x="T10" y="T11"/>
                </a:cxn>
              </a:cxnLst>
              <a:rect l="0" t="0" r="r" b="b"/>
              <a:pathLst>
                <a:path w="54" h="84">
                  <a:moveTo>
                    <a:pt x="54" y="84"/>
                  </a:moveTo>
                  <a:lnTo>
                    <a:pt x="30" y="48"/>
                  </a:lnTo>
                  <a:lnTo>
                    <a:pt x="0" y="84"/>
                  </a:lnTo>
                  <a:lnTo>
                    <a:pt x="0" y="0"/>
                  </a:lnTo>
                  <a:lnTo>
                    <a:pt x="54" y="0"/>
                  </a:lnTo>
                  <a:lnTo>
                    <a:pt x="54" y="84"/>
                  </a:lnTo>
                  <a:close/>
                </a:path>
              </a:pathLst>
            </a:custGeom>
            <a:solidFill>
              <a:srgbClr val="F158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42" name="Freeform 338"/>
            <p:cNvSpPr>
              <a:spLocks/>
            </p:cNvSpPr>
            <p:nvPr/>
          </p:nvSpPr>
          <p:spPr bwMode="auto">
            <a:xfrm>
              <a:off x="8603777" y="4783452"/>
              <a:ext cx="493453" cy="478500"/>
            </a:xfrm>
            <a:custGeom>
              <a:avLst/>
              <a:gdLst>
                <a:gd name="T0" fmla="*/ 16 w 33"/>
                <a:gd name="T1" fmla="*/ 0 h 32"/>
                <a:gd name="T2" fmla="*/ 0 w 33"/>
                <a:gd name="T3" fmla="*/ 16 h 32"/>
                <a:gd name="T4" fmla="*/ 16 w 33"/>
                <a:gd name="T5" fmla="*/ 32 h 32"/>
                <a:gd name="T6" fmla="*/ 33 w 33"/>
                <a:gd name="T7" fmla="*/ 16 h 32"/>
                <a:gd name="T8" fmla="*/ 16 w 33"/>
                <a:gd name="T9" fmla="*/ 0 h 32"/>
              </a:gdLst>
              <a:ahLst/>
              <a:cxnLst>
                <a:cxn ang="0">
                  <a:pos x="T0" y="T1"/>
                </a:cxn>
                <a:cxn ang="0">
                  <a:pos x="T2" y="T3"/>
                </a:cxn>
                <a:cxn ang="0">
                  <a:pos x="T4" y="T5"/>
                </a:cxn>
                <a:cxn ang="0">
                  <a:pos x="T6" y="T7"/>
                </a:cxn>
                <a:cxn ang="0">
                  <a:pos x="T8" y="T9"/>
                </a:cxn>
              </a:cxnLst>
              <a:rect l="0" t="0" r="r" b="b"/>
              <a:pathLst>
                <a:path w="33" h="32">
                  <a:moveTo>
                    <a:pt x="16" y="0"/>
                  </a:moveTo>
                  <a:cubicBezTo>
                    <a:pt x="13" y="10"/>
                    <a:pt x="10" y="13"/>
                    <a:pt x="0" y="16"/>
                  </a:cubicBezTo>
                  <a:cubicBezTo>
                    <a:pt x="10" y="20"/>
                    <a:pt x="13" y="23"/>
                    <a:pt x="16" y="32"/>
                  </a:cubicBezTo>
                  <a:cubicBezTo>
                    <a:pt x="20" y="23"/>
                    <a:pt x="23" y="20"/>
                    <a:pt x="33" y="16"/>
                  </a:cubicBezTo>
                  <a:cubicBezTo>
                    <a:pt x="23" y="13"/>
                    <a:pt x="20" y="10"/>
                    <a:pt x="16" y="0"/>
                  </a:cubicBezTo>
                </a:path>
              </a:pathLst>
            </a:custGeom>
            <a:solidFill>
              <a:srgbClr val="FFF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43" name="Freeform 339"/>
            <p:cNvSpPr>
              <a:spLocks/>
            </p:cNvSpPr>
            <p:nvPr/>
          </p:nvSpPr>
          <p:spPr bwMode="auto">
            <a:xfrm>
              <a:off x="8128212" y="5179890"/>
              <a:ext cx="373828" cy="376321"/>
            </a:xfrm>
            <a:custGeom>
              <a:avLst/>
              <a:gdLst>
                <a:gd name="T0" fmla="*/ 13 w 25"/>
                <a:gd name="T1" fmla="*/ 0 h 25"/>
                <a:gd name="T2" fmla="*/ 0 w 25"/>
                <a:gd name="T3" fmla="*/ 12 h 25"/>
                <a:gd name="T4" fmla="*/ 13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10" y="7"/>
                    <a:pt x="8" y="9"/>
                    <a:pt x="0" y="12"/>
                  </a:cubicBezTo>
                  <a:cubicBezTo>
                    <a:pt x="8" y="15"/>
                    <a:pt x="10" y="17"/>
                    <a:pt x="13" y="25"/>
                  </a:cubicBezTo>
                  <a:cubicBezTo>
                    <a:pt x="15" y="17"/>
                    <a:pt x="18" y="15"/>
                    <a:pt x="25" y="12"/>
                  </a:cubicBezTo>
                  <a:cubicBezTo>
                    <a:pt x="18" y="9"/>
                    <a:pt x="15" y="7"/>
                    <a:pt x="13" y="0"/>
                  </a:cubicBezTo>
                </a:path>
              </a:pathLst>
            </a:custGeom>
            <a:solidFill>
              <a:srgbClr val="FFF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444" name="Freeform 340"/>
            <p:cNvSpPr>
              <a:spLocks/>
            </p:cNvSpPr>
            <p:nvPr/>
          </p:nvSpPr>
          <p:spPr bwMode="auto">
            <a:xfrm>
              <a:off x="7972260" y="4642139"/>
              <a:ext cx="373828" cy="373828"/>
            </a:xfrm>
            <a:custGeom>
              <a:avLst/>
              <a:gdLst>
                <a:gd name="T0" fmla="*/ 13 w 25"/>
                <a:gd name="T1" fmla="*/ 0 h 25"/>
                <a:gd name="T2" fmla="*/ 0 w 25"/>
                <a:gd name="T3" fmla="*/ 12 h 25"/>
                <a:gd name="T4" fmla="*/ 13 w 25"/>
                <a:gd name="T5" fmla="*/ 25 h 25"/>
                <a:gd name="T6" fmla="*/ 25 w 25"/>
                <a:gd name="T7" fmla="*/ 12 h 25"/>
                <a:gd name="T8" fmla="*/ 13 w 25"/>
                <a:gd name="T9" fmla="*/ 0 h 25"/>
              </a:gdLst>
              <a:ahLst/>
              <a:cxnLst>
                <a:cxn ang="0">
                  <a:pos x="T0" y="T1"/>
                </a:cxn>
                <a:cxn ang="0">
                  <a:pos x="T2" y="T3"/>
                </a:cxn>
                <a:cxn ang="0">
                  <a:pos x="T4" y="T5"/>
                </a:cxn>
                <a:cxn ang="0">
                  <a:pos x="T6" y="T7"/>
                </a:cxn>
                <a:cxn ang="0">
                  <a:pos x="T8" y="T9"/>
                </a:cxn>
              </a:cxnLst>
              <a:rect l="0" t="0" r="r" b="b"/>
              <a:pathLst>
                <a:path w="25" h="25">
                  <a:moveTo>
                    <a:pt x="13" y="0"/>
                  </a:moveTo>
                  <a:cubicBezTo>
                    <a:pt x="10" y="7"/>
                    <a:pt x="8" y="10"/>
                    <a:pt x="0" y="12"/>
                  </a:cubicBezTo>
                  <a:cubicBezTo>
                    <a:pt x="8" y="15"/>
                    <a:pt x="10" y="17"/>
                    <a:pt x="13" y="25"/>
                  </a:cubicBezTo>
                  <a:cubicBezTo>
                    <a:pt x="16" y="17"/>
                    <a:pt x="18" y="15"/>
                    <a:pt x="25" y="12"/>
                  </a:cubicBezTo>
                  <a:cubicBezTo>
                    <a:pt x="18" y="10"/>
                    <a:pt x="16" y="7"/>
                    <a:pt x="13" y="0"/>
                  </a:cubicBezTo>
                </a:path>
              </a:pathLst>
            </a:custGeom>
            <a:solidFill>
              <a:srgbClr val="FFF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nvGrpSpPr>
          <p:cNvPr id="9" name="กลุ่ม 8"/>
          <p:cNvGrpSpPr/>
          <p:nvPr/>
        </p:nvGrpSpPr>
        <p:grpSpPr>
          <a:xfrm>
            <a:off x="7437422" y="3685839"/>
            <a:ext cx="3683562" cy="1034111"/>
            <a:chOff x="14853113" y="6452579"/>
            <a:chExt cx="7367124" cy="2068222"/>
          </a:xfrm>
        </p:grpSpPr>
        <p:sp>
          <p:nvSpPr>
            <p:cNvPr id="460" name="TextBox 459"/>
            <p:cNvSpPr txBox="1"/>
            <p:nvPr/>
          </p:nvSpPr>
          <p:spPr>
            <a:xfrm>
              <a:off x="16060941" y="6452579"/>
              <a:ext cx="6159296" cy="2068222"/>
            </a:xfrm>
            <a:prstGeom prst="rect">
              <a:avLst/>
            </a:prstGeom>
            <a:noFill/>
          </p:spPr>
          <p:txBody>
            <a:bodyPr wrap="square" lIns="109710" tIns="54855" rIns="109710" bIns="54855" rtlCol="0">
              <a:spAutoFit/>
            </a:bodyPr>
            <a:lstStyle/>
            <a:p>
              <a:r>
                <a:rPr lang="en-US" sz="1200" dirty="0">
                  <a:solidFill>
                    <a:schemeClr val="tx1">
                      <a:lumMod val="50000"/>
                      <a:lumOff val="50000"/>
                    </a:schemeClr>
                  </a:solidFill>
                  <a:latin typeface="Lato" pitchFamily="34" charset="0"/>
                  <a:ea typeface="Lato" pitchFamily="34" charset="0"/>
                  <a:cs typeface="Lato" pitchFamily="34" charset="0"/>
                </a:rPr>
                <a:t>The company needs to ensure that they don’t allocate more number of projects to the employees which decreases their enthusiasm and as a result, their satisfaction level decreases.</a:t>
              </a:r>
            </a:p>
          </p:txBody>
        </p:sp>
        <p:grpSp>
          <p:nvGrpSpPr>
            <p:cNvPr id="522" name="กลุ่ม 521"/>
            <p:cNvGrpSpPr/>
            <p:nvPr/>
          </p:nvGrpSpPr>
          <p:grpSpPr>
            <a:xfrm>
              <a:off x="14853113" y="6889164"/>
              <a:ext cx="890124" cy="599049"/>
              <a:chOff x="17667288" y="4655974"/>
              <a:chExt cx="752475" cy="506412"/>
            </a:xfrm>
            <a:solidFill>
              <a:schemeClr val="bg1"/>
            </a:solidFill>
          </p:grpSpPr>
          <p:sp>
            <p:nvSpPr>
              <p:cNvPr id="523" name="Freeform 26"/>
              <p:cNvSpPr>
                <a:spLocks/>
              </p:cNvSpPr>
              <p:nvPr/>
            </p:nvSpPr>
            <p:spPr bwMode="auto">
              <a:xfrm>
                <a:off x="17667288" y="5133811"/>
                <a:ext cx="685800" cy="28575"/>
              </a:xfrm>
              <a:custGeom>
                <a:avLst/>
                <a:gdLst>
                  <a:gd name="T0" fmla="*/ 70 w 72"/>
                  <a:gd name="T1" fmla="*/ 0 h 3"/>
                  <a:gd name="T2" fmla="*/ 2 w 72"/>
                  <a:gd name="T3" fmla="*/ 0 h 3"/>
                  <a:gd name="T4" fmla="*/ 0 w 72"/>
                  <a:gd name="T5" fmla="*/ 2 h 3"/>
                  <a:gd name="T6" fmla="*/ 2 w 72"/>
                  <a:gd name="T7" fmla="*/ 3 h 3"/>
                  <a:gd name="T8" fmla="*/ 70 w 72"/>
                  <a:gd name="T9" fmla="*/ 3 h 3"/>
                  <a:gd name="T10" fmla="*/ 72 w 72"/>
                  <a:gd name="T11" fmla="*/ 2 h 3"/>
                  <a:gd name="T12" fmla="*/ 70 w 7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72" h="3">
                    <a:moveTo>
                      <a:pt x="70" y="0"/>
                    </a:moveTo>
                    <a:cubicBezTo>
                      <a:pt x="2" y="0"/>
                      <a:pt x="2" y="0"/>
                      <a:pt x="2" y="0"/>
                    </a:cubicBezTo>
                    <a:cubicBezTo>
                      <a:pt x="1" y="0"/>
                      <a:pt x="0" y="1"/>
                      <a:pt x="0" y="2"/>
                    </a:cubicBezTo>
                    <a:cubicBezTo>
                      <a:pt x="0" y="2"/>
                      <a:pt x="1" y="3"/>
                      <a:pt x="2" y="3"/>
                    </a:cubicBezTo>
                    <a:cubicBezTo>
                      <a:pt x="70" y="3"/>
                      <a:pt x="70" y="3"/>
                      <a:pt x="70" y="3"/>
                    </a:cubicBezTo>
                    <a:cubicBezTo>
                      <a:pt x="71" y="3"/>
                      <a:pt x="72" y="2"/>
                      <a:pt x="72" y="2"/>
                    </a:cubicBezTo>
                    <a:cubicBezTo>
                      <a:pt x="72" y="1"/>
                      <a:pt x="71"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524" name="Freeform 27"/>
              <p:cNvSpPr>
                <a:spLocks noEditPoints="1"/>
              </p:cNvSpPr>
              <p:nvPr/>
            </p:nvSpPr>
            <p:spPr bwMode="auto">
              <a:xfrm>
                <a:off x="17705388" y="5008399"/>
                <a:ext cx="104775" cy="96838"/>
              </a:xfrm>
              <a:custGeom>
                <a:avLst/>
                <a:gdLst>
                  <a:gd name="T0" fmla="*/ 6 w 11"/>
                  <a:gd name="T1" fmla="*/ 10 h 10"/>
                  <a:gd name="T2" fmla="*/ 11 w 11"/>
                  <a:gd name="T3" fmla="*/ 5 h 10"/>
                  <a:gd name="T4" fmla="*/ 6 w 11"/>
                  <a:gd name="T5" fmla="*/ 0 h 10"/>
                  <a:gd name="T6" fmla="*/ 0 w 11"/>
                  <a:gd name="T7" fmla="*/ 5 h 10"/>
                  <a:gd name="T8" fmla="*/ 6 w 11"/>
                  <a:gd name="T9" fmla="*/ 10 h 10"/>
                  <a:gd name="T10" fmla="*/ 6 w 11"/>
                  <a:gd name="T11" fmla="*/ 2 h 10"/>
                  <a:gd name="T12" fmla="*/ 9 w 11"/>
                  <a:gd name="T13" fmla="*/ 5 h 10"/>
                  <a:gd name="T14" fmla="*/ 6 w 11"/>
                  <a:gd name="T15" fmla="*/ 8 h 10"/>
                  <a:gd name="T16" fmla="*/ 3 w 11"/>
                  <a:gd name="T17" fmla="*/ 5 h 10"/>
                  <a:gd name="T18" fmla="*/ 6 w 11"/>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6" y="10"/>
                    </a:moveTo>
                    <a:cubicBezTo>
                      <a:pt x="9" y="10"/>
                      <a:pt x="11" y="8"/>
                      <a:pt x="11" y="5"/>
                    </a:cubicBezTo>
                    <a:cubicBezTo>
                      <a:pt x="11" y="2"/>
                      <a:pt x="9" y="0"/>
                      <a:pt x="6" y="0"/>
                    </a:cubicBezTo>
                    <a:cubicBezTo>
                      <a:pt x="3" y="0"/>
                      <a:pt x="0" y="2"/>
                      <a:pt x="0" y="5"/>
                    </a:cubicBezTo>
                    <a:cubicBezTo>
                      <a:pt x="0" y="8"/>
                      <a:pt x="3" y="10"/>
                      <a:pt x="6" y="10"/>
                    </a:cubicBezTo>
                    <a:close/>
                    <a:moveTo>
                      <a:pt x="6" y="2"/>
                    </a:moveTo>
                    <a:cubicBezTo>
                      <a:pt x="7" y="2"/>
                      <a:pt x="9" y="3"/>
                      <a:pt x="9" y="5"/>
                    </a:cubicBezTo>
                    <a:cubicBezTo>
                      <a:pt x="9" y="6"/>
                      <a:pt x="7" y="8"/>
                      <a:pt x="6" y="8"/>
                    </a:cubicBezTo>
                    <a:cubicBezTo>
                      <a:pt x="4" y="8"/>
                      <a:pt x="3" y="6"/>
                      <a:pt x="3" y="5"/>
                    </a:cubicBezTo>
                    <a:cubicBezTo>
                      <a:pt x="3" y="3"/>
                      <a:pt x="4" y="2"/>
                      <a:pt x="6"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525" name="Freeform 28"/>
              <p:cNvSpPr>
                <a:spLocks noEditPoints="1"/>
              </p:cNvSpPr>
              <p:nvPr/>
            </p:nvSpPr>
            <p:spPr bwMode="auto">
              <a:xfrm>
                <a:off x="17895888" y="4808374"/>
                <a:ext cx="104775" cy="95250"/>
              </a:xfrm>
              <a:custGeom>
                <a:avLst/>
                <a:gdLst>
                  <a:gd name="T0" fmla="*/ 5 w 11"/>
                  <a:gd name="T1" fmla="*/ 10 h 10"/>
                  <a:gd name="T2" fmla="*/ 11 w 11"/>
                  <a:gd name="T3" fmla="*/ 5 h 10"/>
                  <a:gd name="T4" fmla="*/ 5 w 11"/>
                  <a:gd name="T5" fmla="*/ 0 h 10"/>
                  <a:gd name="T6" fmla="*/ 0 w 11"/>
                  <a:gd name="T7" fmla="*/ 5 h 10"/>
                  <a:gd name="T8" fmla="*/ 5 w 11"/>
                  <a:gd name="T9" fmla="*/ 10 h 10"/>
                  <a:gd name="T10" fmla="*/ 5 w 11"/>
                  <a:gd name="T11" fmla="*/ 2 h 10"/>
                  <a:gd name="T12" fmla="*/ 8 w 11"/>
                  <a:gd name="T13" fmla="*/ 5 h 10"/>
                  <a:gd name="T14" fmla="*/ 5 w 11"/>
                  <a:gd name="T15" fmla="*/ 8 h 10"/>
                  <a:gd name="T16" fmla="*/ 3 w 11"/>
                  <a:gd name="T17" fmla="*/ 5 h 10"/>
                  <a:gd name="T18" fmla="*/ 5 w 11"/>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0">
                    <a:moveTo>
                      <a:pt x="5" y="10"/>
                    </a:moveTo>
                    <a:cubicBezTo>
                      <a:pt x="8" y="10"/>
                      <a:pt x="11" y="8"/>
                      <a:pt x="11" y="5"/>
                    </a:cubicBezTo>
                    <a:cubicBezTo>
                      <a:pt x="11" y="2"/>
                      <a:pt x="8" y="0"/>
                      <a:pt x="5" y="0"/>
                    </a:cubicBezTo>
                    <a:cubicBezTo>
                      <a:pt x="3" y="0"/>
                      <a:pt x="0" y="2"/>
                      <a:pt x="0" y="5"/>
                    </a:cubicBezTo>
                    <a:cubicBezTo>
                      <a:pt x="0" y="8"/>
                      <a:pt x="3" y="10"/>
                      <a:pt x="5" y="10"/>
                    </a:cubicBezTo>
                    <a:close/>
                    <a:moveTo>
                      <a:pt x="5" y="2"/>
                    </a:moveTo>
                    <a:cubicBezTo>
                      <a:pt x="7" y="2"/>
                      <a:pt x="8" y="4"/>
                      <a:pt x="8" y="5"/>
                    </a:cubicBezTo>
                    <a:cubicBezTo>
                      <a:pt x="8" y="7"/>
                      <a:pt x="7" y="8"/>
                      <a:pt x="5" y="8"/>
                    </a:cubicBezTo>
                    <a:cubicBezTo>
                      <a:pt x="4" y="8"/>
                      <a:pt x="3" y="7"/>
                      <a:pt x="3" y="5"/>
                    </a:cubicBezTo>
                    <a:cubicBezTo>
                      <a:pt x="3" y="4"/>
                      <a:pt x="4"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526" name="Freeform 29"/>
              <p:cNvSpPr>
                <a:spLocks noEditPoints="1"/>
              </p:cNvSpPr>
              <p:nvPr/>
            </p:nvSpPr>
            <p:spPr bwMode="auto">
              <a:xfrm>
                <a:off x="18086388" y="4960774"/>
                <a:ext cx="95250" cy="106363"/>
              </a:xfrm>
              <a:custGeom>
                <a:avLst/>
                <a:gdLst>
                  <a:gd name="T0" fmla="*/ 5 w 10"/>
                  <a:gd name="T1" fmla="*/ 11 h 11"/>
                  <a:gd name="T2" fmla="*/ 10 w 10"/>
                  <a:gd name="T3" fmla="*/ 6 h 11"/>
                  <a:gd name="T4" fmla="*/ 5 w 10"/>
                  <a:gd name="T5" fmla="*/ 0 h 11"/>
                  <a:gd name="T6" fmla="*/ 0 w 10"/>
                  <a:gd name="T7" fmla="*/ 6 h 11"/>
                  <a:gd name="T8" fmla="*/ 5 w 10"/>
                  <a:gd name="T9" fmla="*/ 11 h 11"/>
                  <a:gd name="T10" fmla="*/ 5 w 10"/>
                  <a:gd name="T11" fmla="*/ 3 h 11"/>
                  <a:gd name="T12" fmla="*/ 8 w 10"/>
                  <a:gd name="T13" fmla="*/ 6 h 11"/>
                  <a:gd name="T14" fmla="*/ 5 w 10"/>
                  <a:gd name="T15" fmla="*/ 9 h 11"/>
                  <a:gd name="T16" fmla="*/ 2 w 10"/>
                  <a:gd name="T17" fmla="*/ 6 h 11"/>
                  <a:gd name="T18" fmla="*/ 5 w 10"/>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1">
                    <a:moveTo>
                      <a:pt x="5" y="11"/>
                    </a:moveTo>
                    <a:cubicBezTo>
                      <a:pt x="8" y="11"/>
                      <a:pt x="10" y="9"/>
                      <a:pt x="10" y="6"/>
                    </a:cubicBezTo>
                    <a:cubicBezTo>
                      <a:pt x="10" y="3"/>
                      <a:pt x="8" y="0"/>
                      <a:pt x="5" y="0"/>
                    </a:cubicBezTo>
                    <a:cubicBezTo>
                      <a:pt x="2" y="0"/>
                      <a:pt x="0" y="3"/>
                      <a:pt x="0" y="6"/>
                    </a:cubicBezTo>
                    <a:cubicBezTo>
                      <a:pt x="0" y="9"/>
                      <a:pt x="2" y="11"/>
                      <a:pt x="5" y="11"/>
                    </a:cubicBezTo>
                    <a:close/>
                    <a:moveTo>
                      <a:pt x="5" y="3"/>
                    </a:moveTo>
                    <a:cubicBezTo>
                      <a:pt x="7" y="3"/>
                      <a:pt x="8" y="4"/>
                      <a:pt x="8" y="6"/>
                    </a:cubicBezTo>
                    <a:cubicBezTo>
                      <a:pt x="8" y="7"/>
                      <a:pt x="7" y="9"/>
                      <a:pt x="5" y="9"/>
                    </a:cubicBezTo>
                    <a:cubicBezTo>
                      <a:pt x="3" y="9"/>
                      <a:pt x="2" y="7"/>
                      <a:pt x="2" y="6"/>
                    </a:cubicBezTo>
                    <a:cubicBezTo>
                      <a:pt x="2" y="4"/>
                      <a:pt x="3" y="3"/>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527" name="Freeform 30"/>
              <p:cNvSpPr>
                <a:spLocks/>
              </p:cNvSpPr>
              <p:nvPr/>
            </p:nvSpPr>
            <p:spPr bwMode="auto">
              <a:xfrm>
                <a:off x="17800638" y="4903624"/>
                <a:ext cx="104775" cy="104775"/>
              </a:xfrm>
              <a:custGeom>
                <a:avLst/>
                <a:gdLst>
                  <a:gd name="T0" fmla="*/ 10 w 11"/>
                  <a:gd name="T1" fmla="*/ 0 h 11"/>
                  <a:gd name="T2" fmla="*/ 0 w 11"/>
                  <a:gd name="T3" fmla="*/ 10 h 11"/>
                  <a:gd name="T4" fmla="*/ 2 w 11"/>
                  <a:gd name="T5" fmla="*/ 11 h 11"/>
                  <a:gd name="T6" fmla="*/ 11 w 11"/>
                  <a:gd name="T7" fmla="*/ 2 h 11"/>
                  <a:gd name="T8" fmla="*/ 10 w 11"/>
                  <a:gd name="T9" fmla="*/ 0 h 11"/>
                </a:gdLst>
                <a:ahLst/>
                <a:cxnLst>
                  <a:cxn ang="0">
                    <a:pos x="T0" y="T1"/>
                  </a:cxn>
                  <a:cxn ang="0">
                    <a:pos x="T2" y="T3"/>
                  </a:cxn>
                  <a:cxn ang="0">
                    <a:pos x="T4" y="T5"/>
                  </a:cxn>
                  <a:cxn ang="0">
                    <a:pos x="T6" y="T7"/>
                  </a:cxn>
                  <a:cxn ang="0">
                    <a:pos x="T8" y="T9"/>
                  </a:cxn>
                </a:cxnLst>
                <a:rect l="0" t="0" r="r" b="b"/>
                <a:pathLst>
                  <a:path w="11" h="11">
                    <a:moveTo>
                      <a:pt x="10" y="0"/>
                    </a:moveTo>
                    <a:cubicBezTo>
                      <a:pt x="0" y="10"/>
                      <a:pt x="0" y="10"/>
                      <a:pt x="0" y="10"/>
                    </a:cubicBezTo>
                    <a:cubicBezTo>
                      <a:pt x="1" y="10"/>
                      <a:pt x="1" y="11"/>
                      <a:pt x="2" y="11"/>
                    </a:cubicBezTo>
                    <a:cubicBezTo>
                      <a:pt x="11" y="2"/>
                      <a:pt x="11" y="2"/>
                      <a:pt x="11" y="2"/>
                    </a:cubicBezTo>
                    <a:cubicBezTo>
                      <a:pt x="11" y="1"/>
                      <a:pt x="10" y="1"/>
                      <a:pt x="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528" name="Freeform 31"/>
              <p:cNvSpPr>
                <a:spLocks/>
              </p:cNvSpPr>
              <p:nvPr/>
            </p:nvSpPr>
            <p:spPr bwMode="auto">
              <a:xfrm>
                <a:off x="18172113" y="4751224"/>
                <a:ext cx="161925" cy="209550"/>
              </a:xfrm>
              <a:custGeom>
                <a:avLst/>
                <a:gdLst>
                  <a:gd name="T0" fmla="*/ 15 w 17"/>
                  <a:gd name="T1" fmla="*/ 0 h 22"/>
                  <a:gd name="T2" fmla="*/ 0 w 17"/>
                  <a:gd name="T3" fmla="*/ 21 h 22"/>
                  <a:gd name="T4" fmla="*/ 2 w 17"/>
                  <a:gd name="T5" fmla="*/ 22 h 22"/>
                  <a:gd name="T6" fmla="*/ 17 w 17"/>
                  <a:gd name="T7" fmla="*/ 1 h 22"/>
                  <a:gd name="T8" fmla="*/ 15 w 17"/>
                  <a:gd name="T9" fmla="*/ 0 h 22"/>
                </a:gdLst>
                <a:ahLst/>
                <a:cxnLst>
                  <a:cxn ang="0">
                    <a:pos x="T0" y="T1"/>
                  </a:cxn>
                  <a:cxn ang="0">
                    <a:pos x="T2" y="T3"/>
                  </a:cxn>
                  <a:cxn ang="0">
                    <a:pos x="T4" y="T5"/>
                  </a:cxn>
                  <a:cxn ang="0">
                    <a:pos x="T6" y="T7"/>
                  </a:cxn>
                  <a:cxn ang="0">
                    <a:pos x="T8" y="T9"/>
                  </a:cxn>
                </a:cxnLst>
                <a:rect l="0" t="0" r="r" b="b"/>
                <a:pathLst>
                  <a:path w="17" h="22">
                    <a:moveTo>
                      <a:pt x="15" y="0"/>
                    </a:moveTo>
                    <a:cubicBezTo>
                      <a:pt x="0" y="21"/>
                      <a:pt x="0" y="21"/>
                      <a:pt x="0" y="21"/>
                    </a:cubicBezTo>
                    <a:cubicBezTo>
                      <a:pt x="0" y="21"/>
                      <a:pt x="1" y="22"/>
                      <a:pt x="2" y="22"/>
                    </a:cubicBezTo>
                    <a:cubicBezTo>
                      <a:pt x="17" y="1"/>
                      <a:pt x="17" y="1"/>
                      <a:pt x="17" y="1"/>
                    </a:cubicBezTo>
                    <a:cubicBezTo>
                      <a:pt x="16" y="1"/>
                      <a:pt x="16"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529" name="Freeform 32"/>
              <p:cNvSpPr>
                <a:spLocks/>
              </p:cNvSpPr>
              <p:nvPr/>
            </p:nvSpPr>
            <p:spPr bwMode="auto">
              <a:xfrm>
                <a:off x="17991138" y="4903624"/>
                <a:ext cx="95250" cy="76200"/>
              </a:xfrm>
              <a:custGeom>
                <a:avLst/>
                <a:gdLst>
                  <a:gd name="T0" fmla="*/ 10 w 10"/>
                  <a:gd name="T1" fmla="*/ 6 h 8"/>
                  <a:gd name="T2" fmla="*/ 2 w 10"/>
                  <a:gd name="T3" fmla="*/ 0 h 8"/>
                  <a:gd name="T4" fmla="*/ 0 w 10"/>
                  <a:gd name="T5" fmla="*/ 1 h 8"/>
                  <a:gd name="T6" fmla="*/ 8 w 10"/>
                  <a:gd name="T7" fmla="*/ 8 h 8"/>
                  <a:gd name="T8" fmla="*/ 10 w 10"/>
                  <a:gd name="T9" fmla="*/ 6 h 8"/>
                </a:gdLst>
                <a:ahLst/>
                <a:cxnLst>
                  <a:cxn ang="0">
                    <a:pos x="T0" y="T1"/>
                  </a:cxn>
                  <a:cxn ang="0">
                    <a:pos x="T2" y="T3"/>
                  </a:cxn>
                  <a:cxn ang="0">
                    <a:pos x="T4" y="T5"/>
                  </a:cxn>
                  <a:cxn ang="0">
                    <a:pos x="T6" y="T7"/>
                  </a:cxn>
                  <a:cxn ang="0">
                    <a:pos x="T8" y="T9"/>
                  </a:cxn>
                </a:cxnLst>
                <a:rect l="0" t="0" r="r" b="b"/>
                <a:pathLst>
                  <a:path w="10" h="8">
                    <a:moveTo>
                      <a:pt x="10" y="6"/>
                    </a:moveTo>
                    <a:cubicBezTo>
                      <a:pt x="2" y="0"/>
                      <a:pt x="2" y="0"/>
                      <a:pt x="2" y="0"/>
                    </a:cubicBezTo>
                    <a:cubicBezTo>
                      <a:pt x="1" y="0"/>
                      <a:pt x="1" y="1"/>
                      <a:pt x="0" y="1"/>
                    </a:cubicBezTo>
                    <a:cubicBezTo>
                      <a:pt x="8" y="8"/>
                      <a:pt x="8" y="8"/>
                      <a:pt x="8" y="8"/>
                    </a:cubicBezTo>
                    <a:cubicBezTo>
                      <a:pt x="9" y="8"/>
                      <a:pt x="9" y="7"/>
                      <a:pt x="10"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530" name="Freeform 33"/>
              <p:cNvSpPr>
                <a:spLocks noEditPoints="1"/>
              </p:cNvSpPr>
              <p:nvPr/>
            </p:nvSpPr>
            <p:spPr bwMode="auto">
              <a:xfrm>
                <a:off x="18324513" y="4655974"/>
                <a:ext cx="95250" cy="95250"/>
              </a:xfrm>
              <a:custGeom>
                <a:avLst/>
                <a:gdLst>
                  <a:gd name="T0" fmla="*/ 5 w 10"/>
                  <a:gd name="T1" fmla="*/ 10 h 10"/>
                  <a:gd name="T2" fmla="*/ 10 w 10"/>
                  <a:gd name="T3" fmla="*/ 5 h 10"/>
                  <a:gd name="T4" fmla="*/ 5 w 10"/>
                  <a:gd name="T5" fmla="*/ 0 h 10"/>
                  <a:gd name="T6" fmla="*/ 0 w 10"/>
                  <a:gd name="T7" fmla="*/ 5 h 10"/>
                  <a:gd name="T8" fmla="*/ 5 w 10"/>
                  <a:gd name="T9" fmla="*/ 10 h 10"/>
                  <a:gd name="T10" fmla="*/ 5 w 10"/>
                  <a:gd name="T11" fmla="*/ 2 h 10"/>
                  <a:gd name="T12" fmla="*/ 8 w 10"/>
                  <a:gd name="T13" fmla="*/ 5 h 10"/>
                  <a:gd name="T14" fmla="*/ 5 w 10"/>
                  <a:gd name="T15" fmla="*/ 8 h 10"/>
                  <a:gd name="T16" fmla="*/ 2 w 10"/>
                  <a:gd name="T17" fmla="*/ 5 h 10"/>
                  <a:gd name="T18" fmla="*/ 5 w 10"/>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5" y="10"/>
                    </a:moveTo>
                    <a:cubicBezTo>
                      <a:pt x="8" y="10"/>
                      <a:pt x="10" y="8"/>
                      <a:pt x="10" y="5"/>
                    </a:cubicBezTo>
                    <a:cubicBezTo>
                      <a:pt x="10" y="2"/>
                      <a:pt x="8" y="0"/>
                      <a:pt x="5" y="0"/>
                    </a:cubicBezTo>
                    <a:cubicBezTo>
                      <a:pt x="2" y="0"/>
                      <a:pt x="0" y="2"/>
                      <a:pt x="0" y="5"/>
                    </a:cubicBezTo>
                    <a:cubicBezTo>
                      <a:pt x="0" y="8"/>
                      <a:pt x="2" y="10"/>
                      <a:pt x="5" y="10"/>
                    </a:cubicBezTo>
                    <a:close/>
                    <a:moveTo>
                      <a:pt x="5" y="2"/>
                    </a:moveTo>
                    <a:cubicBezTo>
                      <a:pt x="7" y="2"/>
                      <a:pt x="8" y="3"/>
                      <a:pt x="8" y="5"/>
                    </a:cubicBezTo>
                    <a:cubicBezTo>
                      <a:pt x="8" y="7"/>
                      <a:pt x="7" y="8"/>
                      <a:pt x="5" y="8"/>
                    </a:cubicBezTo>
                    <a:cubicBezTo>
                      <a:pt x="3" y="8"/>
                      <a:pt x="2" y="7"/>
                      <a:pt x="2" y="5"/>
                    </a:cubicBezTo>
                    <a:cubicBezTo>
                      <a:pt x="2" y="3"/>
                      <a:pt x="3" y="2"/>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sp>
        <p:nvSpPr>
          <p:cNvPr id="456" name="TextBox 455"/>
          <p:cNvSpPr txBox="1"/>
          <p:nvPr/>
        </p:nvSpPr>
        <p:spPr>
          <a:xfrm>
            <a:off x="8046907" y="2518489"/>
            <a:ext cx="3079648" cy="1034111"/>
          </a:xfrm>
          <a:prstGeom prst="rect">
            <a:avLst/>
          </a:prstGeom>
          <a:noFill/>
        </p:spPr>
        <p:txBody>
          <a:bodyPr wrap="square" lIns="109710" tIns="54855" rIns="109710" bIns="54855" rtlCol="0">
            <a:spAutoFit/>
          </a:bodyPr>
          <a:lstStyle/>
          <a:p>
            <a:r>
              <a:rPr lang="en-US" sz="1200" dirty="0">
                <a:solidFill>
                  <a:schemeClr val="tx1">
                    <a:lumMod val="50000"/>
                    <a:lumOff val="50000"/>
                  </a:schemeClr>
                </a:solidFill>
                <a:latin typeface="Lato" pitchFamily="34" charset="0"/>
                <a:ea typeface="Lato" pitchFamily="34" charset="0"/>
                <a:cs typeface="Lato" pitchFamily="34" charset="0"/>
              </a:rPr>
              <a:t>To control the attrition of these employees, they need to be identified on which point their satisfaction level is diminishing and compensate on any way to increase their satisfaction level.</a:t>
            </a:r>
          </a:p>
        </p:txBody>
      </p:sp>
      <p:grpSp>
        <p:nvGrpSpPr>
          <p:cNvPr id="10" name="กลุ่ม 9"/>
          <p:cNvGrpSpPr/>
          <p:nvPr/>
        </p:nvGrpSpPr>
        <p:grpSpPr>
          <a:xfrm>
            <a:off x="7446359" y="5018461"/>
            <a:ext cx="3610324" cy="849445"/>
            <a:chOff x="14999590" y="8353083"/>
            <a:chExt cx="7220647" cy="1698890"/>
          </a:xfrm>
        </p:grpSpPr>
        <p:sp>
          <p:nvSpPr>
            <p:cNvPr id="462" name="TextBox 461"/>
            <p:cNvSpPr txBox="1"/>
            <p:nvPr/>
          </p:nvSpPr>
          <p:spPr>
            <a:xfrm>
              <a:off x="16060942" y="8353083"/>
              <a:ext cx="6159295" cy="1698890"/>
            </a:xfrm>
            <a:prstGeom prst="rect">
              <a:avLst/>
            </a:prstGeom>
            <a:noFill/>
          </p:spPr>
          <p:txBody>
            <a:bodyPr wrap="square" lIns="109710" tIns="54855" rIns="109710" bIns="54855" rtlCol="0">
              <a:spAutoFit/>
            </a:bodyPr>
            <a:lstStyle/>
            <a:p>
              <a:r>
                <a:rPr lang="en-US" sz="1200" dirty="0">
                  <a:solidFill>
                    <a:schemeClr val="tx1">
                      <a:lumMod val="50000"/>
                      <a:lumOff val="50000"/>
                    </a:schemeClr>
                  </a:solidFill>
                  <a:latin typeface="Lato" pitchFamily="34" charset="0"/>
                  <a:ea typeface="Lato" pitchFamily="34" charset="0"/>
                  <a:cs typeface="Lato" pitchFamily="34" charset="0"/>
                </a:rPr>
                <a:t>The company need to maintain their salary structure in a good way so as to increase the satisfaction level of the employees.</a:t>
              </a:r>
            </a:p>
          </p:txBody>
        </p:sp>
        <p:sp>
          <p:nvSpPr>
            <p:cNvPr id="539" name="Freeform 191"/>
            <p:cNvSpPr>
              <a:spLocks noEditPoints="1"/>
            </p:cNvSpPr>
            <p:nvPr/>
          </p:nvSpPr>
          <p:spPr bwMode="auto">
            <a:xfrm>
              <a:off x="14999590" y="8774337"/>
              <a:ext cx="642241" cy="698578"/>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45720" tIns="22860" rIns="45720" bIns="22860" numCol="1" anchor="t" anchorCtr="0" compatLnSpc="1">
              <a:prstTxWarp prst="textNoShape">
                <a:avLst/>
              </a:prstTxWarp>
            </a:bodyPr>
            <a:lstStyle/>
            <a:p>
              <a:endParaRPr lang="th-TH" sz="900"/>
            </a:p>
          </p:txBody>
        </p:sp>
      </p:grpSp>
      <p:sp>
        <p:nvSpPr>
          <p:cNvPr id="446" name="Freeform 39">
            <a:extLst>
              <a:ext uri="{FF2B5EF4-FFF2-40B4-BE49-F238E27FC236}">
                <a16:creationId xmlns:a16="http://schemas.microsoft.com/office/drawing/2014/main" xmlns="" id="{B11E7097-F5BA-43C7-825E-841ECECB35ED}"/>
              </a:ext>
            </a:extLst>
          </p:cNvPr>
          <p:cNvSpPr>
            <a:spLocks noEditPoints="1"/>
          </p:cNvSpPr>
          <p:nvPr/>
        </p:nvSpPr>
        <p:spPr bwMode="auto">
          <a:xfrm>
            <a:off x="7605481" y="3735731"/>
            <a:ext cx="499628" cy="425258"/>
          </a:xfrm>
          <a:custGeom>
            <a:avLst/>
            <a:gdLst>
              <a:gd name="T0" fmla="*/ 57 w 70"/>
              <a:gd name="T1" fmla="*/ 12 h 70"/>
              <a:gd name="T2" fmla="*/ 12 w 70"/>
              <a:gd name="T3" fmla="*/ 13 h 70"/>
              <a:gd name="T4" fmla="*/ 7 w 70"/>
              <a:gd name="T5" fmla="*/ 20 h 70"/>
              <a:gd name="T6" fmla="*/ 7 w 70"/>
              <a:gd name="T7" fmla="*/ 20 h 70"/>
              <a:gd name="T8" fmla="*/ 7 w 70"/>
              <a:gd name="T9" fmla="*/ 20 h 70"/>
              <a:gd name="T10" fmla="*/ 13 w 70"/>
              <a:gd name="T11" fmla="*/ 59 h 70"/>
              <a:gd name="T12" fmla="*/ 58 w 70"/>
              <a:gd name="T13" fmla="*/ 57 h 70"/>
              <a:gd name="T14" fmla="*/ 57 w 70"/>
              <a:gd name="T15" fmla="*/ 12 h 70"/>
              <a:gd name="T16" fmla="*/ 55 w 70"/>
              <a:gd name="T17" fmla="*/ 13 h 70"/>
              <a:gd name="T18" fmla="*/ 61 w 70"/>
              <a:gd name="T19" fmla="*/ 21 h 70"/>
              <a:gd name="T20" fmla="*/ 60 w 70"/>
              <a:gd name="T21" fmla="*/ 21 h 70"/>
              <a:gd name="T22" fmla="*/ 54 w 70"/>
              <a:gd name="T23" fmla="*/ 24 h 70"/>
              <a:gd name="T24" fmla="*/ 50 w 70"/>
              <a:gd name="T25" fmla="*/ 19 h 70"/>
              <a:gd name="T26" fmla="*/ 46 w 70"/>
              <a:gd name="T27" fmla="*/ 16 h 70"/>
              <a:gd name="T28" fmla="*/ 50 w 70"/>
              <a:gd name="T29" fmla="*/ 10 h 70"/>
              <a:gd name="T30" fmla="*/ 55 w 70"/>
              <a:gd name="T31" fmla="*/ 13 h 70"/>
              <a:gd name="T32" fmla="*/ 48 w 70"/>
              <a:gd name="T33" fmla="*/ 9 h 70"/>
              <a:gd name="T34" fmla="*/ 44 w 70"/>
              <a:gd name="T35" fmla="*/ 15 h 70"/>
              <a:gd name="T36" fmla="*/ 25 w 70"/>
              <a:gd name="T37" fmla="*/ 16 h 70"/>
              <a:gd name="T38" fmla="*/ 21 w 70"/>
              <a:gd name="T39" fmla="*/ 9 h 70"/>
              <a:gd name="T40" fmla="*/ 48 w 70"/>
              <a:gd name="T41" fmla="*/ 9 h 70"/>
              <a:gd name="T42" fmla="*/ 9 w 70"/>
              <a:gd name="T43" fmla="*/ 22 h 70"/>
              <a:gd name="T44" fmla="*/ 15 w 70"/>
              <a:gd name="T45" fmla="*/ 26 h 70"/>
              <a:gd name="T46" fmla="*/ 16 w 70"/>
              <a:gd name="T47" fmla="*/ 46 h 70"/>
              <a:gd name="T48" fmla="*/ 9 w 70"/>
              <a:gd name="T49" fmla="*/ 49 h 70"/>
              <a:gd name="T50" fmla="*/ 9 w 70"/>
              <a:gd name="T51" fmla="*/ 22 h 70"/>
              <a:gd name="T52" fmla="*/ 15 w 70"/>
              <a:gd name="T53" fmla="*/ 57 h 70"/>
              <a:gd name="T54" fmla="*/ 10 w 70"/>
              <a:gd name="T55" fmla="*/ 51 h 70"/>
              <a:gd name="T56" fmla="*/ 17 w 70"/>
              <a:gd name="T57" fmla="*/ 48 h 70"/>
              <a:gd name="T58" fmla="*/ 20 w 70"/>
              <a:gd name="T59" fmla="*/ 51 h 70"/>
              <a:gd name="T60" fmla="*/ 25 w 70"/>
              <a:gd name="T61" fmla="*/ 55 h 70"/>
              <a:gd name="T62" fmla="*/ 22 w 70"/>
              <a:gd name="T63" fmla="*/ 61 h 70"/>
              <a:gd name="T64" fmla="*/ 15 w 70"/>
              <a:gd name="T65" fmla="*/ 57 h 70"/>
              <a:gd name="T66" fmla="*/ 24 w 70"/>
              <a:gd name="T67" fmla="*/ 62 h 70"/>
              <a:gd name="T68" fmla="*/ 27 w 70"/>
              <a:gd name="T69" fmla="*/ 56 h 70"/>
              <a:gd name="T70" fmla="*/ 42 w 70"/>
              <a:gd name="T71" fmla="*/ 56 h 70"/>
              <a:gd name="T72" fmla="*/ 46 w 70"/>
              <a:gd name="T73" fmla="*/ 63 h 70"/>
              <a:gd name="T74" fmla="*/ 24 w 70"/>
              <a:gd name="T75" fmla="*/ 62 h 70"/>
              <a:gd name="T76" fmla="*/ 52 w 70"/>
              <a:gd name="T77" fmla="*/ 44 h 70"/>
              <a:gd name="T78" fmla="*/ 52 w 70"/>
              <a:gd name="T79" fmla="*/ 44 h 70"/>
              <a:gd name="T80" fmla="*/ 52 w 70"/>
              <a:gd name="T81" fmla="*/ 44 h 70"/>
              <a:gd name="T82" fmla="*/ 49 w 70"/>
              <a:gd name="T83" fmla="*/ 48 h 70"/>
              <a:gd name="T84" fmla="*/ 22 w 70"/>
              <a:gd name="T85" fmla="*/ 49 h 70"/>
              <a:gd name="T86" fmla="*/ 21 w 70"/>
              <a:gd name="T87" fmla="*/ 22 h 70"/>
              <a:gd name="T88" fmla="*/ 48 w 70"/>
              <a:gd name="T89" fmla="*/ 21 h 70"/>
              <a:gd name="T90" fmla="*/ 52 w 70"/>
              <a:gd name="T91" fmla="*/ 26 h 70"/>
              <a:gd name="T92" fmla="*/ 52 w 70"/>
              <a:gd name="T93" fmla="*/ 26 h 70"/>
              <a:gd name="T94" fmla="*/ 52 w 70"/>
              <a:gd name="T95" fmla="*/ 26 h 70"/>
              <a:gd name="T96" fmla="*/ 52 w 70"/>
              <a:gd name="T97" fmla="*/ 44 h 70"/>
              <a:gd name="T98" fmla="*/ 55 w 70"/>
              <a:gd name="T99" fmla="*/ 44 h 70"/>
              <a:gd name="T100" fmla="*/ 55 w 70"/>
              <a:gd name="T101" fmla="*/ 26 h 70"/>
              <a:gd name="T102" fmla="*/ 61 w 70"/>
              <a:gd name="T103" fmla="*/ 23 h 70"/>
              <a:gd name="T104" fmla="*/ 61 w 70"/>
              <a:gd name="T105" fmla="*/ 23 h 70"/>
              <a:gd name="T106" fmla="*/ 62 w 70"/>
              <a:gd name="T107" fmla="*/ 22 h 70"/>
              <a:gd name="T108" fmla="*/ 62 w 70"/>
              <a:gd name="T109" fmla="*/ 48 h 70"/>
              <a:gd name="T110" fmla="*/ 55 w 70"/>
              <a:gd name="T111" fmla="*/ 4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 h="70">
                <a:moveTo>
                  <a:pt x="57" y="12"/>
                </a:moveTo>
                <a:cubicBezTo>
                  <a:pt x="44" y="0"/>
                  <a:pt x="24" y="1"/>
                  <a:pt x="12" y="13"/>
                </a:cubicBezTo>
                <a:cubicBezTo>
                  <a:pt x="10" y="15"/>
                  <a:pt x="8" y="18"/>
                  <a:pt x="7" y="20"/>
                </a:cubicBezTo>
                <a:cubicBezTo>
                  <a:pt x="7" y="20"/>
                  <a:pt x="7" y="20"/>
                  <a:pt x="7" y="20"/>
                </a:cubicBezTo>
                <a:cubicBezTo>
                  <a:pt x="7" y="20"/>
                  <a:pt x="7" y="20"/>
                  <a:pt x="7" y="20"/>
                </a:cubicBezTo>
                <a:cubicBezTo>
                  <a:pt x="0" y="33"/>
                  <a:pt x="3" y="49"/>
                  <a:pt x="13" y="59"/>
                </a:cubicBezTo>
                <a:cubicBezTo>
                  <a:pt x="26" y="70"/>
                  <a:pt x="47" y="70"/>
                  <a:pt x="58" y="57"/>
                </a:cubicBezTo>
                <a:cubicBezTo>
                  <a:pt x="70" y="44"/>
                  <a:pt x="70" y="24"/>
                  <a:pt x="57" y="12"/>
                </a:cubicBezTo>
                <a:close/>
                <a:moveTo>
                  <a:pt x="55" y="13"/>
                </a:moveTo>
                <a:cubicBezTo>
                  <a:pt x="58" y="16"/>
                  <a:pt x="59" y="18"/>
                  <a:pt x="61" y="21"/>
                </a:cubicBezTo>
                <a:cubicBezTo>
                  <a:pt x="61" y="21"/>
                  <a:pt x="60" y="21"/>
                  <a:pt x="60" y="21"/>
                </a:cubicBezTo>
                <a:cubicBezTo>
                  <a:pt x="54" y="24"/>
                  <a:pt x="54" y="24"/>
                  <a:pt x="54" y="24"/>
                </a:cubicBezTo>
                <a:cubicBezTo>
                  <a:pt x="53" y="22"/>
                  <a:pt x="52" y="21"/>
                  <a:pt x="50" y="19"/>
                </a:cubicBezTo>
                <a:cubicBezTo>
                  <a:pt x="49" y="18"/>
                  <a:pt x="48" y="17"/>
                  <a:pt x="46" y="16"/>
                </a:cubicBezTo>
                <a:cubicBezTo>
                  <a:pt x="50" y="10"/>
                  <a:pt x="50" y="10"/>
                  <a:pt x="50" y="10"/>
                </a:cubicBezTo>
                <a:cubicBezTo>
                  <a:pt x="52" y="11"/>
                  <a:pt x="54" y="12"/>
                  <a:pt x="55" y="13"/>
                </a:cubicBezTo>
                <a:close/>
                <a:moveTo>
                  <a:pt x="48" y="9"/>
                </a:moveTo>
                <a:cubicBezTo>
                  <a:pt x="44" y="15"/>
                  <a:pt x="44" y="15"/>
                  <a:pt x="44" y="15"/>
                </a:cubicBezTo>
                <a:cubicBezTo>
                  <a:pt x="38" y="12"/>
                  <a:pt x="31" y="13"/>
                  <a:pt x="25" y="16"/>
                </a:cubicBezTo>
                <a:cubicBezTo>
                  <a:pt x="21" y="9"/>
                  <a:pt x="21" y="9"/>
                  <a:pt x="21" y="9"/>
                </a:cubicBezTo>
                <a:cubicBezTo>
                  <a:pt x="29" y="5"/>
                  <a:pt x="39" y="4"/>
                  <a:pt x="48" y="9"/>
                </a:cubicBezTo>
                <a:close/>
                <a:moveTo>
                  <a:pt x="9" y="22"/>
                </a:moveTo>
                <a:cubicBezTo>
                  <a:pt x="15" y="26"/>
                  <a:pt x="15" y="26"/>
                  <a:pt x="15" y="26"/>
                </a:cubicBezTo>
                <a:cubicBezTo>
                  <a:pt x="12" y="32"/>
                  <a:pt x="13" y="40"/>
                  <a:pt x="16" y="46"/>
                </a:cubicBezTo>
                <a:cubicBezTo>
                  <a:pt x="9" y="49"/>
                  <a:pt x="9" y="49"/>
                  <a:pt x="9" y="49"/>
                </a:cubicBezTo>
                <a:cubicBezTo>
                  <a:pt x="5" y="41"/>
                  <a:pt x="4" y="31"/>
                  <a:pt x="9" y="22"/>
                </a:cubicBezTo>
                <a:close/>
                <a:moveTo>
                  <a:pt x="15" y="57"/>
                </a:moveTo>
                <a:cubicBezTo>
                  <a:pt x="13" y="55"/>
                  <a:pt x="12" y="53"/>
                  <a:pt x="10" y="51"/>
                </a:cubicBezTo>
                <a:cubicBezTo>
                  <a:pt x="17" y="48"/>
                  <a:pt x="17" y="48"/>
                  <a:pt x="17" y="48"/>
                </a:cubicBezTo>
                <a:cubicBezTo>
                  <a:pt x="18" y="49"/>
                  <a:pt x="19" y="50"/>
                  <a:pt x="20" y="51"/>
                </a:cubicBezTo>
                <a:cubicBezTo>
                  <a:pt x="22" y="53"/>
                  <a:pt x="23" y="54"/>
                  <a:pt x="25" y="55"/>
                </a:cubicBezTo>
                <a:cubicBezTo>
                  <a:pt x="22" y="61"/>
                  <a:pt x="22" y="61"/>
                  <a:pt x="22" y="61"/>
                </a:cubicBezTo>
                <a:cubicBezTo>
                  <a:pt x="19" y="60"/>
                  <a:pt x="17" y="59"/>
                  <a:pt x="15" y="57"/>
                </a:cubicBezTo>
                <a:close/>
                <a:moveTo>
                  <a:pt x="24" y="62"/>
                </a:moveTo>
                <a:cubicBezTo>
                  <a:pt x="27" y="56"/>
                  <a:pt x="27" y="56"/>
                  <a:pt x="27" y="56"/>
                </a:cubicBezTo>
                <a:cubicBezTo>
                  <a:pt x="32" y="57"/>
                  <a:pt x="38" y="57"/>
                  <a:pt x="42" y="56"/>
                </a:cubicBezTo>
                <a:cubicBezTo>
                  <a:pt x="46" y="63"/>
                  <a:pt x="46" y="63"/>
                  <a:pt x="46" y="63"/>
                </a:cubicBezTo>
                <a:cubicBezTo>
                  <a:pt x="39" y="65"/>
                  <a:pt x="31" y="65"/>
                  <a:pt x="24" y="62"/>
                </a:cubicBezTo>
                <a:close/>
                <a:moveTo>
                  <a:pt x="52" y="44"/>
                </a:moveTo>
                <a:cubicBezTo>
                  <a:pt x="52" y="44"/>
                  <a:pt x="52" y="44"/>
                  <a:pt x="52" y="44"/>
                </a:cubicBezTo>
                <a:cubicBezTo>
                  <a:pt x="52" y="44"/>
                  <a:pt x="52" y="44"/>
                  <a:pt x="52" y="44"/>
                </a:cubicBezTo>
                <a:cubicBezTo>
                  <a:pt x="51" y="46"/>
                  <a:pt x="50" y="47"/>
                  <a:pt x="49" y="48"/>
                </a:cubicBezTo>
                <a:cubicBezTo>
                  <a:pt x="42" y="56"/>
                  <a:pt x="30" y="57"/>
                  <a:pt x="22" y="49"/>
                </a:cubicBezTo>
                <a:cubicBezTo>
                  <a:pt x="14" y="42"/>
                  <a:pt x="13" y="30"/>
                  <a:pt x="21" y="22"/>
                </a:cubicBezTo>
                <a:cubicBezTo>
                  <a:pt x="28" y="14"/>
                  <a:pt x="40" y="14"/>
                  <a:pt x="48" y="21"/>
                </a:cubicBezTo>
                <a:cubicBezTo>
                  <a:pt x="50" y="22"/>
                  <a:pt x="51" y="24"/>
                  <a:pt x="52" y="26"/>
                </a:cubicBezTo>
                <a:cubicBezTo>
                  <a:pt x="52" y="26"/>
                  <a:pt x="52" y="26"/>
                  <a:pt x="52" y="26"/>
                </a:cubicBezTo>
                <a:cubicBezTo>
                  <a:pt x="52" y="26"/>
                  <a:pt x="52" y="26"/>
                  <a:pt x="52" y="26"/>
                </a:cubicBezTo>
                <a:cubicBezTo>
                  <a:pt x="55" y="32"/>
                  <a:pt x="55" y="38"/>
                  <a:pt x="52" y="44"/>
                </a:cubicBezTo>
                <a:close/>
                <a:moveTo>
                  <a:pt x="55" y="44"/>
                </a:moveTo>
                <a:cubicBezTo>
                  <a:pt x="58" y="39"/>
                  <a:pt x="58" y="32"/>
                  <a:pt x="55" y="26"/>
                </a:cubicBezTo>
                <a:cubicBezTo>
                  <a:pt x="61" y="23"/>
                  <a:pt x="61" y="23"/>
                  <a:pt x="61" y="23"/>
                </a:cubicBezTo>
                <a:cubicBezTo>
                  <a:pt x="61" y="23"/>
                  <a:pt x="61" y="23"/>
                  <a:pt x="61" y="23"/>
                </a:cubicBezTo>
                <a:cubicBezTo>
                  <a:pt x="62" y="23"/>
                  <a:pt x="62" y="22"/>
                  <a:pt x="62" y="22"/>
                </a:cubicBezTo>
                <a:cubicBezTo>
                  <a:pt x="66" y="30"/>
                  <a:pt x="66" y="40"/>
                  <a:pt x="62" y="48"/>
                </a:cubicBezTo>
                <a:lnTo>
                  <a:pt x="55"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7" name="Freeform 39">
            <a:extLst>
              <a:ext uri="{FF2B5EF4-FFF2-40B4-BE49-F238E27FC236}">
                <a16:creationId xmlns:a16="http://schemas.microsoft.com/office/drawing/2014/main" xmlns="" id="{937B0643-AFE1-4316-915A-9287FF54121D}"/>
              </a:ext>
            </a:extLst>
          </p:cNvPr>
          <p:cNvSpPr>
            <a:spLocks noEditPoints="1"/>
          </p:cNvSpPr>
          <p:nvPr/>
        </p:nvSpPr>
        <p:spPr bwMode="auto">
          <a:xfrm>
            <a:off x="7632670" y="2567571"/>
            <a:ext cx="499628" cy="425258"/>
          </a:xfrm>
          <a:custGeom>
            <a:avLst/>
            <a:gdLst>
              <a:gd name="T0" fmla="*/ 57 w 70"/>
              <a:gd name="T1" fmla="*/ 12 h 70"/>
              <a:gd name="T2" fmla="*/ 12 w 70"/>
              <a:gd name="T3" fmla="*/ 13 h 70"/>
              <a:gd name="T4" fmla="*/ 7 w 70"/>
              <a:gd name="T5" fmla="*/ 20 h 70"/>
              <a:gd name="T6" fmla="*/ 7 w 70"/>
              <a:gd name="T7" fmla="*/ 20 h 70"/>
              <a:gd name="T8" fmla="*/ 7 w 70"/>
              <a:gd name="T9" fmla="*/ 20 h 70"/>
              <a:gd name="T10" fmla="*/ 13 w 70"/>
              <a:gd name="T11" fmla="*/ 59 h 70"/>
              <a:gd name="T12" fmla="*/ 58 w 70"/>
              <a:gd name="T13" fmla="*/ 57 h 70"/>
              <a:gd name="T14" fmla="*/ 57 w 70"/>
              <a:gd name="T15" fmla="*/ 12 h 70"/>
              <a:gd name="T16" fmla="*/ 55 w 70"/>
              <a:gd name="T17" fmla="*/ 13 h 70"/>
              <a:gd name="T18" fmla="*/ 61 w 70"/>
              <a:gd name="T19" fmla="*/ 21 h 70"/>
              <a:gd name="T20" fmla="*/ 60 w 70"/>
              <a:gd name="T21" fmla="*/ 21 h 70"/>
              <a:gd name="T22" fmla="*/ 54 w 70"/>
              <a:gd name="T23" fmla="*/ 24 h 70"/>
              <a:gd name="T24" fmla="*/ 50 w 70"/>
              <a:gd name="T25" fmla="*/ 19 h 70"/>
              <a:gd name="T26" fmla="*/ 46 w 70"/>
              <a:gd name="T27" fmla="*/ 16 h 70"/>
              <a:gd name="T28" fmla="*/ 50 w 70"/>
              <a:gd name="T29" fmla="*/ 10 h 70"/>
              <a:gd name="T30" fmla="*/ 55 w 70"/>
              <a:gd name="T31" fmla="*/ 13 h 70"/>
              <a:gd name="T32" fmla="*/ 48 w 70"/>
              <a:gd name="T33" fmla="*/ 9 h 70"/>
              <a:gd name="T34" fmla="*/ 44 w 70"/>
              <a:gd name="T35" fmla="*/ 15 h 70"/>
              <a:gd name="T36" fmla="*/ 25 w 70"/>
              <a:gd name="T37" fmla="*/ 16 h 70"/>
              <a:gd name="T38" fmla="*/ 21 w 70"/>
              <a:gd name="T39" fmla="*/ 9 h 70"/>
              <a:gd name="T40" fmla="*/ 48 w 70"/>
              <a:gd name="T41" fmla="*/ 9 h 70"/>
              <a:gd name="T42" fmla="*/ 9 w 70"/>
              <a:gd name="T43" fmla="*/ 22 h 70"/>
              <a:gd name="T44" fmla="*/ 15 w 70"/>
              <a:gd name="T45" fmla="*/ 26 h 70"/>
              <a:gd name="T46" fmla="*/ 16 w 70"/>
              <a:gd name="T47" fmla="*/ 46 h 70"/>
              <a:gd name="T48" fmla="*/ 9 w 70"/>
              <a:gd name="T49" fmla="*/ 49 h 70"/>
              <a:gd name="T50" fmla="*/ 9 w 70"/>
              <a:gd name="T51" fmla="*/ 22 h 70"/>
              <a:gd name="T52" fmla="*/ 15 w 70"/>
              <a:gd name="T53" fmla="*/ 57 h 70"/>
              <a:gd name="T54" fmla="*/ 10 w 70"/>
              <a:gd name="T55" fmla="*/ 51 h 70"/>
              <a:gd name="T56" fmla="*/ 17 w 70"/>
              <a:gd name="T57" fmla="*/ 48 h 70"/>
              <a:gd name="T58" fmla="*/ 20 w 70"/>
              <a:gd name="T59" fmla="*/ 51 h 70"/>
              <a:gd name="T60" fmla="*/ 25 w 70"/>
              <a:gd name="T61" fmla="*/ 55 h 70"/>
              <a:gd name="T62" fmla="*/ 22 w 70"/>
              <a:gd name="T63" fmla="*/ 61 h 70"/>
              <a:gd name="T64" fmla="*/ 15 w 70"/>
              <a:gd name="T65" fmla="*/ 57 h 70"/>
              <a:gd name="T66" fmla="*/ 24 w 70"/>
              <a:gd name="T67" fmla="*/ 62 h 70"/>
              <a:gd name="T68" fmla="*/ 27 w 70"/>
              <a:gd name="T69" fmla="*/ 56 h 70"/>
              <a:gd name="T70" fmla="*/ 42 w 70"/>
              <a:gd name="T71" fmla="*/ 56 h 70"/>
              <a:gd name="T72" fmla="*/ 46 w 70"/>
              <a:gd name="T73" fmla="*/ 63 h 70"/>
              <a:gd name="T74" fmla="*/ 24 w 70"/>
              <a:gd name="T75" fmla="*/ 62 h 70"/>
              <a:gd name="T76" fmla="*/ 52 w 70"/>
              <a:gd name="T77" fmla="*/ 44 h 70"/>
              <a:gd name="T78" fmla="*/ 52 w 70"/>
              <a:gd name="T79" fmla="*/ 44 h 70"/>
              <a:gd name="T80" fmla="*/ 52 w 70"/>
              <a:gd name="T81" fmla="*/ 44 h 70"/>
              <a:gd name="T82" fmla="*/ 49 w 70"/>
              <a:gd name="T83" fmla="*/ 48 h 70"/>
              <a:gd name="T84" fmla="*/ 22 w 70"/>
              <a:gd name="T85" fmla="*/ 49 h 70"/>
              <a:gd name="T86" fmla="*/ 21 w 70"/>
              <a:gd name="T87" fmla="*/ 22 h 70"/>
              <a:gd name="T88" fmla="*/ 48 w 70"/>
              <a:gd name="T89" fmla="*/ 21 h 70"/>
              <a:gd name="T90" fmla="*/ 52 w 70"/>
              <a:gd name="T91" fmla="*/ 26 h 70"/>
              <a:gd name="T92" fmla="*/ 52 w 70"/>
              <a:gd name="T93" fmla="*/ 26 h 70"/>
              <a:gd name="T94" fmla="*/ 52 w 70"/>
              <a:gd name="T95" fmla="*/ 26 h 70"/>
              <a:gd name="T96" fmla="*/ 52 w 70"/>
              <a:gd name="T97" fmla="*/ 44 h 70"/>
              <a:gd name="T98" fmla="*/ 55 w 70"/>
              <a:gd name="T99" fmla="*/ 44 h 70"/>
              <a:gd name="T100" fmla="*/ 55 w 70"/>
              <a:gd name="T101" fmla="*/ 26 h 70"/>
              <a:gd name="T102" fmla="*/ 61 w 70"/>
              <a:gd name="T103" fmla="*/ 23 h 70"/>
              <a:gd name="T104" fmla="*/ 61 w 70"/>
              <a:gd name="T105" fmla="*/ 23 h 70"/>
              <a:gd name="T106" fmla="*/ 62 w 70"/>
              <a:gd name="T107" fmla="*/ 22 h 70"/>
              <a:gd name="T108" fmla="*/ 62 w 70"/>
              <a:gd name="T109" fmla="*/ 48 h 70"/>
              <a:gd name="T110" fmla="*/ 55 w 70"/>
              <a:gd name="T111" fmla="*/ 4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 h="70">
                <a:moveTo>
                  <a:pt x="57" y="12"/>
                </a:moveTo>
                <a:cubicBezTo>
                  <a:pt x="44" y="0"/>
                  <a:pt x="24" y="1"/>
                  <a:pt x="12" y="13"/>
                </a:cubicBezTo>
                <a:cubicBezTo>
                  <a:pt x="10" y="15"/>
                  <a:pt x="8" y="18"/>
                  <a:pt x="7" y="20"/>
                </a:cubicBezTo>
                <a:cubicBezTo>
                  <a:pt x="7" y="20"/>
                  <a:pt x="7" y="20"/>
                  <a:pt x="7" y="20"/>
                </a:cubicBezTo>
                <a:cubicBezTo>
                  <a:pt x="7" y="20"/>
                  <a:pt x="7" y="20"/>
                  <a:pt x="7" y="20"/>
                </a:cubicBezTo>
                <a:cubicBezTo>
                  <a:pt x="0" y="33"/>
                  <a:pt x="3" y="49"/>
                  <a:pt x="13" y="59"/>
                </a:cubicBezTo>
                <a:cubicBezTo>
                  <a:pt x="26" y="70"/>
                  <a:pt x="47" y="70"/>
                  <a:pt x="58" y="57"/>
                </a:cubicBezTo>
                <a:cubicBezTo>
                  <a:pt x="70" y="44"/>
                  <a:pt x="70" y="24"/>
                  <a:pt x="57" y="12"/>
                </a:cubicBezTo>
                <a:close/>
                <a:moveTo>
                  <a:pt x="55" y="13"/>
                </a:moveTo>
                <a:cubicBezTo>
                  <a:pt x="58" y="16"/>
                  <a:pt x="59" y="18"/>
                  <a:pt x="61" y="21"/>
                </a:cubicBezTo>
                <a:cubicBezTo>
                  <a:pt x="61" y="21"/>
                  <a:pt x="60" y="21"/>
                  <a:pt x="60" y="21"/>
                </a:cubicBezTo>
                <a:cubicBezTo>
                  <a:pt x="54" y="24"/>
                  <a:pt x="54" y="24"/>
                  <a:pt x="54" y="24"/>
                </a:cubicBezTo>
                <a:cubicBezTo>
                  <a:pt x="53" y="22"/>
                  <a:pt x="52" y="21"/>
                  <a:pt x="50" y="19"/>
                </a:cubicBezTo>
                <a:cubicBezTo>
                  <a:pt x="49" y="18"/>
                  <a:pt x="48" y="17"/>
                  <a:pt x="46" y="16"/>
                </a:cubicBezTo>
                <a:cubicBezTo>
                  <a:pt x="50" y="10"/>
                  <a:pt x="50" y="10"/>
                  <a:pt x="50" y="10"/>
                </a:cubicBezTo>
                <a:cubicBezTo>
                  <a:pt x="52" y="11"/>
                  <a:pt x="54" y="12"/>
                  <a:pt x="55" y="13"/>
                </a:cubicBezTo>
                <a:close/>
                <a:moveTo>
                  <a:pt x="48" y="9"/>
                </a:moveTo>
                <a:cubicBezTo>
                  <a:pt x="44" y="15"/>
                  <a:pt x="44" y="15"/>
                  <a:pt x="44" y="15"/>
                </a:cubicBezTo>
                <a:cubicBezTo>
                  <a:pt x="38" y="12"/>
                  <a:pt x="31" y="13"/>
                  <a:pt x="25" y="16"/>
                </a:cubicBezTo>
                <a:cubicBezTo>
                  <a:pt x="21" y="9"/>
                  <a:pt x="21" y="9"/>
                  <a:pt x="21" y="9"/>
                </a:cubicBezTo>
                <a:cubicBezTo>
                  <a:pt x="29" y="5"/>
                  <a:pt x="39" y="4"/>
                  <a:pt x="48" y="9"/>
                </a:cubicBezTo>
                <a:close/>
                <a:moveTo>
                  <a:pt x="9" y="22"/>
                </a:moveTo>
                <a:cubicBezTo>
                  <a:pt x="15" y="26"/>
                  <a:pt x="15" y="26"/>
                  <a:pt x="15" y="26"/>
                </a:cubicBezTo>
                <a:cubicBezTo>
                  <a:pt x="12" y="32"/>
                  <a:pt x="13" y="40"/>
                  <a:pt x="16" y="46"/>
                </a:cubicBezTo>
                <a:cubicBezTo>
                  <a:pt x="9" y="49"/>
                  <a:pt x="9" y="49"/>
                  <a:pt x="9" y="49"/>
                </a:cubicBezTo>
                <a:cubicBezTo>
                  <a:pt x="5" y="41"/>
                  <a:pt x="4" y="31"/>
                  <a:pt x="9" y="22"/>
                </a:cubicBezTo>
                <a:close/>
                <a:moveTo>
                  <a:pt x="15" y="57"/>
                </a:moveTo>
                <a:cubicBezTo>
                  <a:pt x="13" y="55"/>
                  <a:pt x="12" y="53"/>
                  <a:pt x="10" y="51"/>
                </a:cubicBezTo>
                <a:cubicBezTo>
                  <a:pt x="17" y="48"/>
                  <a:pt x="17" y="48"/>
                  <a:pt x="17" y="48"/>
                </a:cubicBezTo>
                <a:cubicBezTo>
                  <a:pt x="18" y="49"/>
                  <a:pt x="19" y="50"/>
                  <a:pt x="20" y="51"/>
                </a:cubicBezTo>
                <a:cubicBezTo>
                  <a:pt x="22" y="53"/>
                  <a:pt x="23" y="54"/>
                  <a:pt x="25" y="55"/>
                </a:cubicBezTo>
                <a:cubicBezTo>
                  <a:pt x="22" y="61"/>
                  <a:pt x="22" y="61"/>
                  <a:pt x="22" y="61"/>
                </a:cubicBezTo>
                <a:cubicBezTo>
                  <a:pt x="19" y="60"/>
                  <a:pt x="17" y="59"/>
                  <a:pt x="15" y="57"/>
                </a:cubicBezTo>
                <a:close/>
                <a:moveTo>
                  <a:pt x="24" y="62"/>
                </a:moveTo>
                <a:cubicBezTo>
                  <a:pt x="27" y="56"/>
                  <a:pt x="27" y="56"/>
                  <a:pt x="27" y="56"/>
                </a:cubicBezTo>
                <a:cubicBezTo>
                  <a:pt x="32" y="57"/>
                  <a:pt x="38" y="57"/>
                  <a:pt x="42" y="56"/>
                </a:cubicBezTo>
                <a:cubicBezTo>
                  <a:pt x="46" y="63"/>
                  <a:pt x="46" y="63"/>
                  <a:pt x="46" y="63"/>
                </a:cubicBezTo>
                <a:cubicBezTo>
                  <a:pt x="39" y="65"/>
                  <a:pt x="31" y="65"/>
                  <a:pt x="24" y="62"/>
                </a:cubicBezTo>
                <a:close/>
                <a:moveTo>
                  <a:pt x="52" y="44"/>
                </a:moveTo>
                <a:cubicBezTo>
                  <a:pt x="52" y="44"/>
                  <a:pt x="52" y="44"/>
                  <a:pt x="52" y="44"/>
                </a:cubicBezTo>
                <a:cubicBezTo>
                  <a:pt x="52" y="44"/>
                  <a:pt x="52" y="44"/>
                  <a:pt x="52" y="44"/>
                </a:cubicBezTo>
                <a:cubicBezTo>
                  <a:pt x="51" y="46"/>
                  <a:pt x="50" y="47"/>
                  <a:pt x="49" y="48"/>
                </a:cubicBezTo>
                <a:cubicBezTo>
                  <a:pt x="42" y="56"/>
                  <a:pt x="30" y="57"/>
                  <a:pt x="22" y="49"/>
                </a:cubicBezTo>
                <a:cubicBezTo>
                  <a:pt x="14" y="42"/>
                  <a:pt x="13" y="30"/>
                  <a:pt x="21" y="22"/>
                </a:cubicBezTo>
                <a:cubicBezTo>
                  <a:pt x="28" y="14"/>
                  <a:pt x="40" y="14"/>
                  <a:pt x="48" y="21"/>
                </a:cubicBezTo>
                <a:cubicBezTo>
                  <a:pt x="50" y="22"/>
                  <a:pt x="51" y="24"/>
                  <a:pt x="52" y="26"/>
                </a:cubicBezTo>
                <a:cubicBezTo>
                  <a:pt x="52" y="26"/>
                  <a:pt x="52" y="26"/>
                  <a:pt x="52" y="26"/>
                </a:cubicBezTo>
                <a:cubicBezTo>
                  <a:pt x="52" y="26"/>
                  <a:pt x="52" y="26"/>
                  <a:pt x="52" y="26"/>
                </a:cubicBezTo>
                <a:cubicBezTo>
                  <a:pt x="55" y="32"/>
                  <a:pt x="55" y="38"/>
                  <a:pt x="52" y="44"/>
                </a:cubicBezTo>
                <a:close/>
                <a:moveTo>
                  <a:pt x="55" y="44"/>
                </a:moveTo>
                <a:cubicBezTo>
                  <a:pt x="58" y="39"/>
                  <a:pt x="58" y="32"/>
                  <a:pt x="55" y="26"/>
                </a:cubicBezTo>
                <a:cubicBezTo>
                  <a:pt x="61" y="23"/>
                  <a:pt x="61" y="23"/>
                  <a:pt x="61" y="23"/>
                </a:cubicBezTo>
                <a:cubicBezTo>
                  <a:pt x="61" y="23"/>
                  <a:pt x="61" y="23"/>
                  <a:pt x="61" y="23"/>
                </a:cubicBezTo>
                <a:cubicBezTo>
                  <a:pt x="62" y="23"/>
                  <a:pt x="62" y="22"/>
                  <a:pt x="62" y="22"/>
                </a:cubicBezTo>
                <a:cubicBezTo>
                  <a:pt x="66" y="30"/>
                  <a:pt x="66" y="40"/>
                  <a:pt x="62" y="48"/>
                </a:cubicBezTo>
                <a:lnTo>
                  <a:pt x="55"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8" name="Freeform 39">
            <a:extLst>
              <a:ext uri="{FF2B5EF4-FFF2-40B4-BE49-F238E27FC236}">
                <a16:creationId xmlns:a16="http://schemas.microsoft.com/office/drawing/2014/main" xmlns="" id="{0F8C6B1E-D613-4C7F-9EFF-241CCCAE56FA}"/>
              </a:ext>
            </a:extLst>
          </p:cNvPr>
          <p:cNvSpPr>
            <a:spLocks noEditPoints="1"/>
          </p:cNvSpPr>
          <p:nvPr/>
        </p:nvSpPr>
        <p:spPr bwMode="auto">
          <a:xfrm>
            <a:off x="7598597" y="5024227"/>
            <a:ext cx="499628" cy="425258"/>
          </a:xfrm>
          <a:custGeom>
            <a:avLst/>
            <a:gdLst>
              <a:gd name="T0" fmla="*/ 57 w 70"/>
              <a:gd name="T1" fmla="*/ 12 h 70"/>
              <a:gd name="T2" fmla="*/ 12 w 70"/>
              <a:gd name="T3" fmla="*/ 13 h 70"/>
              <a:gd name="T4" fmla="*/ 7 w 70"/>
              <a:gd name="T5" fmla="*/ 20 h 70"/>
              <a:gd name="T6" fmla="*/ 7 w 70"/>
              <a:gd name="T7" fmla="*/ 20 h 70"/>
              <a:gd name="T8" fmla="*/ 7 w 70"/>
              <a:gd name="T9" fmla="*/ 20 h 70"/>
              <a:gd name="T10" fmla="*/ 13 w 70"/>
              <a:gd name="T11" fmla="*/ 59 h 70"/>
              <a:gd name="T12" fmla="*/ 58 w 70"/>
              <a:gd name="T13" fmla="*/ 57 h 70"/>
              <a:gd name="T14" fmla="*/ 57 w 70"/>
              <a:gd name="T15" fmla="*/ 12 h 70"/>
              <a:gd name="T16" fmla="*/ 55 w 70"/>
              <a:gd name="T17" fmla="*/ 13 h 70"/>
              <a:gd name="T18" fmla="*/ 61 w 70"/>
              <a:gd name="T19" fmla="*/ 21 h 70"/>
              <a:gd name="T20" fmla="*/ 60 w 70"/>
              <a:gd name="T21" fmla="*/ 21 h 70"/>
              <a:gd name="T22" fmla="*/ 54 w 70"/>
              <a:gd name="T23" fmla="*/ 24 h 70"/>
              <a:gd name="T24" fmla="*/ 50 w 70"/>
              <a:gd name="T25" fmla="*/ 19 h 70"/>
              <a:gd name="T26" fmla="*/ 46 w 70"/>
              <a:gd name="T27" fmla="*/ 16 h 70"/>
              <a:gd name="T28" fmla="*/ 50 w 70"/>
              <a:gd name="T29" fmla="*/ 10 h 70"/>
              <a:gd name="T30" fmla="*/ 55 w 70"/>
              <a:gd name="T31" fmla="*/ 13 h 70"/>
              <a:gd name="T32" fmla="*/ 48 w 70"/>
              <a:gd name="T33" fmla="*/ 9 h 70"/>
              <a:gd name="T34" fmla="*/ 44 w 70"/>
              <a:gd name="T35" fmla="*/ 15 h 70"/>
              <a:gd name="T36" fmla="*/ 25 w 70"/>
              <a:gd name="T37" fmla="*/ 16 h 70"/>
              <a:gd name="T38" fmla="*/ 21 w 70"/>
              <a:gd name="T39" fmla="*/ 9 h 70"/>
              <a:gd name="T40" fmla="*/ 48 w 70"/>
              <a:gd name="T41" fmla="*/ 9 h 70"/>
              <a:gd name="T42" fmla="*/ 9 w 70"/>
              <a:gd name="T43" fmla="*/ 22 h 70"/>
              <a:gd name="T44" fmla="*/ 15 w 70"/>
              <a:gd name="T45" fmla="*/ 26 h 70"/>
              <a:gd name="T46" fmla="*/ 16 w 70"/>
              <a:gd name="T47" fmla="*/ 46 h 70"/>
              <a:gd name="T48" fmla="*/ 9 w 70"/>
              <a:gd name="T49" fmla="*/ 49 h 70"/>
              <a:gd name="T50" fmla="*/ 9 w 70"/>
              <a:gd name="T51" fmla="*/ 22 h 70"/>
              <a:gd name="T52" fmla="*/ 15 w 70"/>
              <a:gd name="T53" fmla="*/ 57 h 70"/>
              <a:gd name="T54" fmla="*/ 10 w 70"/>
              <a:gd name="T55" fmla="*/ 51 h 70"/>
              <a:gd name="T56" fmla="*/ 17 w 70"/>
              <a:gd name="T57" fmla="*/ 48 h 70"/>
              <a:gd name="T58" fmla="*/ 20 w 70"/>
              <a:gd name="T59" fmla="*/ 51 h 70"/>
              <a:gd name="T60" fmla="*/ 25 w 70"/>
              <a:gd name="T61" fmla="*/ 55 h 70"/>
              <a:gd name="T62" fmla="*/ 22 w 70"/>
              <a:gd name="T63" fmla="*/ 61 h 70"/>
              <a:gd name="T64" fmla="*/ 15 w 70"/>
              <a:gd name="T65" fmla="*/ 57 h 70"/>
              <a:gd name="T66" fmla="*/ 24 w 70"/>
              <a:gd name="T67" fmla="*/ 62 h 70"/>
              <a:gd name="T68" fmla="*/ 27 w 70"/>
              <a:gd name="T69" fmla="*/ 56 h 70"/>
              <a:gd name="T70" fmla="*/ 42 w 70"/>
              <a:gd name="T71" fmla="*/ 56 h 70"/>
              <a:gd name="T72" fmla="*/ 46 w 70"/>
              <a:gd name="T73" fmla="*/ 63 h 70"/>
              <a:gd name="T74" fmla="*/ 24 w 70"/>
              <a:gd name="T75" fmla="*/ 62 h 70"/>
              <a:gd name="T76" fmla="*/ 52 w 70"/>
              <a:gd name="T77" fmla="*/ 44 h 70"/>
              <a:gd name="T78" fmla="*/ 52 w 70"/>
              <a:gd name="T79" fmla="*/ 44 h 70"/>
              <a:gd name="T80" fmla="*/ 52 w 70"/>
              <a:gd name="T81" fmla="*/ 44 h 70"/>
              <a:gd name="T82" fmla="*/ 49 w 70"/>
              <a:gd name="T83" fmla="*/ 48 h 70"/>
              <a:gd name="T84" fmla="*/ 22 w 70"/>
              <a:gd name="T85" fmla="*/ 49 h 70"/>
              <a:gd name="T86" fmla="*/ 21 w 70"/>
              <a:gd name="T87" fmla="*/ 22 h 70"/>
              <a:gd name="T88" fmla="*/ 48 w 70"/>
              <a:gd name="T89" fmla="*/ 21 h 70"/>
              <a:gd name="T90" fmla="*/ 52 w 70"/>
              <a:gd name="T91" fmla="*/ 26 h 70"/>
              <a:gd name="T92" fmla="*/ 52 w 70"/>
              <a:gd name="T93" fmla="*/ 26 h 70"/>
              <a:gd name="T94" fmla="*/ 52 w 70"/>
              <a:gd name="T95" fmla="*/ 26 h 70"/>
              <a:gd name="T96" fmla="*/ 52 w 70"/>
              <a:gd name="T97" fmla="*/ 44 h 70"/>
              <a:gd name="T98" fmla="*/ 55 w 70"/>
              <a:gd name="T99" fmla="*/ 44 h 70"/>
              <a:gd name="T100" fmla="*/ 55 w 70"/>
              <a:gd name="T101" fmla="*/ 26 h 70"/>
              <a:gd name="T102" fmla="*/ 61 w 70"/>
              <a:gd name="T103" fmla="*/ 23 h 70"/>
              <a:gd name="T104" fmla="*/ 61 w 70"/>
              <a:gd name="T105" fmla="*/ 23 h 70"/>
              <a:gd name="T106" fmla="*/ 62 w 70"/>
              <a:gd name="T107" fmla="*/ 22 h 70"/>
              <a:gd name="T108" fmla="*/ 62 w 70"/>
              <a:gd name="T109" fmla="*/ 48 h 70"/>
              <a:gd name="T110" fmla="*/ 55 w 70"/>
              <a:gd name="T111" fmla="*/ 4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0" h="70">
                <a:moveTo>
                  <a:pt x="57" y="12"/>
                </a:moveTo>
                <a:cubicBezTo>
                  <a:pt x="44" y="0"/>
                  <a:pt x="24" y="1"/>
                  <a:pt x="12" y="13"/>
                </a:cubicBezTo>
                <a:cubicBezTo>
                  <a:pt x="10" y="15"/>
                  <a:pt x="8" y="18"/>
                  <a:pt x="7" y="20"/>
                </a:cubicBezTo>
                <a:cubicBezTo>
                  <a:pt x="7" y="20"/>
                  <a:pt x="7" y="20"/>
                  <a:pt x="7" y="20"/>
                </a:cubicBezTo>
                <a:cubicBezTo>
                  <a:pt x="7" y="20"/>
                  <a:pt x="7" y="20"/>
                  <a:pt x="7" y="20"/>
                </a:cubicBezTo>
                <a:cubicBezTo>
                  <a:pt x="0" y="33"/>
                  <a:pt x="3" y="49"/>
                  <a:pt x="13" y="59"/>
                </a:cubicBezTo>
                <a:cubicBezTo>
                  <a:pt x="26" y="70"/>
                  <a:pt x="47" y="70"/>
                  <a:pt x="58" y="57"/>
                </a:cubicBezTo>
                <a:cubicBezTo>
                  <a:pt x="70" y="44"/>
                  <a:pt x="70" y="24"/>
                  <a:pt x="57" y="12"/>
                </a:cubicBezTo>
                <a:close/>
                <a:moveTo>
                  <a:pt x="55" y="13"/>
                </a:moveTo>
                <a:cubicBezTo>
                  <a:pt x="58" y="16"/>
                  <a:pt x="59" y="18"/>
                  <a:pt x="61" y="21"/>
                </a:cubicBezTo>
                <a:cubicBezTo>
                  <a:pt x="61" y="21"/>
                  <a:pt x="60" y="21"/>
                  <a:pt x="60" y="21"/>
                </a:cubicBezTo>
                <a:cubicBezTo>
                  <a:pt x="54" y="24"/>
                  <a:pt x="54" y="24"/>
                  <a:pt x="54" y="24"/>
                </a:cubicBezTo>
                <a:cubicBezTo>
                  <a:pt x="53" y="22"/>
                  <a:pt x="52" y="21"/>
                  <a:pt x="50" y="19"/>
                </a:cubicBezTo>
                <a:cubicBezTo>
                  <a:pt x="49" y="18"/>
                  <a:pt x="48" y="17"/>
                  <a:pt x="46" y="16"/>
                </a:cubicBezTo>
                <a:cubicBezTo>
                  <a:pt x="50" y="10"/>
                  <a:pt x="50" y="10"/>
                  <a:pt x="50" y="10"/>
                </a:cubicBezTo>
                <a:cubicBezTo>
                  <a:pt x="52" y="11"/>
                  <a:pt x="54" y="12"/>
                  <a:pt x="55" y="13"/>
                </a:cubicBezTo>
                <a:close/>
                <a:moveTo>
                  <a:pt x="48" y="9"/>
                </a:moveTo>
                <a:cubicBezTo>
                  <a:pt x="44" y="15"/>
                  <a:pt x="44" y="15"/>
                  <a:pt x="44" y="15"/>
                </a:cubicBezTo>
                <a:cubicBezTo>
                  <a:pt x="38" y="12"/>
                  <a:pt x="31" y="13"/>
                  <a:pt x="25" y="16"/>
                </a:cubicBezTo>
                <a:cubicBezTo>
                  <a:pt x="21" y="9"/>
                  <a:pt x="21" y="9"/>
                  <a:pt x="21" y="9"/>
                </a:cubicBezTo>
                <a:cubicBezTo>
                  <a:pt x="29" y="5"/>
                  <a:pt x="39" y="4"/>
                  <a:pt x="48" y="9"/>
                </a:cubicBezTo>
                <a:close/>
                <a:moveTo>
                  <a:pt x="9" y="22"/>
                </a:moveTo>
                <a:cubicBezTo>
                  <a:pt x="15" y="26"/>
                  <a:pt x="15" y="26"/>
                  <a:pt x="15" y="26"/>
                </a:cubicBezTo>
                <a:cubicBezTo>
                  <a:pt x="12" y="32"/>
                  <a:pt x="13" y="40"/>
                  <a:pt x="16" y="46"/>
                </a:cubicBezTo>
                <a:cubicBezTo>
                  <a:pt x="9" y="49"/>
                  <a:pt x="9" y="49"/>
                  <a:pt x="9" y="49"/>
                </a:cubicBezTo>
                <a:cubicBezTo>
                  <a:pt x="5" y="41"/>
                  <a:pt x="4" y="31"/>
                  <a:pt x="9" y="22"/>
                </a:cubicBezTo>
                <a:close/>
                <a:moveTo>
                  <a:pt x="15" y="57"/>
                </a:moveTo>
                <a:cubicBezTo>
                  <a:pt x="13" y="55"/>
                  <a:pt x="12" y="53"/>
                  <a:pt x="10" y="51"/>
                </a:cubicBezTo>
                <a:cubicBezTo>
                  <a:pt x="17" y="48"/>
                  <a:pt x="17" y="48"/>
                  <a:pt x="17" y="48"/>
                </a:cubicBezTo>
                <a:cubicBezTo>
                  <a:pt x="18" y="49"/>
                  <a:pt x="19" y="50"/>
                  <a:pt x="20" y="51"/>
                </a:cubicBezTo>
                <a:cubicBezTo>
                  <a:pt x="22" y="53"/>
                  <a:pt x="23" y="54"/>
                  <a:pt x="25" y="55"/>
                </a:cubicBezTo>
                <a:cubicBezTo>
                  <a:pt x="22" y="61"/>
                  <a:pt x="22" y="61"/>
                  <a:pt x="22" y="61"/>
                </a:cubicBezTo>
                <a:cubicBezTo>
                  <a:pt x="19" y="60"/>
                  <a:pt x="17" y="59"/>
                  <a:pt x="15" y="57"/>
                </a:cubicBezTo>
                <a:close/>
                <a:moveTo>
                  <a:pt x="24" y="62"/>
                </a:moveTo>
                <a:cubicBezTo>
                  <a:pt x="27" y="56"/>
                  <a:pt x="27" y="56"/>
                  <a:pt x="27" y="56"/>
                </a:cubicBezTo>
                <a:cubicBezTo>
                  <a:pt x="32" y="57"/>
                  <a:pt x="38" y="57"/>
                  <a:pt x="42" y="56"/>
                </a:cubicBezTo>
                <a:cubicBezTo>
                  <a:pt x="46" y="63"/>
                  <a:pt x="46" y="63"/>
                  <a:pt x="46" y="63"/>
                </a:cubicBezTo>
                <a:cubicBezTo>
                  <a:pt x="39" y="65"/>
                  <a:pt x="31" y="65"/>
                  <a:pt x="24" y="62"/>
                </a:cubicBezTo>
                <a:close/>
                <a:moveTo>
                  <a:pt x="52" y="44"/>
                </a:moveTo>
                <a:cubicBezTo>
                  <a:pt x="52" y="44"/>
                  <a:pt x="52" y="44"/>
                  <a:pt x="52" y="44"/>
                </a:cubicBezTo>
                <a:cubicBezTo>
                  <a:pt x="52" y="44"/>
                  <a:pt x="52" y="44"/>
                  <a:pt x="52" y="44"/>
                </a:cubicBezTo>
                <a:cubicBezTo>
                  <a:pt x="51" y="46"/>
                  <a:pt x="50" y="47"/>
                  <a:pt x="49" y="48"/>
                </a:cubicBezTo>
                <a:cubicBezTo>
                  <a:pt x="42" y="56"/>
                  <a:pt x="30" y="57"/>
                  <a:pt x="22" y="49"/>
                </a:cubicBezTo>
                <a:cubicBezTo>
                  <a:pt x="14" y="42"/>
                  <a:pt x="13" y="30"/>
                  <a:pt x="21" y="22"/>
                </a:cubicBezTo>
                <a:cubicBezTo>
                  <a:pt x="28" y="14"/>
                  <a:pt x="40" y="14"/>
                  <a:pt x="48" y="21"/>
                </a:cubicBezTo>
                <a:cubicBezTo>
                  <a:pt x="50" y="22"/>
                  <a:pt x="51" y="24"/>
                  <a:pt x="52" y="26"/>
                </a:cubicBezTo>
                <a:cubicBezTo>
                  <a:pt x="52" y="26"/>
                  <a:pt x="52" y="26"/>
                  <a:pt x="52" y="26"/>
                </a:cubicBezTo>
                <a:cubicBezTo>
                  <a:pt x="52" y="26"/>
                  <a:pt x="52" y="26"/>
                  <a:pt x="52" y="26"/>
                </a:cubicBezTo>
                <a:cubicBezTo>
                  <a:pt x="55" y="32"/>
                  <a:pt x="55" y="38"/>
                  <a:pt x="52" y="44"/>
                </a:cubicBezTo>
                <a:close/>
                <a:moveTo>
                  <a:pt x="55" y="44"/>
                </a:moveTo>
                <a:cubicBezTo>
                  <a:pt x="58" y="39"/>
                  <a:pt x="58" y="32"/>
                  <a:pt x="55" y="26"/>
                </a:cubicBezTo>
                <a:cubicBezTo>
                  <a:pt x="61" y="23"/>
                  <a:pt x="61" y="23"/>
                  <a:pt x="61" y="23"/>
                </a:cubicBezTo>
                <a:cubicBezTo>
                  <a:pt x="61" y="23"/>
                  <a:pt x="61" y="23"/>
                  <a:pt x="61" y="23"/>
                </a:cubicBezTo>
                <a:cubicBezTo>
                  <a:pt x="62" y="23"/>
                  <a:pt x="62" y="22"/>
                  <a:pt x="62" y="22"/>
                </a:cubicBezTo>
                <a:cubicBezTo>
                  <a:pt x="66" y="30"/>
                  <a:pt x="66" y="40"/>
                  <a:pt x="62" y="48"/>
                </a:cubicBezTo>
                <a:lnTo>
                  <a:pt x="55"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Tree>
    <p:extLst>
      <p:ext uri="{BB962C8B-B14F-4D97-AF65-F5344CB8AC3E}">
        <p14:creationId xmlns:p14="http://schemas.microsoft.com/office/powerpoint/2010/main" val="300635324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80"/>
                                        </p:tgtEl>
                                        <p:attrNameLst>
                                          <p:attrName>style.visibility</p:attrName>
                                        </p:attrNameLst>
                                      </p:cBhvr>
                                      <p:to>
                                        <p:strVal val="visible"/>
                                      </p:to>
                                    </p:set>
                                    <p:animEffect transition="in" filter="fade">
                                      <p:cBhvr>
                                        <p:cTn id="7" dur="500"/>
                                        <p:tgtEl>
                                          <p:spTgt spid="580"/>
                                        </p:tgtEl>
                                      </p:cBhvr>
                                    </p:animEffect>
                                    <p:anim calcmode="lin" valueType="num">
                                      <p:cBhvr>
                                        <p:cTn id="8" dur="500" fill="hold"/>
                                        <p:tgtEl>
                                          <p:spTgt spid="580"/>
                                        </p:tgtEl>
                                        <p:attrNameLst>
                                          <p:attrName>ppt_x</p:attrName>
                                        </p:attrNameLst>
                                      </p:cBhvr>
                                      <p:tavLst>
                                        <p:tav tm="0">
                                          <p:val>
                                            <p:strVal val="#ppt_x"/>
                                          </p:val>
                                        </p:tav>
                                        <p:tav tm="100000">
                                          <p:val>
                                            <p:strVal val="#ppt_x"/>
                                          </p:val>
                                        </p:tav>
                                      </p:tavLst>
                                    </p:anim>
                                    <p:anim calcmode="lin" valueType="num">
                                      <p:cBhvr>
                                        <p:cTn id="9" dur="500" fill="hold"/>
                                        <p:tgtEl>
                                          <p:spTgt spid="58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29"/>
                                        </p:tgtEl>
                                        <p:attrNameLst>
                                          <p:attrName>style.visibility</p:attrName>
                                        </p:attrNameLst>
                                      </p:cBhvr>
                                      <p:to>
                                        <p:strVal val="visible"/>
                                      </p:to>
                                    </p:set>
                                    <p:animEffect transition="in" filter="fade">
                                      <p:cBhvr>
                                        <p:cTn id="13" dur="500"/>
                                        <p:tgtEl>
                                          <p:spTgt spid="229"/>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80"/>
                                        </p:tgtEl>
                                        <p:attrNameLst>
                                          <p:attrName>style.visibility</p:attrName>
                                        </p:attrNameLst>
                                      </p:cBhvr>
                                      <p:to>
                                        <p:strVal val="visible"/>
                                      </p:to>
                                    </p:set>
                                    <p:animEffect transition="in" filter="fade">
                                      <p:cBhvr>
                                        <p:cTn id="17" dur="500"/>
                                        <p:tgtEl>
                                          <p:spTgt spid="380"/>
                                        </p:tgtEl>
                                      </p:cBhvr>
                                    </p:animEffect>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6222" y="819912"/>
            <a:ext cx="7983940" cy="5349240"/>
          </a:xfrm>
          <a:prstGeom prst="rect">
            <a:avLst/>
          </a:prstGeom>
        </p:spPr>
      </p:pic>
    </p:spTree>
    <p:extLst>
      <p:ext uri="{BB962C8B-B14F-4D97-AF65-F5344CB8AC3E}">
        <p14:creationId xmlns:p14="http://schemas.microsoft.com/office/powerpoint/2010/main" val="4225847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559B9BA-AC09-408F-8BD2-3A0BEC996439}"/>
              </a:ext>
            </a:extLst>
          </p:cNvPr>
          <p:cNvSpPr txBox="1"/>
          <p:nvPr/>
        </p:nvSpPr>
        <p:spPr>
          <a:xfrm>
            <a:off x="695325" y="276225"/>
            <a:ext cx="11239500" cy="523220"/>
          </a:xfrm>
          <a:prstGeom prst="rect">
            <a:avLst/>
          </a:prstGeom>
          <a:noFill/>
        </p:spPr>
        <p:txBody>
          <a:bodyPr wrap="square" rtlCol="0">
            <a:spAutoFit/>
          </a:bodyPr>
          <a:lstStyle/>
          <a:p>
            <a:r>
              <a:rPr lang="en-IN" sz="2800" b="1" dirty="0"/>
              <a:t>				PROBLEM STATEMENT</a:t>
            </a:r>
          </a:p>
        </p:txBody>
      </p:sp>
      <p:sp>
        <p:nvSpPr>
          <p:cNvPr id="3" name="TextBox 2">
            <a:extLst>
              <a:ext uri="{FF2B5EF4-FFF2-40B4-BE49-F238E27FC236}">
                <a16:creationId xmlns:a16="http://schemas.microsoft.com/office/drawing/2014/main" xmlns="" id="{061605D4-5D46-4F39-8583-6D0FA936715E}"/>
              </a:ext>
            </a:extLst>
          </p:cNvPr>
          <p:cNvSpPr txBox="1"/>
          <p:nvPr/>
        </p:nvSpPr>
        <p:spPr>
          <a:xfrm>
            <a:off x="1114425" y="923925"/>
            <a:ext cx="10668000" cy="5447645"/>
          </a:xfrm>
          <a:prstGeom prst="rect">
            <a:avLst/>
          </a:prstGeom>
          <a:noFill/>
        </p:spPr>
        <p:txBody>
          <a:bodyPr wrap="square" rtlCol="0">
            <a:spAutoFit/>
          </a:bodyPr>
          <a:lstStyle/>
          <a:p>
            <a:pPr fontAlgn="b"/>
            <a:r>
              <a:rPr lang="en-US" dirty="0"/>
              <a:t>The data is for company X which is trying to control attrition. There are two sets of data: “Existing employees” and “Employees who have left”. </a:t>
            </a:r>
          </a:p>
          <a:p>
            <a:pPr fontAlgn="b"/>
            <a:r>
              <a:rPr lang="en-US" dirty="0"/>
              <a:t>Following attributes are available for every </a:t>
            </a:r>
            <a:r>
              <a:rPr lang="en-US" dirty="0" smtClean="0"/>
              <a:t>employee:-</a:t>
            </a:r>
            <a:endParaRPr lang="en-IN" dirty="0"/>
          </a:p>
          <a:p>
            <a:pPr marL="285750" indent="-285750" fontAlgn="ctr">
              <a:buFont typeface="Wingdings" pitchFamily="2" charset="2"/>
              <a:buChar char="Ø"/>
            </a:pPr>
            <a:r>
              <a:rPr lang="en-IN" dirty="0"/>
              <a:t>Satisfaction Level</a:t>
            </a:r>
          </a:p>
          <a:p>
            <a:pPr marL="285750" indent="-285750" fontAlgn="ctr">
              <a:buFont typeface="Wingdings" pitchFamily="2" charset="2"/>
              <a:buChar char="Ø"/>
            </a:pPr>
            <a:r>
              <a:rPr lang="en-IN" dirty="0"/>
              <a:t>Last evaluation</a:t>
            </a:r>
          </a:p>
          <a:p>
            <a:pPr marL="285750" indent="-285750" fontAlgn="ctr">
              <a:buFont typeface="Wingdings" pitchFamily="2" charset="2"/>
              <a:buChar char="Ø"/>
            </a:pPr>
            <a:r>
              <a:rPr lang="en-IN" dirty="0"/>
              <a:t>Number of projects</a:t>
            </a:r>
          </a:p>
          <a:p>
            <a:pPr marL="285750" indent="-285750" fontAlgn="ctr">
              <a:buFont typeface="Wingdings" pitchFamily="2" charset="2"/>
              <a:buChar char="Ø"/>
            </a:pPr>
            <a:r>
              <a:rPr lang="en-IN" dirty="0"/>
              <a:t>Average monthly hours</a:t>
            </a:r>
          </a:p>
          <a:p>
            <a:pPr marL="285750" indent="-285750" fontAlgn="ctr">
              <a:buFont typeface="Wingdings" pitchFamily="2" charset="2"/>
              <a:buChar char="Ø"/>
            </a:pPr>
            <a:r>
              <a:rPr lang="en-US" dirty="0"/>
              <a:t>Time spent at the company</a:t>
            </a:r>
            <a:endParaRPr lang="en-IN" dirty="0"/>
          </a:p>
          <a:p>
            <a:pPr marL="285750" indent="-285750" fontAlgn="ctr">
              <a:buFont typeface="Wingdings" pitchFamily="2" charset="2"/>
              <a:buChar char="Ø"/>
            </a:pPr>
            <a:r>
              <a:rPr lang="en-US" dirty="0"/>
              <a:t>Whether they have had a work accident</a:t>
            </a:r>
            <a:endParaRPr lang="en-IN" dirty="0"/>
          </a:p>
          <a:p>
            <a:pPr marL="285750" indent="-285750" fontAlgn="ctr">
              <a:buFont typeface="Wingdings" pitchFamily="2" charset="2"/>
              <a:buChar char="Ø"/>
            </a:pPr>
            <a:r>
              <a:rPr lang="en-US" dirty="0"/>
              <a:t>Whether they have had a promotion in the last 5 years</a:t>
            </a:r>
            <a:endParaRPr lang="en-IN" dirty="0"/>
          </a:p>
          <a:p>
            <a:pPr marL="285750" indent="-285750" fontAlgn="ctr">
              <a:buFont typeface="Wingdings" pitchFamily="2" charset="2"/>
              <a:buChar char="Ø"/>
            </a:pPr>
            <a:r>
              <a:rPr lang="en-IN" dirty="0"/>
              <a:t>Departments (column sales)</a:t>
            </a:r>
          </a:p>
          <a:p>
            <a:pPr marL="285750" indent="-285750" fontAlgn="ctr">
              <a:buFont typeface="Wingdings" pitchFamily="2" charset="2"/>
              <a:buChar char="Ø"/>
            </a:pPr>
            <a:r>
              <a:rPr lang="en-IN" dirty="0"/>
              <a:t>Salary</a:t>
            </a:r>
          </a:p>
          <a:p>
            <a:pPr marL="285750" indent="-285750" fontAlgn="ctr">
              <a:buFont typeface="Wingdings" pitchFamily="2" charset="2"/>
              <a:buChar char="Ø"/>
            </a:pPr>
            <a:r>
              <a:rPr lang="en-US" dirty="0"/>
              <a:t>Whether the employee has left</a:t>
            </a:r>
          </a:p>
          <a:p>
            <a:pPr fontAlgn="ctr"/>
            <a:endParaRPr lang="en-US" dirty="0"/>
          </a:p>
          <a:p>
            <a:pPr fontAlgn="ctr"/>
            <a:endParaRPr lang="en-IN" dirty="0"/>
          </a:p>
          <a:p>
            <a:r>
              <a:rPr lang="en-IN" sz="2400" b="1" u="sng" dirty="0"/>
              <a:t>OBJECTIVE:</a:t>
            </a:r>
          </a:p>
          <a:p>
            <a:pPr marL="285750" indent="-285750">
              <a:buFont typeface="Wingdings" panose="05000000000000000000" pitchFamily="2" charset="2"/>
              <a:buChar char="Ø"/>
            </a:pPr>
            <a:r>
              <a:rPr lang="en-IN" dirty="0"/>
              <a:t>Explaining what types of employees are leaving .</a:t>
            </a:r>
          </a:p>
          <a:p>
            <a:pPr marL="285750" indent="-285750">
              <a:buFont typeface="Wingdings" panose="05000000000000000000" pitchFamily="2" charset="2"/>
              <a:buChar char="Ø"/>
            </a:pPr>
            <a:r>
              <a:rPr lang="en-IN" dirty="0"/>
              <a:t>Determining which employees are prone to leave. </a:t>
            </a:r>
          </a:p>
          <a:p>
            <a:pPr marL="285750" indent="-285750">
              <a:buFont typeface="Wingdings" panose="05000000000000000000" pitchFamily="2" charset="2"/>
              <a:buChar char="Ø"/>
            </a:pPr>
            <a:r>
              <a:rPr lang="en-IN" dirty="0"/>
              <a:t>Predict the future employee who would tend to leave the company.</a:t>
            </a:r>
          </a:p>
        </p:txBody>
      </p:sp>
    </p:spTree>
    <p:extLst>
      <p:ext uri="{BB962C8B-B14F-4D97-AF65-F5344CB8AC3E}">
        <p14:creationId xmlns:p14="http://schemas.microsoft.com/office/powerpoint/2010/main" val="3140580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49869" y="241509"/>
            <a:ext cx="2519261" cy="507823"/>
          </a:xfrm>
          <a:prstGeom prst="rect">
            <a:avLst/>
          </a:prstGeom>
          <a:noFill/>
        </p:spPr>
        <p:txBody>
          <a:bodyPr wrap="none" lIns="45711" tIns="22856" rIns="45711" bIns="22856" rtlCol="0">
            <a:spAutoFit/>
          </a:bodyPr>
          <a:lstStyle/>
          <a:p>
            <a:pPr algn="ctr"/>
            <a:r>
              <a:rPr lang="en-US" sz="3000" b="1" dirty="0">
                <a:solidFill>
                  <a:schemeClr val="tx2"/>
                </a:solidFill>
                <a:latin typeface="Lato" pitchFamily="34" charset="0"/>
                <a:ea typeface="Lato" pitchFamily="34" charset="0"/>
                <a:cs typeface="Lato" pitchFamily="34" charset="0"/>
              </a:rPr>
              <a:t>Data Analysis</a:t>
            </a:r>
            <a:endParaRPr lang="id-ID" sz="3000" b="1" dirty="0">
              <a:solidFill>
                <a:schemeClr val="tx2"/>
              </a:solidFill>
              <a:latin typeface="Lato" pitchFamily="34" charset="0"/>
              <a:ea typeface="Lato" pitchFamily="34" charset="0"/>
              <a:cs typeface="Lato" pitchFamily="34" charset="0"/>
            </a:endParaRPr>
          </a:p>
        </p:txBody>
      </p:sp>
      <p:grpSp>
        <p:nvGrpSpPr>
          <p:cNvPr id="5" name="Group 1"/>
          <p:cNvGrpSpPr/>
          <p:nvPr/>
        </p:nvGrpSpPr>
        <p:grpSpPr>
          <a:xfrm>
            <a:off x="5219700" y="793915"/>
            <a:ext cx="1828801" cy="120485"/>
            <a:chOff x="10866255" y="8448874"/>
            <a:chExt cx="2738812" cy="73150"/>
          </a:xfrm>
        </p:grpSpPr>
        <p:sp>
          <p:nvSpPr>
            <p:cNvPr id="6"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7"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8"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9"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0"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1"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grpSp>
      <p:sp>
        <p:nvSpPr>
          <p:cNvPr id="146" name="วงรี 145"/>
          <p:cNvSpPr/>
          <p:nvPr/>
        </p:nvSpPr>
        <p:spPr>
          <a:xfrm>
            <a:off x="5801807" y="1479917"/>
            <a:ext cx="4801982" cy="480198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grpSp>
        <p:nvGrpSpPr>
          <p:cNvPr id="147" name="กลุ่ม 146"/>
          <p:cNvGrpSpPr/>
          <p:nvPr/>
        </p:nvGrpSpPr>
        <p:grpSpPr>
          <a:xfrm>
            <a:off x="9215518" y="1734204"/>
            <a:ext cx="2404983" cy="3616381"/>
            <a:chOff x="17368154" y="3571036"/>
            <a:chExt cx="5773342" cy="8681397"/>
          </a:xfrm>
        </p:grpSpPr>
        <p:sp>
          <p:nvSpPr>
            <p:cNvPr id="148" name="Freeform 484"/>
            <p:cNvSpPr>
              <a:spLocks/>
            </p:cNvSpPr>
            <p:nvPr/>
          </p:nvSpPr>
          <p:spPr bwMode="auto">
            <a:xfrm>
              <a:off x="19966158" y="4789852"/>
              <a:ext cx="866001" cy="903423"/>
            </a:xfrm>
            <a:custGeom>
              <a:avLst/>
              <a:gdLst>
                <a:gd name="T0" fmla="*/ 27 w 27"/>
                <a:gd name="T1" fmla="*/ 14 h 28"/>
                <a:gd name="T2" fmla="*/ 23 w 27"/>
                <a:gd name="T3" fmla="*/ 24 h 28"/>
                <a:gd name="T4" fmla="*/ 13 w 27"/>
                <a:gd name="T5" fmla="*/ 28 h 28"/>
                <a:gd name="T6" fmla="*/ 4 w 27"/>
                <a:gd name="T7" fmla="*/ 24 h 28"/>
                <a:gd name="T8" fmla="*/ 0 w 27"/>
                <a:gd name="T9" fmla="*/ 14 h 28"/>
                <a:gd name="T10" fmla="*/ 4 w 27"/>
                <a:gd name="T11" fmla="*/ 4 h 28"/>
                <a:gd name="T12" fmla="*/ 14 w 27"/>
                <a:gd name="T13" fmla="*/ 0 h 28"/>
                <a:gd name="T14" fmla="*/ 23 w 27"/>
                <a:gd name="T15" fmla="*/ 4 h 28"/>
                <a:gd name="T16" fmla="*/ 27 w 27"/>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7" y="14"/>
                  </a:moveTo>
                  <a:cubicBezTo>
                    <a:pt x="27" y="18"/>
                    <a:pt x="26" y="21"/>
                    <a:pt x="23" y="24"/>
                  </a:cubicBezTo>
                  <a:cubicBezTo>
                    <a:pt x="21" y="27"/>
                    <a:pt x="17" y="28"/>
                    <a:pt x="13" y="28"/>
                  </a:cubicBezTo>
                  <a:cubicBezTo>
                    <a:pt x="10" y="28"/>
                    <a:pt x="7" y="27"/>
                    <a:pt x="4" y="24"/>
                  </a:cubicBezTo>
                  <a:cubicBezTo>
                    <a:pt x="1" y="21"/>
                    <a:pt x="0" y="18"/>
                    <a:pt x="0" y="14"/>
                  </a:cubicBezTo>
                  <a:cubicBezTo>
                    <a:pt x="0" y="10"/>
                    <a:pt x="1" y="7"/>
                    <a:pt x="4" y="4"/>
                  </a:cubicBezTo>
                  <a:cubicBezTo>
                    <a:pt x="7" y="1"/>
                    <a:pt x="10" y="0"/>
                    <a:pt x="14" y="0"/>
                  </a:cubicBezTo>
                  <a:cubicBezTo>
                    <a:pt x="17" y="0"/>
                    <a:pt x="21" y="1"/>
                    <a:pt x="23" y="4"/>
                  </a:cubicBezTo>
                  <a:cubicBezTo>
                    <a:pt x="26" y="7"/>
                    <a:pt x="27" y="10"/>
                    <a:pt x="27" y="14"/>
                  </a:cubicBezTo>
                  <a:close/>
                </a:path>
              </a:pathLst>
            </a:custGeom>
            <a:solidFill>
              <a:srgbClr val="EF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49" name="Freeform 485"/>
            <p:cNvSpPr>
              <a:spLocks/>
            </p:cNvSpPr>
            <p:nvPr/>
          </p:nvSpPr>
          <p:spPr bwMode="auto">
            <a:xfrm>
              <a:off x="20158603" y="4982298"/>
              <a:ext cx="481112" cy="518534"/>
            </a:xfrm>
            <a:custGeom>
              <a:avLst/>
              <a:gdLst>
                <a:gd name="T0" fmla="*/ 8 w 15"/>
                <a:gd name="T1" fmla="*/ 16 h 16"/>
                <a:gd name="T2" fmla="*/ 13 w 15"/>
                <a:gd name="T3" fmla="*/ 13 h 16"/>
                <a:gd name="T4" fmla="*/ 15 w 15"/>
                <a:gd name="T5" fmla="*/ 8 h 16"/>
                <a:gd name="T6" fmla="*/ 13 w 15"/>
                <a:gd name="T7" fmla="*/ 3 h 16"/>
                <a:gd name="T8" fmla="*/ 8 w 15"/>
                <a:gd name="T9" fmla="*/ 0 h 16"/>
                <a:gd name="T10" fmla="*/ 2 w 15"/>
                <a:gd name="T11" fmla="*/ 3 h 16"/>
                <a:gd name="T12" fmla="*/ 0 w 15"/>
                <a:gd name="T13" fmla="*/ 8 h 16"/>
                <a:gd name="T14" fmla="*/ 2 w 15"/>
                <a:gd name="T15" fmla="*/ 13 h 16"/>
                <a:gd name="T16" fmla="*/ 8 w 15"/>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16"/>
                  </a:moveTo>
                  <a:cubicBezTo>
                    <a:pt x="10" y="16"/>
                    <a:pt x="11" y="15"/>
                    <a:pt x="13" y="13"/>
                  </a:cubicBezTo>
                  <a:cubicBezTo>
                    <a:pt x="14" y="12"/>
                    <a:pt x="15" y="10"/>
                    <a:pt x="15" y="8"/>
                  </a:cubicBezTo>
                  <a:cubicBezTo>
                    <a:pt x="15" y="6"/>
                    <a:pt x="14" y="4"/>
                    <a:pt x="13" y="3"/>
                  </a:cubicBezTo>
                  <a:cubicBezTo>
                    <a:pt x="11" y="1"/>
                    <a:pt x="10" y="0"/>
                    <a:pt x="8" y="0"/>
                  </a:cubicBezTo>
                  <a:cubicBezTo>
                    <a:pt x="6" y="0"/>
                    <a:pt x="4" y="1"/>
                    <a:pt x="2" y="3"/>
                  </a:cubicBezTo>
                  <a:cubicBezTo>
                    <a:pt x="1" y="4"/>
                    <a:pt x="0" y="6"/>
                    <a:pt x="0" y="8"/>
                  </a:cubicBezTo>
                  <a:cubicBezTo>
                    <a:pt x="0" y="10"/>
                    <a:pt x="1" y="12"/>
                    <a:pt x="2" y="13"/>
                  </a:cubicBezTo>
                  <a:cubicBezTo>
                    <a:pt x="4" y="15"/>
                    <a:pt x="6" y="16"/>
                    <a:pt x="8" y="16"/>
                  </a:cubicBezTo>
                  <a:close/>
                </a:path>
              </a:pathLst>
            </a:custGeom>
            <a:solidFill>
              <a:srgbClr val="EFF8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50" name="Freeform 486"/>
            <p:cNvSpPr>
              <a:spLocks/>
            </p:cNvSpPr>
            <p:nvPr/>
          </p:nvSpPr>
          <p:spPr bwMode="auto">
            <a:xfrm>
              <a:off x="17368154" y="3571036"/>
              <a:ext cx="5773342" cy="2314684"/>
            </a:xfrm>
            <a:custGeom>
              <a:avLst/>
              <a:gdLst>
                <a:gd name="T0" fmla="*/ 0 w 180"/>
                <a:gd name="T1" fmla="*/ 0 h 72"/>
                <a:gd name="T2" fmla="*/ 180 w 180"/>
                <a:gd name="T3" fmla="*/ 1 h 72"/>
                <a:gd name="T4" fmla="*/ 171 w 180"/>
                <a:gd name="T5" fmla="*/ 56 h 72"/>
                <a:gd name="T6" fmla="*/ 170 w 180"/>
                <a:gd name="T7" fmla="*/ 58 h 72"/>
                <a:gd name="T8" fmla="*/ 147 w 180"/>
                <a:gd name="T9" fmla="*/ 72 h 72"/>
                <a:gd name="T10" fmla="*/ 28 w 180"/>
                <a:gd name="T11" fmla="*/ 71 h 72"/>
                <a:gd name="T12" fmla="*/ 9 w 180"/>
                <a:gd name="T13" fmla="*/ 53 h 72"/>
                <a:gd name="T14" fmla="*/ 8 w 180"/>
                <a:gd name="T15" fmla="*/ 50 h 72"/>
                <a:gd name="T16" fmla="*/ 0 w 180"/>
                <a:gd name="T17"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0" h="72">
                  <a:moveTo>
                    <a:pt x="0" y="0"/>
                  </a:moveTo>
                  <a:cubicBezTo>
                    <a:pt x="180" y="1"/>
                    <a:pt x="180" y="1"/>
                    <a:pt x="180" y="1"/>
                  </a:cubicBezTo>
                  <a:cubicBezTo>
                    <a:pt x="171" y="56"/>
                    <a:pt x="171" y="56"/>
                    <a:pt x="171" y="56"/>
                  </a:cubicBezTo>
                  <a:cubicBezTo>
                    <a:pt x="170" y="58"/>
                    <a:pt x="170" y="58"/>
                    <a:pt x="170" y="58"/>
                  </a:cubicBezTo>
                  <a:cubicBezTo>
                    <a:pt x="166" y="68"/>
                    <a:pt x="158" y="72"/>
                    <a:pt x="147" y="72"/>
                  </a:cubicBezTo>
                  <a:cubicBezTo>
                    <a:pt x="28" y="71"/>
                    <a:pt x="28" y="71"/>
                    <a:pt x="28" y="71"/>
                  </a:cubicBezTo>
                  <a:cubicBezTo>
                    <a:pt x="18" y="71"/>
                    <a:pt x="12" y="65"/>
                    <a:pt x="9" y="53"/>
                  </a:cubicBezTo>
                  <a:cubicBezTo>
                    <a:pt x="8" y="50"/>
                    <a:pt x="8" y="50"/>
                    <a:pt x="8" y="50"/>
                  </a:cubicBezTo>
                  <a:lnTo>
                    <a:pt x="0" y="0"/>
                  </a:lnTo>
                  <a:close/>
                </a:path>
              </a:pathLst>
            </a:custGeom>
            <a:solidFill>
              <a:srgbClr val="EFDD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51" name="Freeform 487"/>
            <p:cNvSpPr>
              <a:spLocks/>
            </p:cNvSpPr>
            <p:nvPr/>
          </p:nvSpPr>
          <p:spPr bwMode="auto">
            <a:xfrm>
              <a:off x="19966158" y="4789852"/>
              <a:ext cx="866001" cy="903423"/>
            </a:xfrm>
            <a:custGeom>
              <a:avLst/>
              <a:gdLst>
                <a:gd name="T0" fmla="*/ 27 w 27"/>
                <a:gd name="T1" fmla="*/ 14 h 28"/>
                <a:gd name="T2" fmla="*/ 23 w 27"/>
                <a:gd name="T3" fmla="*/ 4 h 28"/>
                <a:gd name="T4" fmla="*/ 14 w 27"/>
                <a:gd name="T5" fmla="*/ 0 h 28"/>
                <a:gd name="T6" fmla="*/ 4 w 27"/>
                <a:gd name="T7" fmla="*/ 4 h 28"/>
                <a:gd name="T8" fmla="*/ 0 w 27"/>
                <a:gd name="T9" fmla="*/ 14 h 28"/>
                <a:gd name="T10" fmla="*/ 4 w 27"/>
                <a:gd name="T11" fmla="*/ 24 h 28"/>
                <a:gd name="T12" fmla="*/ 13 w 27"/>
                <a:gd name="T13" fmla="*/ 28 h 28"/>
                <a:gd name="T14" fmla="*/ 23 w 27"/>
                <a:gd name="T15" fmla="*/ 24 h 28"/>
                <a:gd name="T16" fmla="*/ 27 w 27"/>
                <a:gd name="T17"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8">
                  <a:moveTo>
                    <a:pt x="27" y="14"/>
                  </a:moveTo>
                  <a:cubicBezTo>
                    <a:pt x="27" y="10"/>
                    <a:pt x="26" y="7"/>
                    <a:pt x="23" y="4"/>
                  </a:cubicBezTo>
                  <a:cubicBezTo>
                    <a:pt x="21" y="1"/>
                    <a:pt x="17" y="0"/>
                    <a:pt x="14" y="0"/>
                  </a:cubicBezTo>
                  <a:cubicBezTo>
                    <a:pt x="10" y="0"/>
                    <a:pt x="7" y="1"/>
                    <a:pt x="4" y="4"/>
                  </a:cubicBezTo>
                  <a:cubicBezTo>
                    <a:pt x="1" y="7"/>
                    <a:pt x="0" y="10"/>
                    <a:pt x="0" y="14"/>
                  </a:cubicBezTo>
                  <a:cubicBezTo>
                    <a:pt x="0" y="18"/>
                    <a:pt x="1" y="21"/>
                    <a:pt x="4" y="24"/>
                  </a:cubicBezTo>
                  <a:cubicBezTo>
                    <a:pt x="7" y="27"/>
                    <a:pt x="10" y="28"/>
                    <a:pt x="13" y="28"/>
                  </a:cubicBezTo>
                  <a:cubicBezTo>
                    <a:pt x="17" y="28"/>
                    <a:pt x="21" y="27"/>
                    <a:pt x="23" y="24"/>
                  </a:cubicBezTo>
                  <a:cubicBezTo>
                    <a:pt x="26" y="21"/>
                    <a:pt x="27" y="18"/>
                    <a:pt x="27" y="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52" name="Freeform 488"/>
            <p:cNvSpPr>
              <a:spLocks/>
            </p:cNvSpPr>
            <p:nvPr/>
          </p:nvSpPr>
          <p:spPr bwMode="auto">
            <a:xfrm>
              <a:off x="20158603" y="4982298"/>
              <a:ext cx="481112" cy="518534"/>
            </a:xfrm>
            <a:custGeom>
              <a:avLst/>
              <a:gdLst>
                <a:gd name="T0" fmla="*/ 8 w 15"/>
                <a:gd name="T1" fmla="*/ 16 h 16"/>
                <a:gd name="T2" fmla="*/ 2 w 15"/>
                <a:gd name="T3" fmla="*/ 13 h 16"/>
                <a:gd name="T4" fmla="*/ 0 w 15"/>
                <a:gd name="T5" fmla="*/ 8 h 16"/>
                <a:gd name="T6" fmla="*/ 2 w 15"/>
                <a:gd name="T7" fmla="*/ 3 h 16"/>
                <a:gd name="T8" fmla="*/ 8 w 15"/>
                <a:gd name="T9" fmla="*/ 0 h 16"/>
                <a:gd name="T10" fmla="*/ 13 w 15"/>
                <a:gd name="T11" fmla="*/ 3 h 16"/>
                <a:gd name="T12" fmla="*/ 15 w 15"/>
                <a:gd name="T13" fmla="*/ 8 h 16"/>
                <a:gd name="T14" fmla="*/ 13 w 15"/>
                <a:gd name="T15" fmla="*/ 13 h 16"/>
                <a:gd name="T16" fmla="*/ 8 w 15"/>
                <a:gd name="T1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8" y="16"/>
                  </a:moveTo>
                  <a:cubicBezTo>
                    <a:pt x="6" y="16"/>
                    <a:pt x="4" y="15"/>
                    <a:pt x="2" y="13"/>
                  </a:cubicBezTo>
                  <a:cubicBezTo>
                    <a:pt x="1" y="12"/>
                    <a:pt x="0" y="10"/>
                    <a:pt x="0" y="8"/>
                  </a:cubicBezTo>
                  <a:cubicBezTo>
                    <a:pt x="0" y="6"/>
                    <a:pt x="1" y="4"/>
                    <a:pt x="2" y="3"/>
                  </a:cubicBezTo>
                  <a:cubicBezTo>
                    <a:pt x="4" y="1"/>
                    <a:pt x="6" y="0"/>
                    <a:pt x="8" y="0"/>
                  </a:cubicBezTo>
                  <a:cubicBezTo>
                    <a:pt x="10" y="0"/>
                    <a:pt x="11" y="1"/>
                    <a:pt x="13" y="3"/>
                  </a:cubicBezTo>
                  <a:cubicBezTo>
                    <a:pt x="14" y="4"/>
                    <a:pt x="15" y="6"/>
                    <a:pt x="15" y="8"/>
                  </a:cubicBezTo>
                  <a:cubicBezTo>
                    <a:pt x="15" y="10"/>
                    <a:pt x="14" y="12"/>
                    <a:pt x="13" y="13"/>
                  </a:cubicBezTo>
                  <a:cubicBezTo>
                    <a:pt x="11" y="15"/>
                    <a:pt x="10" y="16"/>
                    <a:pt x="8" y="16"/>
                  </a:cubicBezTo>
                  <a:close/>
                </a:path>
              </a:pathLst>
            </a:custGeom>
            <a:solidFill>
              <a:srgbClr val="AE7A5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53" name="Freeform 489"/>
            <p:cNvSpPr>
              <a:spLocks/>
            </p:cNvSpPr>
            <p:nvPr/>
          </p:nvSpPr>
          <p:spPr bwMode="auto">
            <a:xfrm>
              <a:off x="17400229" y="10675453"/>
              <a:ext cx="5709195" cy="1576980"/>
            </a:xfrm>
            <a:custGeom>
              <a:avLst/>
              <a:gdLst>
                <a:gd name="T0" fmla="*/ 178 w 178"/>
                <a:gd name="T1" fmla="*/ 49 h 49"/>
                <a:gd name="T2" fmla="*/ 0 w 178"/>
                <a:gd name="T3" fmla="*/ 49 h 49"/>
                <a:gd name="T4" fmla="*/ 3 w 178"/>
                <a:gd name="T5" fmla="*/ 29 h 49"/>
                <a:gd name="T6" fmla="*/ 33 w 178"/>
                <a:gd name="T7" fmla="*/ 1 h 49"/>
                <a:gd name="T8" fmla="*/ 137 w 178"/>
                <a:gd name="T9" fmla="*/ 1 h 49"/>
                <a:gd name="T10" fmla="*/ 169 w 178"/>
                <a:gd name="T11" fmla="*/ 14 h 49"/>
                <a:gd name="T12" fmla="*/ 178 w 178"/>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178" h="49">
                  <a:moveTo>
                    <a:pt x="178" y="49"/>
                  </a:moveTo>
                  <a:cubicBezTo>
                    <a:pt x="0" y="49"/>
                    <a:pt x="0" y="49"/>
                    <a:pt x="0" y="49"/>
                  </a:cubicBezTo>
                  <a:cubicBezTo>
                    <a:pt x="3" y="29"/>
                    <a:pt x="3" y="29"/>
                    <a:pt x="3" y="29"/>
                  </a:cubicBezTo>
                  <a:cubicBezTo>
                    <a:pt x="9" y="9"/>
                    <a:pt x="19" y="0"/>
                    <a:pt x="33" y="1"/>
                  </a:cubicBezTo>
                  <a:cubicBezTo>
                    <a:pt x="137" y="1"/>
                    <a:pt x="137" y="1"/>
                    <a:pt x="137" y="1"/>
                  </a:cubicBezTo>
                  <a:cubicBezTo>
                    <a:pt x="152" y="1"/>
                    <a:pt x="163" y="5"/>
                    <a:pt x="169" y="14"/>
                  </a:cubicBezTo>
                  <a:lnTo>
                    <a:pt x="178" y="49"/>
                  </a:lnTo>
                  <a:close/>
                </a:path>
              </a:pathLst>
            </a:custGeom>
            <a:solidFill>
              <a:srgbClr val="EFDD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54" name="Freeform 490"/>
            <p:cNvSpPr>
              <a:spLocks/>
            </p:cNvSpPr>
            <p:nvPr/>
          </p:nvSpPr>
          <p:spPr bwMode="auto">
            <a:xfrm>
              <a:off x="17624748" y="5180086"/>
              <a:ext cx="5228083" cy="1154668"/>
            </a:xfrm>
            <a:custGeom>
              <a:avLst/>
              <a:gdLst>
                <a:gd name="T0" fmla="*/ 163 w 163"/>
                <a:gd name="T1" fmla="*/ 6 h 36"/>
                <a:gd name="T2" fmla="*/ 162 w 163"/>
                <a:gd name="T3" fmla="*/ 20 h 36"/>
                <a:gd name="T4" fmla="*/ 138 w 163"/>
                <a:gd name="T5" fmla="*/ 36 h 36"/>
                <a:gd name="T6" fmla="*/ 20 w 163"/>
                <a:gd name="T7" fmla="*/ 35 h 36"/>
                <a:gd name="T8" fmla="*/ 1 w 163"/>
                <a:gd name="T9" fmla="*/ 18 h 36"/>
                <a:gd name="T10" fmla="*/ 0 w 163"/>
                <a:gd name="T11" fmla="*/ 0 h 36"/>
                <a:gd name="T12" fmla="*/ 1 w 163"/>
                <a:gd name="T13" fmla="*/ 3 h 36"/>
                <a:gd name="T14" fmla="*/ 20 w 163"/>
                <a:gd name="T15" fmla="*/ 21 h 36"/>
                <a:gd name="T16" fmla="*/ 139 w 163"/>
                <a:gd name="T17" fmla="*/ 22 h 36"/>
                <a:gd name="T18" fmla="*/ 162 w 163"/>
                <a:gd name="T19" fmla="*/ 8 h 36"/>
                <a:gd name="T20" fmla="*/ 163 w 163"/>
                <a:gd name="T21"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3" h="36">
                  <a:moveTo>
                    <a:pt x="163" y="6"/>
                  </a:moveTo>
                  <a:cubicBezTo>
                    <a:pt x="162" y="20"/>
                    <a:pt x="162" y="20"/>
                    <a:pt x="162" y="20"/>
                  </a:cubicBezTo>
                  <a:cubicBezTo>
                    <a:pt x="158" y="31"/>
                    <a:pt x="150" y="36"/>
                    <a:pt x="138" y="36"/>
                  </a:cubicBezTo>
                  <a:cubicBezTo>
                    <a:pt x="20" y="35"/>
                    <a:pt x="20" y="35"/>
                    <a:pt x="20" y="35"/>
                  </a:cubicBezTo>
                  <a:cubicBezTo>
                    <a:pt x="10" y="34"/>
                    <a:pt x="4" y="29"/>
                    <a:pt x="1" y="18"/>
                  </a:cubicBezTo>
                  <a:cubicBezTo>
                    <a:pt x="0" y="0"/>
                    <a:pt x="0" y="0"/>
                    <a:pt x="0" y="0"/>
                  </a:cubicBezTo>
                  <a:cubicBezTo>
                    <a:pt x="1" y="3"/>
                    <a:pt x="1" y="3"/>
                    <a:pt x="1" y="3"/>
                  </a:cubicBezTo>
                  <a:cubicBezTo>
                    <a:pt x="4" y="15"/>
                    <a:pt x="10" y="21"/>
                    <a:pt x="20" y="21"/>
                  </a:cubicBezTo>
                  <a:cubicBezTo>
                    <a:pt x="139" y="22"/>
                    <a:pt x="139" y="22"/>
                    <a:pt x="139" y="22"/>
                  </a:cubicBezTo>
                  <a:cubicBezTo>
                    <a:pt x="150" y="22"/>
                    <a:pt x="158" y="18"/>
                    <a:pt x="162" y="8"/>
                  </a:cubicBezTo>
                  <a:lnTo>
                    <a:pt x="163" y="6"/>
                  </a:lnTo>
                  <a:close/>
                </a:path>
              </a:pathLst>
            </a:custGeom>
            <a:solidFill>
              <a:srgbClr val="D9B7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55" name="Freeform 491"/>
            <p:cNvSpPr>
              <a:spLocks/>
            </p:cNvSpPr>
            <p:nvPr/>
          </p:nvSpPr>
          <p:spPr bwMode="auto">
            <a:xfrm>
              <a:off x="17368154" y="3571036"/>
              <a:ext cx="5773342" cy="8681396"/>
            </a:xfrm>
            <a:custGeom>
              <a:avLst/>
              <a:gdLst>
                <a:gd name="T0" fmla="*/ 171 w 180"/>
                <a:gd name="T1" fmla="*/ 56 h 270"/>
                <a:gd name="T2" fmla="*/ 170 w 180"/>
                <a:gd name="T3" fmla="*/ 70 h 270"/>
                <a:gd name="T4" fmla="*/ 146 w 180"/>
                <a:gd name="T5" fmla="*/ 86 h 270"/>
                <a:gd name="T6" fmla="*/ 28 w 180"/>
                <a:gd name="T7" fmla="*/ 85 h 270"/>
                <a:gd name="T8" fmla="*/ 9 w 180"/>
                <a:gd name="T9" fmla="*/ 68 h 270"/>
                <a:gd name="T10" fmla="*/ 8 w 180"/>
                <a:gd name="T11" fmla="*/ 50 h 270"/>
                <a:gd name="T12" fmla="*/ 0 w 180"/>
                <a:gd name="T13" fmla="*/ 0 h 270"/>
                <a:gd name="T14" fmla="*/ 0 w 180"/>
                <a:gd name="T15" fmla="*/ 270 h 270"/>
                <a:gd name="T16" fmla="*/ 1 w 180"/>
                <a:gd name="T17" fmla="*/ 270 h 270"/>
                <a:gd name="T18" fmla="*/ 4 w 180"/>
                <a:gd name="T19" fmla="*/ 250 h 270"/>
                <a:gd name="T20" fmla="*/ 34 w 180"/>
                <a:gd name="T21" fmla="*/ 222 h 270"/>
                <a:gd name="T22" fmla="*/ 138 w 180"/>
                <a:gd name="T23" fmla="*/ 222 h 270"/>
                <a:gd name="T24" fmla="*/ 170 w 180"/>
                <a:gd name="T25" fmla="*/ 235 h 270"/>
                <a:gd name="T26" fmla="*/ 179 w 180"/>
                <a:gd name="T27" fmla="*/ 270 h 270"/>
                <a:gd name="T28" fmla="*/ 180 w 180"/>
                <a:gd name="T29" fmla="*/ 1 h 270"/>
                <a:gd name="T30" fmla="*/ 171 w 180"/>
                <a:gd name="T31" fmla="*/ 5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0" h="270">
                  <a:moveTo>
                    <a:pt x="171" y="56"/>
                  </a:moveTo>
                  <a:cubicBezTo>
                    <a:pt x="170" y="70"/>
                    <a:pt x="170" y="70"/>
                    <a:pt x="170" y="70"/>
                  </a:cubicBezTo>
                  <a:cubicBezTo>
                    <a:pt x="166" y="81"/>
                    <a:pt x="158" y="86"/>
                    <a:pt x="146" y="86"/>
                  </a:cubicBezTo>
                  <a:cubicBezTo>
                    <a:pt x="28" y="85"/>
                    <a:pt x="28" y="85"/>
                    <a:pt x="28" y="85"/>
                  </a:cubicBezTo>
                  <a:cubicBezTo>
                    <a:pt x="18" y="84"/>
                    <a:pt x="12" y="79"/>
                    <a:pt x="9" y="68"/>
                  </a:cubicBezTo>
                  <a:cubicBezTo>
                    <a:pt x="8" y="50"/>
                    <a:pt x="8" y="50"/>
                    <a:pt x="8" y="50"/>
                  </a:cubicBezTo>
                  <a:cubicBezTo>
                    <a:pt x="0" y="0"/>
                    <a:pt x="0" y="0"/>
                    <a:pt x="0" y="0"/>
                  </a:cubicBezTo>
                  <a:cubicBezTo>
                    <a:pt x="0" y="270"/>
                    <a:pt x="0" y="270"/>
                    <a:pt x="0" y="270"/>
                  </a:cubicBezTo>
                  <a:cubicBezTo>
                    <a:pt x="1" y="270"/>
                    <a:pt x="1" y="270"/>
                    <a:pt x="1" y="270"/>
                  </a:cubicBezTo>
                  <a:cubicBezTo>
                    <a:pt x="4" y="250"/>
                    <a:pt x="4" y="250"/>
                    <a:pt x="4" y="250"/>
                  </a:cubicBezTo>
                  <a:cubicBezTo>
                    <a:pt x="10" y="230"/>
                    <a:pt x="20" y="221"/>
                    <a:pt x="34" y="222"/>
                  </a:cubicBezTo>
                  <a:cubicBezTo>
                    <a:pt x="138" y="222"/>
                    <a:pt x="138" y="222"/>
                    <a:pt x="138" y="222"/>
                  </a:cubicBezTo>
                  <a:cubicBezTo>
                    <a:pt x="153" y="222"/>
                    <a:pt x="164" y="226"/>
                    <a:pt x="170" y="235"/>
                  </a:cubicBezTo>
                  <a:cubicBezTo>
                    <a:pt x="179" y="270"/>
                    <a:pt x="179" y="270"/>
                    <a:pt x="179" y="270"/>
                  </a:cubicBezTo>
                  <a:cubicBezTo>
                    <a:pt x="180" y="1"/>
                    <a:pt x="180" y="1"/>
                    <a:pt x="180" y="1"/>
                  </a:cubicBezTo>
                  <a:lnTo>
                    <a:pt x="171" y="56"/>
                  </a:lnTo>
                  <a:close/>
                </a:path>
              </a:pathLst>
            </a:custGeom>
            <a:solidFill>
              <a:srgbClr val="E9D0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grpSp>
        <p:nvGrpSpPr>
          <p:cNvPr id="156" name="กลุ่ม 155"/>
          <p:cNvGrpSpPr/>
          <p:nvPr/>
        </p:nvGrpSpPr>
        <p:grpSpPr>
          <a:xfrm>
            <a:off x="6109128" y="2448495"/>
            <a:ext cx="2954155" cy="2498103"/>
            <a:chOff x="6682128" y="3795554"/>
            <a:chExt cx="10076619" cy="8521026"/>
          </a:xfrm>
        </p:grpSpPr>
        <p:sp>
          <p:nvSpPr>
            <p:cNvPr id="157" name="Freeform 477"/>
            <p:cNvSpPr>
              <a:spLocks/>
            </p:cNvSpPr>
            <p:nvPr/>
          </p:nvSpPr>
          <p:spPr bwMode="auto">
            <a:xfrm>
              <a:off x="15315411" y="3923851"/>
              <a:ext cx="1315039" cy="8360655"/>
            </a:xfrm>
            <a:custGeom>
              <a:avLst/>
              <a:gdLst>
                <a:gd name="T0" fmla="*/ 246 w 246"/>
                <a:gd name="T1" fmla="*/ 0 h 1564"/>
                <a:gd name="T2" fmla="*/ 0 w 246"/>
                <a:gd name="T3" fmla="*/ 0 h 1564"/>
                <a:gd name="T4" fmla="*/ 0 w 246"/>
                <a:gd name="T5" fmla="*/ 60 h 1564"/>
                <a:gd name="T6" fmla="*/ 0 w 246"/>
                <a:gd name="T7" fmla="*/ 84 h 1564"/>
                <a:gd name="T8" fmla="*/ 0 w 246"/>
                <a:gd name="T9" fmla="*/ 126 h 1564"/>
                <a:gd name="T10" fmla="*/ 0 w 246"/>
                <a:gd name="T11" fmla="*/ 150 h 1564"/>
                <a:gd name="T12" fmla="*/ 0 w 246"/>
                <a:gd name="T13" fmla="*/ 192 h 1564"/>
                <a:gd name="T14" fmla="*/ 0 w 246"/>
                <a:gd name="T15" fmla="*/ 216 h 1564"/>
                <a:gd name="T16" fmla="*/ 0 w 246"/>
                <a:gd name="T17" fmla="*/ 265 h 1564"/>
                <a:gd name="T18" fmla="*/ 0 w 246"/>
                <a:gd name="T19" fmla="*/ 289 h 1564"/>
                <a:gd name="T20" fmla="*/ 0 w 246"/>
                <a:gd name="T21" fmla="*/ 331 h 1564"/>
                <a:gd name="T22" fmla="*/ 0 w 246"/>
                <a:gd name="T23" fmla="*/ 355 h 1564"/>
                <a:gd name="T24" fmla="*/ 0 w 246"/>
                <a:gd name="T25" fmla="*/ 403 h 1564"/>
                <a:gd name="T26" fmla="*/ 0 w 246"/>
                <a:gd name="T27" fmla="*/ 427 h 1564"/>
                <a:gd name="T28" fmla="*/ 0 w 246"/>
                <a:gd name="T29" fmla="*/ 505 h 1564"/>
                <a:gd name="T30" fmla="*/ 0 w 246"/>
                <a:gd name="T31" fmla="*/ 529 h 1564"/>
                <a:gd name="T32" fmla="*/ 0 w 246"/>
                <a:gd name="T33" fmla="*/ 571 h 1564"/>
                <a:gd name="T34" fmla="*/ 0 w 246"/>
                <a:gd name="T35" fmla="*/ 595 h 1564"/>
                <a:gd name="T36" fmla="*/ 0 w 246"/>
                <a:gd name="T37" fmla="*/ 650 h 1564"/>
                <a:gd name="T38" fmla="*/ 0 w 246"/>
                <a:gd name="T39" fmla="*/ 674 h 1564"/>
                <a:gd name="T40" fmla="*/ 0 w 246"/>
                <a:gd name="T41" fmla="*/ 716 h 1564"/>
                <a:gd name="T42" fmla="*/ 0 w 246"/>
                <a:gd name="T43" fmla="*/ 740 h 1564"/>
                <a:gd name="T44" fmla="*/ 0 w 246"/>
                <a:gd name="T45" fmla="*/ 782 h 1564"/>
                <a:gd name="T46" fmla="*/ 0 w 246"/>
                <a:gd name="T47" fmla="*/ 806 h 1564"/>
                <a:gd name="T48" fmla="*/ 0 w 246"/>
                <a:gd name="T49" fmla="*/ 854 h 1564"/>
                <a:gd name="T50" fmla="*/ 0 w 246"/>
                <a:gd name="T51" fmla="*/ 878 h 1564"/>
                <a:gd name="T52" fmla="*/ 0 w 246"/>
                <a:gd name="T53" fmla="*/ 920 h 1564"/>
                <a:gd name="T54" fmla="*/ 0 w 246"/>
                <a:gd name="T55" fmla="*/ 944 h 1564"/>
                <a:gd name="T56" fmla="*/ 0 w 246"/>
                <a:gd name="T57" fmla="*/ 992 h 1564"/>
                <a:gd name="T58" fmla="*/ 0 w 246"/>
                <a:gd name="T59" fmla="*/ 1016 h 1564"/>
                <a:gd name="T60" fmla="*/ 0 w 246"/>
                <a:gd name="T61" fmla="*/ 1065 h 1564"/>
                <a:gd name="T62" fmla="*/ 0 w 246"/>
                <a:gd name="T63" fmla="*/ 1089 h 1564"/>
                <a:gd name="T64" fmla="*/ 0 w 246"/>
                <a:gd name="T65" fmla="*/ 1137 h 1564"/>
                <a:gd name="T66" fmla="*/ 0 w 246"/>
                <a:gd name="T67" fmla="*/ 1161 h 1564"/>
                <a:gd name="T68" fmla="*/ 0 w 246"/>
                <a:gd name="T69" fmla="*/ 1209 h 1564"/>
                <a:gd name="T70" fmla="*/ 0 w 246"/>
                <a:gd name="T71" fmla="*/ 1227 h 1564"/>
                <a:gd name="T72" fmla="*/ 0 w 246"/>
                <a:gd name="T73" fmla="*/ 1275 h 1564"/>
                <a:gd name="T74" fmla="*/ 0 w 246"/>
                <a:gd name="T75" fmla="*/ 1299 h 1564"/>
                <a:gd name="T76" fmla="*/ 0 w 246"/>
                <a:gd name="T77" fmla="*/ 1347 h 1564"/>
                <a:gd name="T78" fmla="*/ 0 w 246"/>
                <a:gd name="T79" fmla="*/ 1365 h 1564"/>
                <a:gd name="T80" fmla="*/ 0 w 246"/>
                <a:gd name="T81" fmla="*/ 1413 h 1564"/>
                <a:gd name="T82" fmla="*/ 0 w 246"/>
                <a:gd name="T83" fmla="*/ 1438 h 1564"/>
                <a:gd name="T84" fmla="*/ 0 w 246"/>
                <a:gd name="T85" fmla="*/ 1480 h 1564"/>
                <a:gd name="T86" fmla="*/ 0 w 246"/>
                <a:gd name="T87" fmla="*/ 1504 h 1564"/>
                <a:gd name="T88" fmla="*/ 0 w 246"/>
                <a:gd name="T89" fmla="*/ 1564 h 1564"/>
                <a:gd name="T90" fmla="*/ 222 w 246"/>
                <a:gd name="T91" fmla="*/ 1564 h 1564"/>
                <a:gd name="T92" fmla="*/ 246 w 246"/>
                <a:gd name="T93" fmla="*/ 1564 h 1564"/>
                <a:gd name="T94" fmla="*/ 246 w 246"/>
                <a:gd name="T95" fmla="*/ 0 h 1564"/>
                <a:gd name="T96" fmla="*/ 246 w 246"/>
                <a:gd name="T97" fmla="*/ 0 h 1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6" h="1564">
                  <a:moveTo>
                    <a:pt x="246" y="0"/>
                  </a:moveTo>
                  <a:lnTo>
                    <a:pt x="0" y="0"/>
                  </a:lnTo>
                  <a:lnTo>
                    <a:pt x="0" y="60"/>
                  </a:lnTo>
                  <a:lnTo>
                    <a:pt x="0" y="84"/>
                  </a:lnTo>
                  <a:lnTo>
                    <a:pt x="0" y="126"/>
                  </a:lnTo>
                  <a:lnTo>
                    <a:pt x="0" y="150"/>
                  </a:lnTo>
                  <a:lnTo>
                    <a:pt x="0" y="192"/>
                  </a:lnTo>
                  <a:lnTo>
                    <a:pt x="0" y="216"/>
                  </a:lnTo>
                  <a:lnTo>
                    <a:pt x="0" y="265"/>
                  </a:lnTo>
                  <a:lnTo>
                    <a:pt x="0" y="289"/>
                  </a:lnTo>
                  <a:lnTo>
                    <a:pt x="0" y="331"/>
                  </a:lnTo>
                  <a:lnTo>
                    <a:pt x="0" y="355"/>
                  </a:lnTo>
                  <a:lnTo>
                    <a:pt x="0" y="403"/>
                  </a:lnTo>
                  <a:lnTo>
                    <a:pt x="0" y="427"/>
                  </a:lnTo>
                  <a:lnTo>
                    <a:pt x="0" y="505"/>
                  </a:lnTo>
                  <a:lnTo>
                    <a:pt x="0" y="529"/>
                  </a:lnTo>
                  <a:lnTo>
                    <a:pt x="0" y="571"/>
                  </a:lnTo>
                  <a:lnTo>
                    <a:pt x="0" y="595"/>
                  </a:lnTo>
                  <a:lnTo>
                    <a:pt x="0" y="650"/>
                  </a:lnTo>
                  <a:lnTo>
                    <a:pt x="0" y="674"/>
                  </a:lnTo>
                  <a:lnTo>
                    <a:pt x="0" y="716"/>
                  </a:lnTo>
                  <a:lnTo>
                    <a:pt x="0" y="740"/>
                  </a:lnTo>
                  <a:lnTo>
                    <a:pt x="0" y="782"/>
                  </a:lnTo>
                  <a:lnTo>
                    <a:pt x="0" y="806"/>
                  </a:lnTo>
                  <a:lnTo>
                    <a:pt x="0" y="854"/>
                  </a:lnTo>
                  <a:lnTo>
                    <a:pt x="0" y="878"/>
                  </a:lnTo>
                  <a:lnTo>
                    <a:pt x="0" y="920"/>
                  </a:lnTo>
                  <a:lnTo>
                    <a:pt x="0" y="944"/>
                  </a:lnTo>
                  <a:lnTo>
                    <a:pt x="0" y="992"/>
                  </a:lnTo>
                  <a:lnTo>
                    <a:pt x="0" y="1016"/>
                  </a:lnTo>
                  <a:lnTo>
                    <a:pt x="0" y="1065"/>
                  </a:lnTo>
                  <a:lnTo>
                    <a:pt x="0" y="1089"/>
                  </a:lnTo>
                  <a:lnTo>
                    <a:pt x="0" y="1137"/>
                  </a:lnTo>
                  <a:lnTo>
                    <a:pt x="0" y="1161"/>
                  </a:lnTo>
                  <a:lnTo>
                    <a:pt x="0" y="1209"/>
                  </a:lnTo>
                  <a:lnTo>
                    <a:pt x="0" y="1227"/>
                  </a:lnTo>
                  <a:lnTo>
                    <a:pt x="0" y="1275"/>
                  </a:lnTo>
                  <a:lnTo>
                    <a:pt x="0" y="1299"/>
                  </a:lnTo>
                  <a:lnTo>
                    <a:pt x="0" y="1347"/>
                  </a:lnTo>
                  <a:lnTo>
                    <a:pt x="0" y="1365"/>
                  </a:lnTo>
                  <a:lnTo>
                    <a:pt x="0" y="1413"/>
                  </a:lnTo>
                  <a:lnTo>
                    <a:pt x="0" y="1438"/>
                  </a:lnTo>
                  <a:lnTo>
                    <a:pt x="0" y="1480"/>
                  </a:lnTo>
                  <a:lnTo>
                    <a:pt x="0" y="1504"/>
                  </a:lnTo>
                  <a:lnTo>
                    <a:pt x="0" y="1564"/>
                  </a:lnTo>
                  <a:lnTo>
                    <a:pt x="222" y="1564"/>
                  </a:lnTo>
                  <a:lnTo>
                    <a:pt x="246" y="1564"/>
                  </a:lnTo>
                  <a:lnTo>
                    <a:pt x="246" y="0"/>
                  </a:lnTo>
                  <a:lnTo>
                    <a:pt x="2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58" name="Freeform 479"/>
            <p:cNvSpPr>
              <a:spLocks/>
            </p:cNvSpPr>
            <p:nvPr/>
          </p:nvSpPr>
          <p:spPr bwMode="auto">
            <a:xfrm>
              <a:off x="7740573" y="11803394"/>
              <a:ext cx="7286173" cy="513186"/>
            </a:xfrm>
            <a:custGeom>
              <a:avLst/>
              <a:gdLst>
                <a:gd name="T0" fmla="*/ 1129 w 1363"/>
                <a:gd name="T1" fmla="*/ 0 h 96"/>
                <a:gd name="T2" fmla="*/ 162 w 1363"/>
                <a:gd name="T3" fmla="*/ 0 h 96"/>
                <a:gd name="T4" fmla="*/ 126 w 1363"/>
                <a:gd name="T5" fmla="*/ 0 h 96"/>
                <a:gd name="T6" fmla="*/ 0 w 1363"/>
                <a:gd name="T7" fmla="*/ 0 h 96"/>
                <a:gd name="T8" fmla="*/ 0 w 1363"/>
                <a:gd name="T9" fmla="*/ 30 h 96"/>
                <a:gd name="T10" fmla="*/ 0 w 1363"/>
                <a:gd name="T11" fmla="*/ 96 h 96"/>
                <a:gd name="T12" fmla="*/ 126 w 1363"/>
                <a:gd name="T13" fmla="*/ 96 h 96"/>
                <a:gd name="T14" fmla="*/ 162 w 1363"/>
                <a:gd name="T15" fmla="*/ 96 h 96"/>
                <a:gd name="T16" fmla="*/ 1129 w 1363"/>
                <a:gd name="T17" fmla="*/ 96 h 96"/>
                <a:gd name="T18" fmla="*/ 1273 w 1363"/>
                <a:gd name="T19" fmla="*/ 66 h 96"/>
                <a:gd name="T20" fmla="*/ 1363 w 1363"/>
                <a:gd name="T21" fmla="*/ 48 h 96"/>
                <a:gd name="T22" fmla="*/ 1273 w 1363"/>
                <a:gd name="T23" fmla="*/ 30 h 96"/>
                <a:gd name="T24" fmla="*/ 1129 w 1363"/>
                <a:gd name="T25"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63" h="96">
                  <a:moveTo>
                    <a:pt x="1129" y="0"/>
                  </a:moveTo>
                  <a:lnTo>
                    <a:pt x="162" y="0"/>
                  </a:lnTo>
                  <a:lnTo>
                    <a:pt x="126" y="0"/>
                  </a:lnTo>
                  <a:lnTo>
                    <a:pt x="0" y="0"/>
                  </a:lnTo>
                  <a:lnTo>
                    <a:pt x="0" y="30"/>
                  </a:lnTo>
                  <a:lnTo>
                    <a:pt x="0" y="96"/>
                  </a:lnTo>
                  <a:lnTo>
                    <a:pt x="126" y="96"/>
                  </a:lnTo>
                  <a:lnTo>
                    <a:pt x="162" y="96"/>
                  </a:lnTo>
                  <a:lnTo>
                    <a:pt x="1129" y="96"/>
                  </a:lnTo>
                  <a:lnTo>
                    <a:pt x="1273" y="66"/>
                  </a:lnTo>
                  <a:lnTo>
                    <a:pt x="1363" y="48"/>
                  </a:lnTo>
                  <a:lnTo>
                    <a:pt x="1273" y="30"/>
                  </a:lnTo>
                  <a:lnTo>
                    <a:pt x="112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59" name="Rectangle 492"/>
            <p:cNvSpPr>
              <a:spLocks noChangeArrowheads="1"/>
            </p:cNvSpPr>
            <p:nvPr/>
          </p:nvSpPr>
          <p:spPr bwMode="auto">
            <a:xfrm>
              <a:off x="15443707" y="3795554"/>
              <a:ext cx="1315039" cy="836065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0" name="Rectangle 493"/>
            <p:cNvSpPr>
              <a:spLocks noChangeArrowheads="1"/>
            </p:cNvSpPr>
            <p:nvPr/>
          </p:nvSpPr>
          <p:spPr bwMode="auto">
            <a:xfrm>
              <a:off x="15443707" y="11707173"/>
              <a:ext cx="673557"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1" name="Rectangle 494"/>
            <p:cNvSpPr>
              <a:spLocks noChangeArrowheads="1"/>
            </p:cNvSpPr>
            <p:nvPr/>
          </p:nvSpPr>
          <p:spPr bwMode="auto">
            <a:xfrm>
              <a:off x="15443707" y="10258489"/>
              <a:ext cx="673557" cy="96223"/>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2" name="Rectangle 495"/>
            <p:cNvSpPr>
              <a:spLocks noChangeArrowheads="1"/>
            </p:cNvSpPr>
            <p:nvPr/>
          </p:nvSpPr>
          <p:spPr bwMode="auto">
            <a:xfrm>
              <a:off x="15443707" y="9488710"/>
              <a:ext cx="673557"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3" name="Rectangle 496"/>
            <p:cNvSpPr>
              <a:spLocks noChangeArrowheads="1"/>
            </p:cNvSpPr>
            <p:nvPr/>
          </p:nvSpPr>
          <p:spPr bwMode="auto">
            <a:xfrm>
              <a:off x="15443707" y="8713587"/>
              <a:ext cx="673557"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4" name="Rectangle 497"/>
            <p:cNvSpPr>
              <a:spLocks noChangeArrowheads="1"/>
            </p:cNvSpPr>
            <p:nvPr/>
          </p:nvSpPr>
          <p:spPr bwMode="auto">
            <a:xfrm>
              <a:off x="15443707" y="7975882"/>
              <a:ext cx="737704"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5" name="Rectangle 498"/>
            <p:cNvSpPr>
              <a:spLocks noChangeArrowheads="1"/>
            </p:cNvSpPr>
            <p:nvPr/>
          </p:nvSpPr>
          <p:spPr bwMode="auto">
            <a:xfrm>
              <a:off x="15443707" y="7270252"/>
              <a:ext cx="737704"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6" name="Rectangle 499"/>
            <p:cNvSpPr>
              <a:spLocks noChangeArrowheads="1"/>
            </p:cNvSpPr>
            <p:nvPr/>
          </p:nvSpPr>
          <p:spPr bwMode="auto">
            <a:xfrm>
              <a:off x="15443707" y="6495125"/>
              <a:ext cx="737704"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7" name="Rectangle 500"/>
            <p:cNvSpPr>
              <a:spLocks noChangeArrowheads="1"/>
            </p:cNvSpPr>
            <p:nvPr/>
          </p:nvSpPr>
          <p:spPr bwMode="auto">
            <a:xfrm>
              <a:off x="15443707" y="10996194"/>
              <a:ext cx="673557" cy="96223"/>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8" name="Rectangle 501"/>
            <p:cNvSpPr>
              <a:spLocks noChangeArrowheads="1"/>
            </p:cNvSpPr>
            <p:nvPr/>
          </p:nvSpPr>
          <p:spPr bwMode="auto">
            <a:xfrm>
              <a:off x="15443707" y="11349009"/>
              <a:ext cx="352815"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69" name="Rectangle 502"/>
            <p:cNvSpPr>
              <a:spLocks noChangeArrowheads="1"/>
            </p:cNvSpPr>
            <p:nvPr/>
          </p:nvSpPr>
          <p:spPr bwMode="auto">
            <a:xfrm>
              <a:off x="15443707" y="10611304"/>
              <a:ext cx="352815"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0" name="Rectangle 503"/>
            <p:cNvSpPr>
              <a:spLocks noChangeArrowheads="1"/>
            </p:cNvSpPr>
            <p:nvPr/>
          </p:nvSpPr>
          <p:spPr bwMode="auto">
            <a:xfrm>
              <a:off x="15443707" y="9873600"/>
              <a:ext cx="352815"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1" name="Rectangle 504"/>
            <p:cNvSpPr>
              <a:spLocks noChangeArrowheads="1"/>
            </p:cNvSpPr>
            <p:nvPr/>
          </p:nvSpPr>
          <p:spPr bwMode="auto">
            <a:xfrm>
              <a:off x="15443707" y="9098477"/>
              <a:ext cx="352815"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2" name="Rectangle 505"/>
            <p:cNvSpPr>
              <a:spLocks noChangeArrowheads="1"/>
            </p:cNvSpPr>
            <p:nvPr/>
          </p:nvSpPr>
          <p:spPr bwMode="auto">
            <a:xfrm>
              <a:off x="15443707" y="8360771"/>
              <a:ext cx="352815"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3" name="Rectangle 506"/>
            <p:cNvSpPr>
              <a:spLocks noChangeArrowheads="1"/>
            </p:cNvSpPr>
            <p:nvPr/>
          </p:nvSpPr>
          <p:spPr bwMode="auto">
            <a:xfrm>
              <a:off x="15443707" y="7623067"/>
              <a:ext cx="352815"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4" name="Rectangle 507"/>
            <p:cNvSpPr>
              <a:spLocks noChangeArrowheads="1"/>
            </p:cNvSpPr>
            <p:nvPr/>
          </p:nvSpPr>
          <p:spPr bwMode="auto">
            <a:xfrm>
              <a:off x="15443707" y="6847940"/>
              <a:ext cx="352815"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5" name="Rectangle 508"/>
            <p:cNvSpPr>
              <a:spLocks noChangeArrowheads="1"/>
            </p:cNvSpPr>
            <p:nvPr/>
          </p:nvSpPr>
          <p:spPr bwMode="auto">
            <a:xfrm>
              <a:off x="15443707" y="5949864"/>
              <a:ext cx="673557"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6" name="Rectangle 509"/>
            <p:cNvSpPr>
              <a:spLocks noChangeArrowheads="1"/>
            </p:cNvSpPr>
            <p:nvPr/>
          </p:nvSpPr>
          <p:spPr bwMode="auto">
            <a:xfrm>
              <a:off x="15443707" y="4469111"/>
              <a:ext cx="673557"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7" name="Rectangle 510"/>
            <p:cNvSpPr>
              <a:spLocks noChangeArrowheads="1"/>
            </p:cNvSpPr>
            <p:nvPr/>
          </p:nvSpPr>
          <p:spPr bwMode="auto">
            <a:xfrm>
              <a:off x="15443707" y="5212160"/>
              <a:ext cx="673557"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8" name="Rectangle 511"/>
            <p:cNvSpPr>
              <a:spLocks noChangeArrowheads="1"/>
            </p:cNvSpPr>
            <p:nvPr/>
          </p:nvSpPr>
          <p:spPr bwMode="auto">
            <a:xfrm>
              <a:off x="15443707" y="5564975"/>
              <a:ext cx="352815"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79" name="Rectangle 512"/>
            <p:cNvSpPr>
              <a:spLocks noChangeArrowheads="1"/>
            </p:cNvSpPr>
            <p:nvPr/>
          </p:nvSpPr>
          <p:spPr bwMode="auto">
            <a:xfrm>
              <a:off x="15443707" y="4821926"/>
              <a:ext cx="352815"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80" name="Rectangle 513"/>
            <p:cNvSpPr>
              <a:spLocks noChangeArrowheads="1"/>
            </p:cNvSpPr>
            <p:nvPr/>
          </p:nvSpPr>
          <p:spPr bwMode="auto">
            <a:xfrm>
              <a:off x="15443707" y="4116296"/>
              <a:ext cx="352815" cy="128297"/>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81" name="Rectangle 514"/>
            <p:cNvSpPr>
              <a:spLocks noChangeArrowheads="1"/>
            </p:cNvSpPr>
            <p:nvPr/>
          </p:nvSpPr>
          <p:spPr bwMode="auto">
            <a:xfrm>
              <a:off x="16630450" y="3795554"/>
              <a:ext cx="128297" cy="8360655"/>
            </a:xfrm>
            <a:prstGeom prst="rect">
              <a:avLst/>
            </a:prstGeom>
            <a:solidFill>
              <a:srgbClr val="C5C6C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82" name="Rectangle 515"/>
            <p:cNvSpPr>
              <a:spLocks noChangeArrowheads="1"/>
            </p:cNvSpPr>
            <p:nvPr/>
          </p:nvSpPr>
          <p:spPr bwMode="auto">
            <a:xfrm>
              <a:off x="8734871" y="11675098"/>
              <a:ext cx="5169282" cy="160371"/>
            </a:xfrm>
            <a:prstGeom prst="rect">
              <a:avLst/>
            </a:prstGeom>
            <a:solidFill>
              <a:srgbClr val="2E32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83" name="Rectangle 516"/>
            <p:cNvSpPr>
              <a:spLocks noChangeArrowheads="1"/>
            </p:cNvSpPr>
            <p:nvPr/>
          </p:nvSpPr>
          <p:spPr bwMode="auto">
            <a:xfrm>
              <a:off x="8734871" y="11835468"/>
              <a:ext cx="5169282" cy="192445"/>
            </a:xfrm>
            <a:prstGeom prst="rect">
              <a:avLst/>
            </a:prstGeom>
            <a:solidFill>
              <a:srgbClr val="6468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84" name="Rectangle 517"/>
            <p:cNvSpPr>
              <a:spLocks noChangeArrowheads="1"/>
            </p:cNvSpPr>
            <p:nvPr/>
          </p:nvSpPr>
          <p:spPr bwMode="auto">
            <a:xfrm>
              <a:off x="8734871" y="12027913"/>
              <a:ext cx="5169282" cy="160371"/>
            </a:xfrm>
            <a:prstGeom prst="rect">
              <a:avLst/>
            </a:prstGeom>
            <a:solidFill>
              <a:srgbClr val="3337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85" name="Freeform 518"/>
            <p:cNvSpPr>
              <a:spLocks/>
            </p:cNvSpPr>
            <p:nvPr/>
          </p:nvSpPr>
          <p:spPr bwMode="auto">
            <a:xfrm>
              <a:off x="14641854" y="11835468"/>
              <a:ext cx="513186" cy="192445"/>
            </a:xfrm>
            <a:custGeom>
              <a:avLst/>
              <a:gdLst>
                <a:gd name="T0" fmla="*/ 1 w 16"/>
                <a:gd name="T1" fmla="*/ 6 h 6"/>
                <a:gd name="T2" fmla="*/ 16 w 16"/>
                <a:gd name="T3" fmla="*/ 3 h 6"/>
                <a:gd name="T4" fmla="*/ 1 w 16"/>
                <a:gd name="T5" fmla="*/ 0 h 6"/>
                <a:gd name="T6" fmla="*/ 1 w 16"/>
                <a:gd name="T7" fmla="*/ 6 h 6"/>
              </a:gdLst>
              <a:ahLst/>
              <a:cxnLst>
                <a:cxn ang="0">
                  <a:pos x="T0" y="T1"/>
                </a:cxn>
                <a:cxn ang="0">
                  <a:pos x="T2" y="T3"/>
                </a:cxn>
                <a:cxn ang="0">
                  <a:pos x="T4" y="T5"/>
                </a:cxn>
                <a:cxn ang="0">
                  <a:pos x="T6" y="T7"/>
                </a:cxn>
              </a:cxnLst>
              <a:rect l="0" t="0" r="r" b="b"/>
              <a:pathLst>
                <a:path w="16" h="6">
                  <a:moveTo>
                    <a:pt x="1" y="6"/>
                  </a:moveTo>
                  <a:cubicBezTo>
                    <a:pt x="16" y="3"/>
                    <a:pt x="16" y="3"/>
                    <a:pt x="16" y="3"/>
                  </a:cubicBezTo>
                  <a:cubicBezTo>
                    <a:pt x="1" y="0"/>
                    <a:pt x="1" y="0"/>
                    <a:pt x="1" y="0"/>
                  </a:cubicBezTo>
                  <a:cubicBezTo>
                    <a:pt x="0" y="2"/>
                    <a:pt x="0" y="4"/>
                    <a:pt x="1" y="6"/>
                  </a:cubicBezTo>
                  <a:close/>
                </a:path>
              </a:pathLst>
            </a:custGeom>
            <a:solidFill>
              <a:srgbClr val="2E32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86" name="Freeform 519"/>
            <p:cNvSpPr>
              <a:spLocks/>
            </p:cNvSpPr>
            <p:nvPr/>
          </p:nvSpPr>
          <p:spPr bwMode="auto">
            <a:xfrm>
              <a:off x="13904150" y="11675098"/>
              <a:ext cx="769778" cy="513186"/>
            </a:xfrm>
            <a:custGeom>
              <a:avLst/>
              <a:gdLst>
                <a:gd name="T0" fmla="*/ 24 w 24"/>
                <a:gd name="T1" fmla="*/ 5 h 16"/>
                <a:gd name="T2" fmla="*/ 0 w 24"/>
                <a:gd name="T3" fmla="*/ 0 h 16"/>
                <a:gd name="T4" fmla="*/ 0 w 24"/>
                <a:gd name="T5" fmla="*/ 16 h 16"/>
                <a:gd name="T6" fmla="*/ 24 w 24"/>
                <a:gd name="T7" fmla="*/ 11 h 16"/>
                <a:gd name="T8" fmla="*/ 24 w 24"/>
                <a:gd name="T9" fmla="*/ 5 h 16"/>
              </a:gdLst>
              <a:ahLst/>
              <a:cxnLst>
                <a:cxn ang="0">
                  <a:pos x="T0" y="T1"/>
                </a:cxn>
                <a:cxn ang="0">
                  <a:pos x="T2" y="T3"/>
                </a:cxn>
                <a:cxn ang="0">
                  <a:pos x="T4" y="T5"/>
                </a:cxn>
                <a:cxn ang="0">
                  <a:pos x="T6" y="T7"/>
                </a:cxn>
                <a:cxn ang="0">
                  <a:pos x="T8" y="T9"/>
                </a:cxn>
              </a:cxnLst>
              <a:rect l="0" t="0" r="r" b="b"/>
              <a:pathLst>
                <a:path w="24" h="16">
                  <a:moveTo>
                    <a:pt x="24" y="5"/>
                  </a:moveTo>
                  <a:cubicBezTo>
                    <a:pt x="0" y="0"/>
                    <a:pt x="0" y="0"/>
                    <a:pt x="0" y="0"/>
                  </a:cubicBezTo>
                  <a:cubicBezTo>
                    <a:pt x="0" y="16"/>
                    <a:pt x="0" y="16"/>
                    <a:pt x="0" y="16"/>
                  </a:cubicBezTo>
                  <a:cubicBezTo>
                    <a:pt x="24" y="11"/>
                    <a:pt x="24" y="11"/>
                    <a:pt x="24" y="11"/>
                  </a:cubicBezTo>
                  <a:cubicBezTo>
                    <a:pt x="23" y="9"/>
                    <a:pt x="23" y="7"/>
                    <a:pt x="24"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87" name="Rectangle 520"/>
            <p:cNvSpPr>
              <a:spLocks noChangeArrowheads="1"/>
            </p:cNvSpPr>
            <p:nvPr/>
          </p:nvSpPr>
          <p:spPr bwMode="auto">
            <a:xfrm>
              <a:off x="8542427" y="11675098"/>
              <a:ext cx="192445" cy="51318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88" name="Rectangle 521"/>
            <p:cNvSpPr>
              <a:spLocks noChangeArrowheads="1"/>
            </p:cNvSpPr>
            <p:nvPr/>
          </p:nvSpPr>
          <p:spPr bwMode="auto">
            <a:xfrm>
              <a:off x="7868870" y="11675098"/>
              <a:ext cx="673557" cy="513186"/>
            </a:xfrm>
            <a:prstGeom prst="rect">
              <a:avLst/>
            </a:prstGeom>
            <a:solidFill>
              <a:srgbClr val="6468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89" name="Rectangle 522"/>
            <p:cNvSpPr>
              <a:spLocks noChangeArrowheads="1"/>
            </p:cNvSpPr>
            <p:nvPr/>
          </p:nvSpPr>
          <p:spPr bwMode="auto">
            <a:xfrm>
              <a:off x="7868870" y="11675098"/>
              <a:ext cx="673557" cy="160371"/>
            </a:xfrm>
            <a:prstGeom prst="rect">
              <a:avLst/>
            </a:prstGeom>
            <a:solidFill>
              <a:srgbClr val="2E32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90" name="Rectangle 523"/>
            <p:cNvSpPr>
              <a:spLocks noChangeArrowheads="1"/>
            </p:cNvSpPr>
            <p:nvPr/>
          </p:nvSpPr>
          <p:spPr bwMode="auto">
            <a:xfrm>
              <a:off x="8542427" y="11675098"/>
              <a:ext cx="192445" cy="16037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91" name="Freeform 524"/>
            <p:cNvSpPr>
              <a:spLocks/>
            </p:cNvSpPr>
            <p:nvPr/>
          </p:nvSpPr>
          <p:spPr bwMode="auto">
            <a:xfrm>
              <a:off x="7708499" y="5757421"/>
              <a:ext cx="7222025" cy="5463293"/>
            </a:xfrm>
            <a:custGeom>
              <a:avLst/>
              <a:gdLst>
                <a:gd name="T0" fmla="*/ 1351 w 1351"/>
                <a:gd name="T1" fmla="*/ 1022 h 1022"/>
                <a:gd name="T2" fmla="*/ 0 w 1351"/>
                <a:gd name="T3" fmla="*/ 1022 h 1022"/>
                <a:gd name="T4" fmla="*/ 0 w 1351"/>
                <a:gd name="T5" fmla="*/ 0 h 1022"/>
                <a:gd name="T6" fmla="*/ 679 w 1351"/>
                <a:gd name="T7" fmla="*/ 0 h 1022"/>
                <a:gd name="T8" fmla="*/ 1351 w 1351"/>
                <a:gd name="T9" fmla="*/ 0 h 1022"/>
                <a:gd name="T10" fmla="*/ 1351 w 1351"/>
                <a:gd name="T11" fmla="*/ 1022 h 1022"/>
              </a:gdLst>
              <a:ahLst/>
              <a:cxnLst>
                <a:cxn ang="0">
                  <a:pos x="T0" y="T1"/>
                </a:cxn>
                <a:cxn ang="0">
                  <a:pos x="T2" y="T3"/>
                </a:cxn>
                <a:cxn ang="0">
                  <a:pos x="T4" y="T5"/>
                </a:cxn>
                <a:cxn ang="0">
                  <a:pos x="T6" y="T7"/>
                </a:cxn>
                <a:cxn ang="0">
                  <a:pos x="T8" y="T9"/>
                </a:cxn>
                <a:cxn ang="0">
                  <a:pos x="T10" y="T11"/>
                </a:cxn>
              </a:cxnLst>
              <a:rect l="0" t="0" r="r" b="b"/>
              <a:pathLst>
                <a:path w="1351" h="1022">
                  <a:moveTo>
                    <a:pt x="1351" y="1022"/>
                  </a:moveTo>
                  <a:lnTo>
                    <a:pt x="0" y="1022"/>
                  </a:lnTo>
                  <a:lnTo>
                    <a:pt x="0" y="0"/>
                  </a:lnTo>
                  <a:lnTo>
                    <a:pt x="679" y="0"/>
                  </a:lnTo>
                  <a:lnTo>
                    <a:pt x="1351" y="0"/>
                  </a:lnTo>
                  <a:lnTo>
                    <a:pt x="1351" y="1022"/>
                  </a:lnTo>
                  <a:close/>
                </a:path>
              </a:pathLst>
            </a:custGeom>
            <a:solidFill>
              <a:srgbClr val="D6B9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92" name="Rectangle 525"/>
            <p:cNvSpPr>
              <a:spLocks noChangeArrowheads="1"/>
            </p:cNvSpPr>
            <p:nvPr/>
          </p:nvSpPr>
          <p:spPr bwMode="auto">
            <a:xfrm>
              <a:off x="7868870" y="10579230"/>
              <a:ext cx="6869210" cy="449038"/>
            </a:xfrm>
            <a:prstGeom prst="rect">
              <a:avLst/>
            </a:prstGeom>
            <a:solidFill>
              <a:srgbClr val="D4D2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93" name="Freeform 526"/>
            <p:cNvSpPr>
              <a:spLocks/>
            </p:cNvSpPr>
            <p:nvPr/>
          </p:nvSpPr>
          <p:spPr bwMode="auto">
            <a:xfrm>
              <a:off x="11306145" y="5564975"/>
              <a:ext cx="3431932" cy="5270847"/>
            </a:xfrm>
            <a:custGeom>
              <a:avLst/>
              <a:gdLst>
                <a:gd name="T0" fmla="*/ 17 w 107"/>
                <a:gd name="T1" fmla="*/ 0 h 164"/>
                <a:gd name="T2" fmla="*/ 0 w 107"/>
                <a:gd name="T3" fmla="*/ 10 h 164"/>
                <a:gd name="T4" fmla="*/ 0 w 107"/>
                <a:gd name="T5" fmla="*/ 153 h 164"/>
                <a:gd name="T6" fmla="*/ 0 w 107"/>
                <a:gd name="T7" fmla="*/ 156 h 164"/>
                <a:gd name="T8" fmla="*/ 0 w 107"/>
                <a:gd name="T9" fmla="*/ 164 h 164"/>
                <a:gd name="T10" fmla="*/ 11 w 107"/>
                <a:gd name="T11" fmla="*/ 156 h 164"/>
                <a:gd name="T12" fmla="*/ 107 w 107"/>
                <a:gd name="T13" fmla="*/ 156 h 164"/>
                <a:gd name="T14" fmla="*/ 107 w 107"/>
                <a:gd name="T15" fmla="*/ 0 h 164"/>
                <a:gd name="T16" fmla="*/ 17 w 107"/>
                <a:gd name="T1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64">
                  <a:moveTo>
                    <a:pt x="17" y="0"/>
                  </a:moveTo>
                  <a:cubicBezTo>
                    <a:pt x="10" y="2"/>
                    <a:pt x="3" y="5"/>
                    <a:pt x="0" y="10"/>
                  </a:cubicBezTo>
                  <a:cubicBezTo>
                    <a:pt x="0" y="153"/>
                    <a:pt x="0" y="153"/>
                    <a:pt x="0" y="153"/>
                  </a:cubicBezTo>
                  <a:cubicBezTo>
                    <a:pt x="0" y="156"/>
                    <a:pt x="0" y="156"/>
                    <a:pt x="0" y="156"/>
                  </a:cubicBezTo>
                  <a:cubicBezTo>
                    <a:pt x="0" y="164"/>
                    <a:pt x="0" y="164"/>
                    <a:pt x="0" y="164"/>
                  </a:cubicBezTo>
                  <a:cubicBezTo>
                    <a:pt x="2" y="162"/>
                    <a:pt x="4" y="157"/>
                    <a:pt x="11" y="156"/>
                  </a:cubicBezTo>
                  <a:cubicBezTo>
                    <a:pt x="107" y="156"/>
                    <a:pt x="107" y="156"/>
                    <a:pt x="107" y="156"/>
                  </a:cubicBezTo>
                  <a:cubicBezTo>
                    <a:pt x="107" y="0"/>
                    <a:pt x="107" y="0"/>
                    <a:pt x="107" y="0"/>
                  </a:cubicBezTo>
                  <a:lnTo>
                    <a:pt x="17" y="0"/>
                  </a:lnTo>
                  <a:close/>
                </a:path>
              </a:pathLst>
            </a:custGeom>
            <a:solidFill>
              <a:srgbClr val="F7F7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94" name="Freeform 527"/>
            <p:cNvSpPr>
              <a:spLocks/>
            </p:cNvSpPr>
            <p:nvPr/>
          </p:nvSpPr>
          <p:spPr bwMode="auto">
            <a:xfrm>
              <a:off x="7868870" y="5564975"/>
              <a:ext cx="3437278" cy="5270847"/>
            </a:xfrm>
            <a:custGeom>
              <a:avLst/>
              <a:gdLst>
                <a:gd name="T0" fmla="*/ 90 w 107"/>
                <a:gd name="T1" fmla="*/ 0 h 164"/>
                <a:gd name="T2" fmla="*/ 107 w 107"/>
                <a:gd name="T3" fmla="*/ 10 h 164"/>
                <a:gd name="T4" fmla="*/ 107 w 107"/>
                <a:gd name="T5" fmla="*/ 153 h 164"/>
                <a:gd name="T6" fmla="*/ 107 w 107"/>
                <a:gd name="T7" fmla="*/ 156 h 164"/>
                <a:gd name="T8" fmla="*/ 107 w 107"/>
                <a:gd name="T9" fmla="*/ 164 h 164"/>
                <a:gd name="T10" fmla="*/ 96 w 107"/>
                <a:gd name="T11" fmla="*/ 156 h 164"/>
                <a:gd name="T12" fmla="*/ 0 w 107"/>
                <a:gd name="T13" fmla="*/ 156 h 164"/>
                <a:gd name="T14" fmla="*/ 0 w 107"/>
                <a:gd name="T15" fmla="*/ 0 h 164"/>
                <a:gd name="T16" fmla="*/ 90 w 107"/>
                <a:gd name="T17"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64">
                  <a:moveTo>
                    <a:pt x="90" y="0"/>
                  </a:moveTo>
                  <a:cubicBezTo>
                    <a:pt x="97" y="2"/>
                    <a:pt x="104" y="5"/>
                    <a:pt x="107" y="10"/>
                  </a:cubicBezTo>
                  <a:cubicBezTo>
                    <a:pt x="107" y="153"/>
                    <a:pt x="107" y="153"/>
                    <a:pt x="107" y="153"/>
                  </a:cubicBezTo>
                  <a:cubicBezTo>
                    <a:pt x="107" y="156"/>
                    <a:pt x="107" y="156"/>
                    <a:pt x="107" y="156"/>
                  </a:cubicBezTo>
                  <a:cubicBezTo>
                    <a:pt x="107" y="164"/>
                    <a:pt x="107" y="164"/>
                    <a:pt x="107" y="164"/>
                  </a:cubicBezTo>
                  <a:cubicBezTo>
                    <a:pt x="105" y="161"/>
                    <a:pt x="101" y="158"/>
                    <a:pt x="96" y="156"/>
                  </a:cubicBezTo>
                  <a:cubicBezTo>
                    <a:pt x="0" y="156"/>
                    <a:pt x="0" y="156"/>
                    <a:pt x="0" y="156"/>
                  </a:cubicBezTo>
                  <a:cubicBezTo>
                    <a:pt x="0" y="0"/>
                    <a:pt x="0" y="0"/>
                    <a:pt x="0" y="0"/>
                  </a:cubicBezTo>
                  <a:lnTo>
                    <a:pt x="9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95" name="Freeform 528"/>
            <p:cNvSpPr>
              <a:spLocks/>
            </p:cNvSpPr>
            <p:nvPr/>
          </p:nvSpPr>
          <p:spPr bwMode="auto">
            <a:xfrm>
              <a:off x="10755541" y="5564975"/>
              <a:ext cx="550608" cy="5270847"/>
            </a:xfrm>
            <a:custGeom>
              <a:avLst/>
              <a:gdLst>
                <a:gd name="T0" fmla="*/ 0 w 17"/>
                <a:gd name="T1" fmla="*/ 0 h 164"/>
                <a:gd name="T2" fmla="*/ 0 w 17"/>
                <a:gd name="T3" fmla="*/ 156 h 164"/>
                <a:gd name="T4" fmla="*/ 17 w 17"/>
                <a:gd name="T5" fmla="*/ 164 h 164"/>
                <a:gd name="T6" fmla="*/ 17 w 17"/>
                <a:gd name="T7" fmla="*/ 10 h 164"/>
                <a:gd name="T8" fmla="*/ 0 w 17"/>
                <a:gd name="T9" fmla="*/ 0 h 164"/>
              </a:gdLst>
              <a:ahLst/>
              <a:cxnLst>
                <a:cxn ang="0">
                  <a:pos x="T0" y="T1"/>
                </a:cxn>
                <a:cxn ang="0">
                  <a:pos x="T2" y="T3"/>
                </a:cxn>
                <a:cxn ang="0">
                  <a:pos x="T4" y="T5"/>
                </a:cxn>
                <a:cxn ang="0">
                  <a:pos x="T6" y="T7"/>
                </a:cxn>
                <a:cxn ang="0">
                  <a:pos x="T8" y="T9"/>
                </a:cxn>
              </a:cxnLst>
              <a:rect l="0" t="0" r="r" b="b"/>
              <a:pathLst>
                <a:path w="17" h="164">
                  <a:moveTo>
                    <a:pt x="0" y="0"/>
                  </a:moveTo>
                  <a:cubicBezTo>
                    <a:pt x="0" y="156"/>
                    <a:pt x="0" y="156"/>
                    <a:pt x="0" y="156"/>
                  </a:cubicBezTo>
                  <a:cubicBezTo>
                    <a:pt x="0" y="156"/>
                    <a:pt x="10" y="155"/>
                    <a:pt x="17" y="164"/>
                  </a:cubicBezTo>
                  <a:cubicBezTo>
                    <a:pt x="17" y="10"/>
                    <a:pt x="17" y="10"/>
                    <a:pt x="17" y="10"/>
                  </a:cubicBezTo>
                  <a:cubicBezTo>
                    <a:pt x="14" y="5"/>
                    <a:pt x="8" y="2"/>
                    <a:pt x="0" y="0"/>
                  </a:cubicBezTo>
                  <a:close/>
                </a:path>
              </a:pathLst>
            </a:custGeom>
            <a:solidFill>
              <a:srgbClr val="E4E3E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96" name="Rectangle 529"/>
            <p:cNvSpPr>
              <a:spLocks noChangeArrowheads="1"/>
            </p:cNvSpPr>
            <p:nvPr/>
          </p:nvSpPr>
          <p:spPr bwMode="auto">
            <a:xfrm>
              <a:off x="8959391" y="6302681"/>
              <a:ext cx="1218816"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97" name="Rectangle 530"/>
            <p:cNvSpPr>
              <a:spLocks noChangeArrowheads="1"/>
            </p:cNvSpPr>
            <p:nvPr/>
          </p:nvSpPr>
          <p:spPr bwMode="auto">
            <a:xfrm>
              <a:off x="8766945" y="6527199"/>
              <a:ext cx="182822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98" name="Rectangle 531"/>
            <p:cNvSpPr>
              <a:spLocks noChangeArrowheads="1"/>
            </p:cNvSpPr>
            <p:nvPr/>
          </p:nvSpPr>
          <p:spPr bwMode="auto">
            <a:xfrm>
              <a:off x="8542427" y="6623422"/>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199" name="Rectangle 532"/>
            <p:cNvSpPr>
              <a:spLocks noChangeArrowheads="1"/>
            </p:cNvSpPr>
            <p:nvPr/>
          </p:nvSpPr>
          <p:spPr bwMode="auto">
            <a:xfrm>
              <a:off x="8542427" y="6719644"/>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00" name="Rectangle 533"/>
            <p:cNvSpPr>
              <a:spLocks noChangeArrowheads="1"/>
            </p:cNvSpPr>
            <p:nvPr/>
          </p:nvSpPr>
          <p:spPr bwMode="auto">
            <a:xfrm>
              <a:off x="8542427" y="6847940"/>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01" name="Rectangle 534"/>
            <p:cNvSpPr>
              <a:spLocks noChangeArrowheads="1"/>
            </p:cNvSpPr>
            <p:nvPr/>
          </p:nvSpPr>
          <p:spPr bwMode="auto">
            <a:xfrm>
              <a:off x="8542427" y="6944163"/>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02" name="Rectangle 535"/>
            <p:cNvSpPr>
              <a:spLocks noChangeArrowheads="1"/>
            </p:cNvSpPr>
            <p:nvPr/>
          </p:nvSpPr>
          <p:spPr bwMode="auto">
            <a:xfrm>
              <a:off x="8542427" y="7040385"/>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03" name="Rectangle 536"/>
            <p:cNvSpPr>
              <a:spLocks noChangeArrowheads="1"/>
            </p:cNvSpPr>
            <p:nvPr/>
          </p:nvSpPr>
          <p:spPr bwMode="auto">
            <a:xfrm>
              <a:off x="8542427" y="7168682"/>
              <a:ext cx="2052745" cy="32074"/>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04" name="Rectangle 537"/>
            <p:cNvSpPr>
              <a:spLocks noChangeArrowheads="1"/>
            </p:cNvSpPr>
            <p:nvPr/>
          </p:nvSpPr>
          <p:spPr bwMode="auto">
            <a:xfrm>
              <a:off x="8542427" y="7270252"/>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05" name="Rectangle 538"/>
            <p:cNvSpPr>
              <a:spLocks noChangeArrowheads="1"/>
            </p:cNvSpPr>
            <p:nvPr/>
          </p:nvSpPr>
          <p:spPr bwMode="auto">
            <a:xfrm>
              <a:off x="8542427" y="7366473"/>
              <a:ext cx="1026372"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06" name="Rectangle 539"/>
            <p:cNvSpPr>
              <a:spLocks noChangeArrowheads="1"/>
            </p:cNvSpPr>
            <p:nvPr/>
          </p:nvSpPr>
          <p:spPr bwMode="auto">
            <a:xfrm>
              <a:off x="8766945" y="7494770"/>
              <a:ext cx="182822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07" name="Rectangle 540"/>
            <p:cNvSpPr>
              <a:spLocks noChangeArrowheads="1"/>
            </p:cNvSpPr>
            <p:nvPr/>
          </p:nvSpPr>
          <p:spPr bwMode="auto">
            <a:xfrm>
              <a:off x="8542427" y="7590993"/>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08" name="Rectangle 541"/>
            <p:cNvSpPr>
              <a:spLocks noChangeArrowheads="1"/>
            </p:cNvSpPr>
            <p:nvPr/>
          </p:nvSpPr>
          <p:spPr bwMode="auto">
            <a:xfrm>
              <a:off x="8542427" y="7687216"/>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09" name="Rectangle 542"/>
            <p:cNvSpPr>
              <a:spLocks noChangeArrowheads="1"/>
            </p:cNvSpPr>
            <p:nvPr/>
          </p:nvSpPr>
          <p:spPr bwMode="auto">
            <a:xfrm>
              <a:off x="8542427" y="7815511"/>
              <a:ext cx="2052745" cy="32074"/>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10" name="Rectangle 543"/>
            <p:cNvSpPr>
              <a:spLocks noChangeArrowheads="1"/>
            </p:cNvSpPr>
            <p:nvPr/>
          </p:nvSpPr>
          <p:spPr bwMode="auto">
            <a:xfrm>
              <a:off x="8542427" y="7911734"/>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11" name="Rectangle 544"/>
            <p:cNvSpPr>
              <a:spLocks noChangeArrowheads="1"/>
            </p:cNvSpPr>
            <p:nvPr/>
          </p:nvSpPr>
          <p:spPr bwMode="auto">
            <a:xfrm>
              <a:off x="8542427" y="8007956"/>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12" name="Rectangle 545"/>
            <p:cNvSpPr>
              <a:spLocks noChangeArrowheads="1"/>
            </p:cNvSpPr>
            <p:nvPr/>
          </p:nvSpPr>
          <p:spPr bwMode="auto">
            <a:xfrm>
              <a:off x="8542427" y="8104179"/>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13" name="Rectangle 546"/>
            <p:cNvSpPr>
              <a:spLocks noChangeArrowheads="1"/>
            </p:cNvSpPr>
            <p:nvPr/>
          </p:nvSpPr>
          <p:spPr bwMode="auto">
            <a:xfrm>
              <a:off x="8542427" y="8232475"/>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14" name="Rectangle 547"/>
            <p:cNvSpPr>
              <a:spLocks noChangeArrowheads="1"/>
            </p:cNvSpPr>
            <p:nvPr/>
          </p:nvSpPr>
          <p:spPr bwMode="auto">
            <a:xfrm>
              <a:off x="8542427" y="8328697"/>
              <a:ext cx="1699928"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15" name="Rectangle 548"/>
            <p:cNvSpPr>
              <a:spLocks noChangeArrowheads="1"/>
            </p:cNvSpPr>
            <p:nvPr/>
          </p:nvSpPr>
          <p:spPr bwMode="auto">
            <a:xfrm>
              <a:off x="8766945" y="8456994"/>
              <a:ext cx="1828225" cy="32074"/>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16" name="Rectangle 549"/>
            <p:cNvSpPr>
              <a:spLocks noChangeArrowheads="1"/>
            </p:cNvSpPr>
            <p:nvPr/>
          </p:nvSpPr>
          <p:spPr bwMode="auto">
            <a:xfrm>
              <a:off x="8542427" y="8553217"/>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17" name="Rectangle 550"/>
            <p:cNvSpPr>
              <a:spLocks noChangeArrowheads="1"/>
            </p:cNvSpPr>
            <p:nvPr/>
          </p:nvSpPr>
          <p:spPr bwMode="auto">
            <a:xfrm>
              <a:off x="8542427" y="8649440"/>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18" name="Rectangle 551"/>
            <p:cNvSpPr>
              <a:spLocks noChangeArrowheads="1"/>
            </p:cNvSpPr>
            <p:nvPr/>
          </p:nvSpPr>
          <p:spPr bwMode="auto">
            <a:xfrm>
              <a:off x="8542427" y="8777735"/>
              <a:ext cx="2052745" cy="32074"/>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19" name="Rectangle 552"/>
            <p:cNvSpPr>
              <a:spLocks noChangeArrowheads="1"/>
            </p:cNvSpPr>
            <p:nvPr/>
          </p:nvSpPr>
          <p:spPr bwMode="auto">
            <a:xfrm>
              <a:off x="8542427" y="8873958"/>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0" name="Rectangle 553"/>
            <p:cNvSpPr>
              <a:spLocks noChangeArrowheads="1"/>
            </p:cNvSpPr>
            <p:nvPr/>
          </p:nvSpPr>
          <p:spPr bwMode="auto">
            <a:xfrm>
              <a:off x="8542427" y="8970180"/>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1" name="Rectangle 554"/>
            <p:cNvSpPr>
              <a:spLocks noChangeArrowheads="1"/>
            </p:cNvSpPr>
            <p:nvPr/>
          </p:nvSpPr>
          <p:spPr bwMode="auto">
            <a:xfrm>
              <a:off x="8542427" y="9194698"/>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2" name="Rectangle 555"/>
            <p:cNvSpPr>
              <a:spLocks noChangeArrowheads="1"/>
            </p:cNvSpPr>
            <p:nvPr/>
          </p:nvSpPr>
          <p:spPr bwMode="auto">
            <a:xfrm>
              <a:off x="8542427" y="9066403"/>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3" name="Rectangle 556"/>
            <p:cNvSpPr>
              <a:spLocks noChangeArrowheads="1"/>
            </p:cNvSpPr>
            <p:nvPr/>
          </p:nvSpPr>
          <p:spPr bwMode="auto">
            <a:xfrm>
              <a:off x="8542427" y="9194698"/>
              <a:ext cx="2052745" cy="32074"/>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4" name="Rectangle 557"/>
            <p:cNvSpPr>
              <a:spLocks noChangeArrowheads="1"/>
            </p:cNvSpPr>
            <p:nvPr/>
          </p:nvSpPr>
          <p:spPr bwMode="auto">
            <a:xfrm>
              <a:off x="8542427" y="9290921"/>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5" name="Rectangle 558"/>
            <p:cNvSpPr>
              <a:spLocks noChangeArrowheads="1"/>
            </p:cNvSpPr>
            <p:nvPr/>
          </p:nvSpPr>
          <p:spPr bwMode="auto">
            <a:xfrm>
              <a:off x="8542427" y="9387144"/>
              <a:ext cx="2052745" cy="69496"/>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6" name="Rectangle 559"/>
            <p:cNvSpPr>
              <a:spLocks noChangeArrowheads="1"/>
            </p:cNvSpPr>
            <p:nvPr/>
          </p:nvSpPr>
          <p:spPr bwMode="auto">
            <a:xfrm>
              <a:off x="8542427" y="9488710"/>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7" name="Rectangle 560"/>
            <p:cNvSpPr>
              <a:spLocks noChangeArrowheads="1"/>
            </p:cNvSpPr>
            <p:nvPr/>
          </p:nvSpPr>
          <p:spPr bwMode="auto">
            <a:xfrm>
              <a:off x="8542427" y="9617006"/>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8" name="Rectangle 561"/>
            <p:cNvSpPr>
              <a:spLocks noChangeArrowheads="1"/>
            </p:cNvSpPr>
            <p:nvPr/>
          </p:nvSpPr>
          <p:spPr bwMode="auto">
            <a:xfrm>
              <a:off x="8542427" y="9713229"/>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29" name="Rectangle 562"/>
            <p:cNvSpPr>
              <a:spLocks noChangeArrowheads="1"/>
            </p:cNvSpPr>
            <p:nvPr/>
          </p:nvSpPr>
          <p:spPr bwMode="auto">
            <a:xfrm>
              <a:off x="12428740" y="6302681"/>
              <a:ext cx="1218816"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0" name="Rectangle 563"/>
            <p:cNvSpPr>
              <a:spLocks noChangeArrowheads="1"/>
            </p:cNvSpPr>
            <p:nvPr/>
          </p:nvSpPr>
          <p:spPr bwMode="auto">
            <a:xfrm>
              <a:off x="12236294" y="6527199"/>
              <a:ext cx="182822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1" name="Rectangle 564"/>
            <p:cNvSpPr>
              <a:spLocks noChangeArrowheads="1"/>
            </p:cNvSpPr>
            <p:nvPr/>
          </p:nvSpPr>
          <p:spPr bwMode="auto">
            <a:xfrm>
              <a:off x="12011776" y="6623422"/>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2" name="Rectangle 565"/>
            <p:cNvSpPr>
              <a:spLocks noChangeArrowheads="1"/>
            </p:cNvSpPr>
            <p:nvPr/>
          </p:nvSpPr>
          <p:spPr bwMode="auto">
            <a:xfrm>
              <a:off x="12011776" y="6719644"/>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3" name="Rectangle 566"/>
            <p:cNvSpPr>
              <a:spLocks noChangeArrowheads="1"/>
            </p:cNvSpPr>
            <p:nvPr/>
          </p:nvSpPr>
          <p:spPr bwMode="auto">
            <a:xfrm>
              <a:off x="12011776" y="6847940"/>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4" name="Rectangle 567"/>
            <p:cNvSpPr>
              <a:spLocks noChangeArrowheads="1"/>
            </p:cNvSpPr>
            <p:nvPr/>
          </p:nvSpPr>
          <p:spPr bwMode="auto">
            <a:xfrm>
              <a:off x="12011776" y="6944163"/>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5" name="Rectangle 568"/>
            <p:cNvSpPr>
              <a:spLocks noChangeArrowheads="1"/>
            </p:cNvSpPr>
            <p:nvPr/>
          </p:nvSpPr>
          <p:spPr bwMode="auto">
            <a:xfrm>
              <a:off x="12011776" y="7040385"/>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6" name="Rectangle 569"/>
            <p:cNvSpPr>
              <a:spLocks noChangeArrowheads="1"/>
            </p:cNvSpPr>
            <p:nvPr/>
          </p:nvSpPr>
          <p:spPr bwMode="auto">
            <a:xfrm>
              <a:off x="12011776" y="7168682"/>
              <a:ext cx="2052745" cy="32074"/>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7" name="Rectangle 570"/>
            <p:cNvSpPr>
              <a:spLocks noChangeArrowheads="1"/>
            </p:cNvSpPr>
            <p:nvPr/>
          </p:nvSpPr>
          <p:spPr bwMode="auto">
            <a:xfrm>
              <a:off x="12011776" y="7270252"/>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8" name="Rectangle 571"/>
            <p:cNvSpPr>
              <a:spLocks noChangeArrowheads="1"/>
            </p:cNvSpPr>
            <p:nvPr/>
          </p:nvSpPr>
          <p:spPr bwMode="auto">
            <a:xfrm>
              <a:off x="12011776" y="7366473"/>
              <a:ext cx="1026372"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39" name="Rectangle 572"/>
            <p:cNvSpPr>
              <a:spLocks noChangeArrowheads="1"/>
            </p:cNvSpPr>
            <p:nvPr/>
          </p:nvSpPr>
          <p:spPr bwMode="auto">
            <a:xfrm>
              <a:off x="12236294" y="7494770"/>
              <a:ext cx="182822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0" name="Rectangle 573"/>
            <p:cNvSpPr>
              <a:spLocks noChangeArrowheads="1"/>
            </p:cNvSpPr>
            <p:nvPr/>
          </p:nvSpPr>
          <p:spPr bwMode="auto">
            <a:xfrm>
              <a:off x="12011776" y="7590993"/>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1" name="Rectangle 574"/>
            <p:cNvSpPr>
              <a:spLocks noChangeArrowheads="1"/>
            </p:cNvSpPr>
            <p:nvPr/>
          </p:nvSpPr>
          <p:spPr bwMode="auto">
            <a:xfrm>
              <a:off x="12011776" y="7687216"/>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2" name="Rectangle 575"/>
            <p:cNvSpPr>
              <a:spLocks noChangeArrowheads="1"/>
            </p:cNvSpPr>
            <p:nvPr/>
          </p:nvSpPr>
          <p:spPr bwMode="auto">
            <a:xfrm>
              <a:off x="12011776" y="7815511"/>
              <a:ext cx="2052745" cy="32074"/>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3" name="Rectangle 576"/>
            <p:cNvSpPr>
              <a:spLocks noChangeArrowheads="1"/>
            </p:cNvSpPr>
            <p:nvPr/>
          </p:nvSpPr>
          <p:spPr bwMode="auto">
            <a:xfrm>
              <a:off x="12011776" y="7911734"/>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4" name="Rectangle 577"/>
            <p:cNvSpPr>
              <a:spLocks noChangeArrowheads="1"/>
            </p:cNvSpPr>
            <p:nvPr/>
          </p:nvSpPr>
          <p:spPr bwMode="auto">
            <a:xfrm>
              <a:off x="12011776" y="8007956"/>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5" name="Rectangle 578"/>
            <p:cNvSpPr>
              <a:spLocks noChangeArrowheads="1"/>
            </p:cNvSpPr>
            <p:nvPr/>
          </p:nvSpPr>
          <p:spPr bwMode="auto">
            <a:xfrm>
              <a:off x="12011776" y="8104179"/>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6" name="Rectangle 579"/>
            <p:cNvSpPr>
              <a:spLocks noChangeArrowheads="1"/>
            </p:cNvSpPr>
            <p:nvPr/>
          </p:nvSpPr>
          <p:spPr bwMode="auto">
            <a:xfrm>
              <a:off x="12011776" y="8232475"/>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7" name="Rectangle 580"/>
            <p:cNvSpPr>
              <a:spLocks noChangeArrowheads="1"/>
            </p:cNvSpPr>
            <p:nvPr/>
          </p:nvSpPr>
          <p:spPr bwMode="auto">
            <a:xfrm>
              <a:off x="12011776" y="8328697"/>
              <a:ext cx="1699928"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8" name="Rectangle 581"/>
            <p:cNvSpPr>
              <a:spLocks noChangeArrowheads="1"/>
            </p:cNvSpPr>
            <p:nvPr/>
          </p:nvSpPr>
          <p:spPr bwMode="auto">
            <a:xfrm>
              <a:off x="12236294" y="8456994"/>
              <a:ext cx="1828225" cy="32074"/>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49" name="Rectangle 582"/>
            <p:cNvSpPr>
              <a:spLocks noChangeArrowheads="1"/>
            </p:cNvSpPr>
            <p:nvPr/>
          </p:nvSpPr>
          <p:spPr bwMode="auto">
            <a:xfrm>
              <a:off x="12011776" y="8553217"/>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0" name="Rectangle 583"/>
            <p:cNvSpPr>
              <a:spLocks noChangeArrowheads="1"/>
            </p:cNvSpPr>
            <p:nvPr/>
          </p:nvSpPr>
          <p:spPr bwMode="auto">
            <a:xfrm>
              <a:off x="12011776" y="8649440"/>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1" name="Rectangle 584"/>
            <p:cNvSpPr>
              <a:spLocks noChangeArrowheads="1"/>
            </p:cNvSpPr>
            <p:nvPr/>
          </p:nvSpPr>
          <p:spPr bwMode="auto">
            <a:xfrm>
              <a:off x="12011776" y="8777735"/>
              <a:ext cx="2052745" cy="32074"/>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2" name="Rectangle 585"/>
            <p:cNvSpPr>
              <a:spLocks noChangeArrowheads="1"/>
            </p:cNvSpPr>
            <p:nvPr/>
          </p:nvSpPr>
          <p:spPr bwMode="auto">
            <a:xfrm>
              <a:off x="12011776" y="8873958"/>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3" name="Rectangle 586"/>
            <p:cNvSpPr>
              <a:spLocks noChangeArrowheads="1"/>
            </p:cNvSpPr>
            <p:nvPr/>
          </p:nvSpPr>
          <p:spPr bwMode="auto">
            <a:xfrm>
              <a:off x="12011776" y="8970180"/>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4" name="Rectangle 587"/>
            <p:cNvSpPr>
              <a:spLocks noChangeArrowheads="1"/>
            </p:cNvSpPr>
            <p:nvPr/>
          </p:nvSpPr>
          <p:spPr bwMode="auto">
            <a:xfrm>
              <a:off x="12011776" y="9194698"/>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5" name="Rectangle 588"/>
            <p:cNvSpPr>
              <a:spLocks noChangeArrowheads="1"/>
            </p:cNvSpPr>
            <p:nvPr/>
          </p:nvSpPr>
          <p:spPr bwMode="auto">
            <a:xfrm>
              <a:off x="12011776" y="9066403"/>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6" name="Rectangle 589"/>
            <p:cNvSpPr>
              <a:spLocks noChangeArrowheads="1"/>
            </p:cNvSpPr>
            <p:nvPr/>
          </p:nvSpPr>
          <p:spPr bwMode="auto">
            <a:xfrm>
              <a:off x="12011776" y="9194698"/>
              <a:ext cx="2052745" cy="32074"/>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7" name="Rectangle 590"/>
            <p:cNvSpPr>
              <a:spLocks noChangeArrowheads="1"/>
            </p:cNvSpPr>
            <p:nvPr/>
          </p:nvSpPr>
          <p:spPr bwMode="auto">
            <a:xfrm>
              <a:off x="12011776" y="9290921"/>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8" name="Rectangle 591"/>
            <p:cNvSpPr>
              <a:spLocks noChangeArrowheads="1"/>
            </p:cNvSpPr>
            <p:nvPr/>
          </p:nvSpPr>
          <p:spPr bwMode="auto">
            <a:xfrm>
              <a:off x="12011776" y="9387144"/>
              <a:ext cx="2052745" cy="69496"/>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59" name="Rectangle 592"/>
            <p:cNvSpPr>
              <a:spLocks noChangeArrowheads="1"/>
            </p:cNvSpPr>
            <p:nvPr/>
          </p:nvSpPr>
          <p:spPr bwMode="auto">
            <a:xfrm>
              <a:off x="12011776" y="9488710"/>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0" name="Rectangle 593"/>
            <p:cNvSpPr>
              <a:spLocks noChangeArrowheads="1"/>
            </p:cNvSpPr>
            <p:nvPr/>
          </p:nvSpPr>
          <p:spPr bwMode="auto">
            <a:xfrm>
              <a:off x="12011776" y="9617006"/>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1" name="Rectangle 594"/>
            <p:cNvSpPr>
              <a:spLocks noChangeArrowheads="1"/>
            </p:cNvSpPr>
            <p:nvPr/>
          </p:nvSpPr>
          <p:spPr bwMode="auto">
            <a:xfrm>
              <a:off x="12011776" y="9713229"/>
              <a:ext cx="2052745" cy="64148"/>
            </a:xfrm>
            <a:prstGeom prst="rect">
              <a:avLst/>
            </a:prstGeom>
            <a:solidFill>
              <a:srgbClr val="CAC9C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2" name="Freeform 597"/>
            <p:cNvSpPr>
              <a:spLocks/>
            </p:cNvSpPr>
            <p:nvPr/>
          </p:nvSpPr>
          <p:spPr bwMode="auto">
            <a:xfrm>
              <a:off x="6682128" y="10483008"/>
              <a:ext cx="705630" cy="705630"/>
            </a:xfrm>
            <a:custGeom>
              <a:avLst/>
              <a:gdLst>
                <a:gd name="T0" fmla="*/ 22 w 22"/>
                <a:gd name="T1" fmla="*/ 5 h 22"/>
                <a:gd name="T2" fmla="*/ 18 w 22"/>
                <a:gd name="T3" fmla="*/ 0 h 22"/>
                <a:gd name="T4" fmla="*/ 5 w 22"/>
                <a:gd name="T5" fmla="*/ 0 h 22"/>
                <a:gd name="T6" fmla="*/ 0 w 22"/>
                <a:gd name="T7" fmla="*/ 5 h 22"/>
                <a:gd name="T8" fmla="*/ 0 w 22"/>
                <a:gd name="T9" fmla="*/ 22 h 22"/>
                <a:gd name="T10" fmla="*/ 22 w 22"/>
                <a:gd name="T11" fmla="*/ 22 h 22"/>
                <a:gd name="T12" fmla="*/ 22 w 22"/>
                <a:gd name="T13" fmla="*/ 5 h 22"/>
              </a:gdLst>
              <a:ahLst/>
              <a:cxnLst>
                <a:cxn ang="0">
                  <a:pos x="T0" y="T1"/>
                </a:cxn>
                <a:cxn ang="0">
                  <a:pos x="T2" y="T3"/>
                </a:cxn>
                <a:cxn ang="0">
                  <a:pos x="T4" y="T5"/>
                </a:cxn>
                <a:cxn ang="0">
                  <a:pos x="T6" y="T7"/>
                </a:cxn>
                <a:cxn ang="0">
                  <a:pos x="T8" y="T9"/>
                </a:cxn>
                <a:cxn ang="0">
                  <a:pos x="T10" y="T11"/>
                </a:cxn>
                <a:cxn ang="0">
                  <a:pos x="T12" y="T13"/>
                </a:cxn>
              </a:cxnLst>
              <a:rect l="0" t="0" r="r" b="b"/>
              <a:pathLst>
                <a:path w="22" h="22">
                  <a:moveTo>
                    <a:pt x="22" y="5"/>
                  </a:moveTo>
                  <a:cubicBezTo>
                    <a:pt x="22" y="2"/>
                    <a:pt x="20" y="0"/>
                    <a:pt x="18" y="0"/>
                  </a:cubicBezTo>
                  <a:cubicBezTo>
                    <a:pt x="5" y="0"/>
                    <a:pt x="5" y="0"/>
                    <a:pt x="5" y="0"/>
                  </a:cubicBezTo>
                  <a:cubicBezTo>
                    <a:pt x="2" y="0"/>
                    <a:pt x="0" y="2"/>
                    <a:pt x="0" y="5"/>
                  </a:cubicBezTo>
                  <a:cubicBezTo>
                    <a:pt x="0" y="22"/>
                    <a:pt x="0" y="22"/>
                    <a:pt x="0" y="22"/>
                  </a:cubicBezTo>
                  <a:cubicBezTo>
                    <a:pt x="22" y="22"/>
                    <a:pt x="22" y="22"/>
                    <a:pt x="22" y="22"/>
                  </a:cubicBezTo>
                  <a:lnTo>
                    <a:pt x="22" y="5"/>
                  </a:lnTo>
                  <a:close/>
                </a:path>
              </a:pathLst>
            </a:custGeom>
            <a:solidFill>
              <a:srgbClr val="FCCE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sp>
          <p:nvSpPr>
            <p:cNvPr id="263" name="Freeform 598"/>
            <p:cNvSpPr>
              <a:spLocks/>
            </p:cNvSpPr>
            <p:nvPr/>
          </p:nvSpPr>
          <p:spPr bwMode="auto">
            <a:xfrm>
              <a:off x="6682128" y="11188639"/>
              <a:ext cx="705630" cy="743052"/>
            </a:xfrm>
            <a:custGeom>
              <a:avLst/>
              <a:gdLst>
                <a:gd name="T0" fmla="*/ 0 w 22"/>
                <a:gd name="T1" fmla="*/ 0 h 23"/>
                <a:gd name="T2" fmla="*/ 0 w 22"/>
                <a:gd name="T3" fmla="*/ 18 h 23"/>
                <a:gd name="T4" fmla="*/ 5 w 22"/>
                <a:gd name="T5" fmla="*/ 23 h 23"/>
                <a:gd name="T6" fmla="*/ 18 w 22"/>
                <a:gd name="T7" fmla="*/ 23 h 23"/>
                <a:gd name="T8" fmla="*/ 22 w 22"/>
                <a:gd name="T9" fmla="*/ 18 h 23"/>
                <a:gd name="T10" fmla="*/ 22 w 22"/>
                <a:gd name="T11" fmla="*/ 0 h 23"/>
                <a:gd name="T12" fmla="*/ 0 w 22"/>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22" h="23">
                  <a:moveTo>
                    <a:pt x="0" y="0"/>
                  </a:moveTo>
                  <a:cubicBezTo>
                    <a:pt x="0" y="18"/>
                    <a:pt x="0" y="18"/>
                    <a:pt x="0" y="18"/>
                  </a:cubicBezTo>
                  <a:cubicBezTo>
                    <a:pt x="0" y="20"/>
                    <a:pt x="2" y="23"/>
                    <a:pt x="5" y="23"/>
                  </a:cubicBezTo>
                  <a:cubicBezTo>
                    <a:pt x="18" y="23"/>
                    <a:pt x="18" y="23"/>
                    <a:pt x="18" y="23"/>
                  </a:cubicBezTo>
                  <a:cubicBezTo>
                    <a:pt x="20" y="23"/>
                    <a:pt x="22" y="20"/>
                    <a:pt x="22" y="18"/>
                  </a:cubicBezTo>
                  <a:cubicBezTo>
                    <a:pt x="22" y="0"/>
                    <a:pt x="22" y="0"/>
                    <a:pt x="22"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th-TH" sz="900"/>
            </a:p>
          </p:txBody>
        </p:sp>
      </p:grpSp>
      <p:sp>
        <p:nvSpPr>
          <p:cNvPr id="267" name="วงรี 266"/>
          <p:cNvSpPr/>
          <p:nvPr/>
        </p:nvSpPr>
        <p:spPr>
          <a:xfrm>
            <a:off x="8106253" y="793915"/>
            <a:ext cx="1143000" cy="1143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268" name="วงรี 267"/>
          <p:cNvSpPr/>
          <p:nvPr/>
        </p:nvSpPr>
        <p:spPr>
          <a:xfrm>
            <a:off x="9812724" y="971550"/>
            <a:ext cx="647700" cy="6477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269" name="วงรี 268"/>
          <p:cNvSpPr/>
          <p:nvPr/>
        </p:nvSpPr>
        <p:spPr>
          <a:xfrm>
            <a:off x="9262406" y="501930"/>
            <a:ext cx="445329" cy="44532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276" name="วงรี 275"/>
          <p:cNvSpPr/>
          <p:nvPr/>
        </p:nvSpPr>
        <p:spPr>
          <a:xfrm>
            <a:off x="10782300" y="1325360"/>
            <a:ext cx="261456" cy="26145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grpSp>
        <p:nvGrpSpPr>
          <p:cNvPr id="343" name="กลุ่ม 342"/>
          <p:cNvGrpSpPr/>
          <p:nvPr/>
        </p:nvGrpSpPr>
        <p:grpSpPr>
          <a:xfrm>
            <a:off x="1391498" y="1600155"/>
            <a:ext cx="3697088" cy="2795867"/>
            <a:chOff x="14269131" y="11393770"/>
            <a:chExt cx="7394175" cy="5591734"/>
          </a:xfrm>
        </p:grpSpPr>
        <p:sp>
          <p:nvSpPr>
            <p:cNvPr id="344" name="TextBox 343"/>
            <p:cNvSpPr txBox="1"/>
            <p:nvPr/>
          </p:nvSpPr>
          <p:spPr>
            <a:xfrm>
              <a:off x="14295437" y="12024182"/>
              <a:ext cx="7367869" cy="4961322"/>
            </a:xfrm>
            <a:prstGeom prst="rect">
              <a:avLst/>
            </a:prstGeom>
            <a:noFill/>
          </p:spPr>
          <p:txBody>
            <a:bodyPr wrap="square" lIns="109710" tIns="54855" rIns="109710" bIns="54855" rtlCol="0">
              <a:spAutoFit/>
            </a:bodyPr>
            <a:lstStyle/>
            <a:p>
              <a:pPr algn="just"/>
              <a:r>
                <a:rPr lang="en-US" sz="1400" dirty="0">
                  <a:solidFill>
                    <a:schemeClr val="bg1">
                      <a:lumMod val="50000"/>
                    </a:schemeClr>
                  </a:solidFill>
                  <a:latin typeface="Lato"/>
                  <a:ea typeface="Lato" pitchFamily="34" charset="0"/>
                  <a:cs typeface="Lato" pitchFamily="34" charset="0"/>
                </a:rPr>
                <a:t>As per the data analysis, </a:t>
              </a:r>
              <a:r>
                <a:rPr lang="en-US" sz="1400" dirty="0">
                  <a:solidFill>
                    <a:schemeClr val="bg1">
                      <a:lumMod val="50000"/>
                    </a:schemeClr>
                  </a:solidFill>
                  <a:latin typeface="Lato"/>
                </a:rPr>
                <a:t>45.01 percent of the existing employees who have their salary low while 60.82 percent of the employees who had left had their salary low, 44.88 percent of the existing employees who have their salary medium while 36.88 percent of the employees who had left had their salary medium, </a:t>
              </a:r>
              <a:r>
                <a:rPr lang="en-US" sz="1400" dirty="0">
                  <a:solidFill>
                    <a:schemeClr val="bg1">
                      <a:lumMod val="50000"/>
                    </a:schemeClr>
                  </a:solidFill>
                </a:rPr>
                <a:t>10.11 percent of the existing employees who have their salary high while 2.3 percent of the employees who had left had their salary high.</a:t>
              </a:r>
            </a:p>
          </p:txBody>
        </p:sp>
        <p:sp>
          <p:nvSpPr>
            <p:cNvPr id="345" name="TextBox 344"/>
            <p:cNvSpPr txBox="1"/>
            <p:nvPr/>
          </p:nvSpPr>
          <p:spPr>
            <a:xfrm>
              <a:off x="14269131" y="11393770"/>
              <a:ext cx="4195295" cy="800182"/>
            </a:xfrm>
            <a:prstGeom prst="rect">
              <a:avLst/>
            </a:prstGeom>
            <a:noFill/>
          </p:spPr>
          <p:txBody>
            <a:bodyPr wrap="square" lIns="91422" tIns="45711" rIns="91422" bIns="45711" rtlCol="0">
              <a:spAutoFit/>
            </a:bodyPr>
            <a:lstStyle/>
            <a:p>
              <a:r>
                <a:rPr lang="en-US" sz="2000" b="1" dirty="0">
                  <a:solidFill>
                    <a:schemeClr val="accent6"/>
                  </a:solidFill>
                  <a:latin typeface="Lato" pitchFamily="34" charset="0"/>
                  <a:ea typeface="Lato" pitchFamily="34" charset="0"/>
                  <a:cs typeface="Lato" pitchFamily="34" charset="0"/>
                </a:rPr>
                <a:t>Analysis</a:t>
              </a:r>
              <a:endParaRPr lang="id-ID" sz="2000" b="1" dirty="0">
                <a:solidFill>
                  <a:schemeClr val="accent6"/>
                </a:solidFill>
                <a:latin typeface="Lato" pitchFamily="34" charset="0"/>
                <a:ea typeface="Lato" pitchFamily="34" charset="0"/>
                <a:cs typeface="Lato" pitchFamily="34" charset="0"/>
              </a:endParaRPr>
            </a:p>
          </p:txBody>
        </p:sp>
      </p:grpSp>
    </p:spTree>
    <p:extLst>
      <p:ext uri="{BB962C8B-B14F-4D97-AF65-F5344CB8AC3E}">
        <p14:creationId xmlns:p14="http://schemas.microsoft.com/office/powerpoint/2010/main" val="301635844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250"/>
                                  </p:stCondLst>
                                  <p:childTnLst>
                                    <p:set>
                                      <p:cBhvr>
                                        <p:cTn id="11" dur="1" fill="hold">
                                          <p:stCondLst>
                                            <p:cond delay="0"/>
                                          </p:stCondLst>
                                        </p:cTn>
                                        <p:tgtEl>
                                          <p:spTgt spid="156"/>
                                        </p:tgtEl>
                                        <p:attrNameLst>
                                          <p:attrName>style.visibility</p:attrName>
                                        </p:attrNameLst>
                                      </p:cBhvr>
                                      <p:to>
                                        <p:strVal val="visible"/>
                                      </p:to>
                                    </p:set>
                                    <p:anim calcmode="lin" valueType="num">
                                      <p:cBhvr>
                                        <p:cTn id="12" dur="500" fill="hold"/>
                                        <p:tgtEl>
                                          <p:spTgt spid="156"/>
                                        </p:tgtEl>
                                        <p:attrNameLst>
                                          <p:attrName>ppt_w</p:attrName>
                                        </p:attrNameLst>
                                      </p:cBhvr>
                                      <p:tavLst>
                                        <p:tav tm="0">
                                          <p:val>
                                            <p:fltVal val="0"/>
                                          </p:val>
                                        </p:tav>
                                        <p:tav tm="100000">
                                          <p:val>
                                            <p:strVal val="#ppt_w"/>
                                          </p:val>
                                        </p:tav>
                                      </p:tavLst>
                                    </p:anim>
                                    <p:anim calcmode="lin" valueType="num">
                                      <p:cBhvr>
                                        <p:cTn id="13" dur="500" fill="hold"/>
                                        <p:tgtEl>
                                          <p:spTgt spid="156"/>
                                        </p:tgtEl>
                                        <p:attrNameLst>
                                          <p:attrName>ppt_h</p:attrName>
                                        </p:attrNameLst>
                                      </p:cBhvr>
                                      <p:tavLst>
                                        <p:tav tm="0">
                                          <p:val>
                                            <p:fltVal val="0"/>
                                          </p:val>
                                        </p:tav>
                                        <p:tav tm="100000">
                                          <p:val>
                                            <p:strVal val="#ppt_h"/>
                                          </p:val>
                                        </p:tav>
                                      </p:tavLst>
                                    </p:anim>
                                    <p:animEffect transition="in" filter="fade">
                                      <p:cBhvr>
                                        <p:cTn id="14" dur="500"/>
                                        <p:tgtEl>
                                          <p:spTgt spid="15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267"/>
                                        </p:tgtEl>
                                        <p:attrNameLst>
                                          <p:attrName>style.visibility</p:attrName>
                                        </p:attrNameLst>
                                      </p:cBhvr>
                                      <p:to>
                                        <p:strVal val="visible"/>
                                      </p:to>
                                    </p:set>
                                    <p:anim calcmode="lin" valueType="num">
                                      <p:cBhvr>
                                        <p:cTn id="17" dur="500" fill="hold"/>
                                        <p:tgtEl>
                                          <p:spTgt spid="267"/>
                                        </p:tgtEl>
                                        <p:attrNameLst>
                                          <p:attrName>ppt_w</p:attrName>
                                        </p:attrNameLst>
                                      </p:cBhvr>
                                      <p:tavLst>
                                        <p:tav tm="0">
                                          <p:val>
                                            <p:fltVal val="0"/>
                                          </p:val>
                                        </p:tav>
                                        <p:tav tm="100000">
                                          <p:val>
                                            <p:strVal val="#ppt_w"/>
                                          </p:val>
                                        </p:tav>
                                      </p:tavLst>
                                    </p:anim>
                                    <p:anim calcmode="lin" valueType="num">
                                      <p:cBhvr>
                                        <p:cTn id="18" dur="500" fill="hold"/>
                                        <p:tgtEl>
                                          <p:spTgt spid="267"/>
                                        </p:tgtEl>
                                        <p:attrNameLst>
                                          <p:attrName>ppt_h</p:attrName>
                                        </p:attrNameLst>
                                      </p:cBhvr>
                                      <p:tavLst>
                                        <p:tav tm="0">
                                          <p:val>
                                            <p:fltVal val="0"/>
                                          </p:val>
                                        </p:tav>
                                        <p:tav tm="100000">
                                          <p:val>
                                            <p:strVal val="#ppt_h"/>
                                          </p:val>
                                        </p:tav>
                                      </p:tavLst>
                                    </p:anim>
                                    <p:animEffect transition="in" filter="fade">
                                      <p:cBhvr>
                                        <p:cTn id="19" dur="500"/>
                                        <p:tgtEl>
                                          <p:spTgt spid="267"/>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269"/>
                                        </p:tgtEl>
                                        <p:attrNameLst>
                                          <p:attrName>style.visibility</p:attrName>
                                        </p:attrNameLst>
                                      </p:cBhvr>
                                      <p:to>
                                        <p:strVal val="visible"/>
                                      </p:to>
                                    </p:set>
                                    <p:anim calcmode="lin" valueType="num">
                                      <p:cBhvr>
                                        <p:cTn id="22" dur="500" fill="hold"/>
                                        <p:tgtEl>
                                          <p:spTgt spid="269"/>
                                        </p:tgtEl>
                                        <p:attrNameLst>
                                          <p:attrName>ppt_w</p:attrName>
                                        </p:attrNameLst>
                                      </p:cBhvr>
                                      <p:tavLst>
                                        <p:tav tm="0">
                                          <p:val>
                                            <p:fltVal val="0"/>
                                          </p:val>
                                        </p:tav>
                                        <p:tav tm="100000">
                                          <p:val>
                                            <p:strVal val="#ppt_w"/>
                                          </p:val>
                                        </p:tav>
                                      </p:tavLst>
                                    </p:anim>
                                    <p:anim calcmode="lin" valueType="num">
                                      <p:cBhvr>
                                        <p:cTn id="23" dur="500" fill="hold"/>
                                        <p:tgtEl>
                                          <p:spTgt spid="269"/>
                                        </p:tgtEl>
                                        <p:attrNameLst>
                                          <p:attrName>ppt_h</p:attrName>
                                        </p:attrNameLst>
                                      </p:cBhvr>
                                      <p:tavLst>
                                        <p:tav tm="0">
                                          <p:val>
                                            <p:fltVal val="0"/>
                                          </p:val>
                                        </p:tav>
                                        <p:tav tm="100000">
                                          <p:val>
                                            <p:strVal val="#ppt_h"/>
                                          </p:val>
                                        </p:tav>
                                      </p:tavLst>
                                    </p:anim>
                                    <p:animEffect transition="in" filter="fade">
                                      <p:cBhvr>
                                        <p:cTn id="24" dur="500"/>
                                        <p:tgtEl>
                                          <p:spTgt spid="269"/>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268"/>
                                        </p:tgtEl>
                                        <p:attrNameLst>
                                          <p:attrName>style.visibility</p:attrName>
                                        </p:attrNameLst>
                                      </p:cBhvr>
                                      <p:to>
                                        <p:strVal val="visible"/>
                                      </p:to>
                                    </p:set>
                                    <p:anim calcmode="lin" valueType="num">
                                      <p:cBhvr>
                                        <p:cTn id="27" dur="500" fill="hold"/>
                                        <p:tgtEl>
                                          <p:spTgt spid="268"/>
                                        </p:tgtEl>
                                        <p:attrNameLst>
                                          <p:attrName>ppt_w</p:attrName>
                                        </p:attrNameLst>
                                      </p:cBhvr>
                                      <p:tavLst>
                                        <p:tav tm="0">
                                          <p:val>
                                            <p:fltVal val="0"/>
                                          </p:val>
                                        </p:tav>
                                        <p:tav tm="100000">
                                          <p:val>
                                            <p:strVal val="#ppt_w"/>
                                          </p:val>
                                        </p:tav>
                                      </p:tavLst>
                                    </p:anim>
                                    <p:anim calcmode="lin" valueType="num">
                                      <p:cBhvr>
                                        <p:cTn id="28" dur="500" fill="hold"/>
                                        <p:tgtEl>
                                          <p:spTgt spid="268"/>
                                        </p:tgtEl>
                                        <p:attrNameLst>
                                          <p:attrName>ppt_h</p:attrName>
                                        </p:attrNameLst>
                                      </p:cBhvr>
                                      <p:tavLst>
                                        <p:tav tm="0">
                                          <p:val>
                                            <p:fltVal val="0"/>
                                          </p:val>
                                        </p:tav>
                                        <p:tav tm="100000">
                                          <p:val>
                                            <p:strVal val="#ppt_h"/>
                                          </p:val>
                                        </p:tav>
                                      </p:tavLst>
                                    </p:anim>
                                    <p:animEffect transition="in" filter="fade">
                                      <p:cBhvr>
                                        <p:cTn id="29" dur="500"/>
                                        <p:tgtEl>
                                          <p:spTgt spid="268"/>
                                        </p:tgtEl>
                                      </p:cBhvr>
                                    </p:animEffect>
                                  </p:childTnLst>
                                </p:cTn>
                              </p:par>
                              <p:par>
                                <p:cTn id="30" presetID="53" presetClass="entr" presetSubtype="16" fill="hold" grpId="0" nodeType="withEffect">
                                  <p:stCondLst>
                                    <p:cond delay="250"/>
                                  </p:stCondLst>
                                  <p:childTnLst>
                                    <p:set>
                                      <p:cBhvr>
                                        <p:cTn id="31" dur="1" fill="hold">
                                          <p:stCondLst>
                                            <p:cond delay="0"/>
                                          </p:stCondLst>
                                        </p:cTn>
                                        <p:tgtEl>
                                          <p:spTgt spid="276"/>
                                        </p:tgtEl>
                                        <p:attrNameLst>
                                          <p:attrName>style.visibility</p:attrName>
                                        </p:attrNameLst>
                                      </p:cBhvr>
                                      <p:to>
                                        <p:strVal val="visible"/>
                                      </p:to>
                                    </p:set>
                                    <p:anim calcmode="lin" valueType="num">
                                      <p:cBhvr>
                                        <p:cTn id="32" dur="500" fill="hold"/>
                                        <p:tgtEl>
                                          <p:spTgt spid="276"/>
                                        </p:tgtEl>
                                        <p:attrNameLst>
                                          <p:attrName>ppt_w</p:attrName>
                                        </p:attrNameLst>
                                      </p:cBhvr>
                                      <p:tavLst>
                                        <p:tav tm="0">
                                          <p:val>
                                            <p:fltVal val="0"/>
                                          </p:val>
                                        </p:tav>
                                        <p:tav tm="100000">
                                          <p:val>
                                            <p:strVal val="#ppt_w"/>
                                          </p:val>
                                        </p:tav>
                                      </p:tavLst>
                                    </p:anim>
                                    <p:anim calcmode="lin" valueType="num">
                                      <p:cBhvr>
                                        <p:cTn id="33" dur="500" fill="hold"/>
                                        <p:tgtEl>
                                          <p:spTgt spid="276"/>
                                        </p:tgtEl>
                                        <p:attrNameLst>
                                          <p:attrName>ppt_h</p:attrName>
                                        </p:attrNameLst>
                                      </p:cBhvr>
                                      <p:tavLst>
                                        <p:tav tm="0">
                                          <p:val>
                                            <p:fltVal val="0"/>
                                          </p:val>
                                        </p:tav>
                                        <p:tav tm="100000">
                                          <p:val>
                                            <p:strVal val="#ppt_h"/>
                                          </p:val>
                                        </p:tav>
                                      </p:tavLst>
                                    </p:anim>
                                    <p:animEffect transition="in" filter="fade">
                                      <p:cBhvr>
                                        <p:cTn id="34" dur="500"/>
                                        <p:tgtEl>
                                          <p:spTgt spid="276"/>
                                        </p:tgtEl>
                                      </p:cBhvr>
                                    </p:animEffect>
                                  </p:childTnLst>
                                </p:cTn>
                              </p:par>
                              <p:par>
                                <p:cTn id="35" presetID="53" presetClass="entr" presetSubtype="16" fill="hold" nodeType="withEffect">
                                  <p:stCondLst>
                                    <p:cond delay="250"/>
                                  </p:stCondLst>
                                  <p:childTnLst>
                                    <p:set>
                                      <p:cBhvr>
                                        <p:cTn id="36" dur="1" fill="hold">
                                          <p:stCondLst>
                                            <p:cond delay="0"/>
                                          </p:stCondLst>
                                        </p:cTn>
                                        <p:tgtEl>
                                          <p:spTgt spid="147"/>
                                        </p:tgtEl>
                                        <p:attrNameLst>
                                          <p:attrName>style.visibility</p:attrName>
                                        </p:attrNameLst>
                                      </p:cBhvr>
                                      <p:to>
                                        <p:strVal val="visible"/>
                                      </p:to>
                                    </p:set>
                                    <p:anim calcmode="lin" valueType="num">
                                      <p:cBhvr>
                                        <p:cTn id="37" dur="500" fill="hold"/>
                                        <p:tgtEl>
                                          <p:spTgt spid="147"/>
                                        </p:tgtEl>
                                        <p:attrNameLst>
                                          <p:attrName>ppt_w</p:attrName>
                                        </p:attrNameLst>
                                      </p:cBhvr>
                                      <p:tavLst>
                                        <p:tav tm="0">
                                          <p:val>
                                            <p:fltVal val="0"/>
                                          </p:val>
                                        </p:tav>
                                        <p:tav tm="100000">
                                          <p:val>
                                            <p:strVal val="#ppt_w"/>
                                          </p:val>
                                        </p:tav>
                                      </p:tavLst>
                                    </p:anim>
                                    <p:anim calcmode="lin" valueType="num">
                                      <p:cBhvr>
                                        <p:cTn id="38" dur="500" fill="hold"/>
                                        <p:tgtEl>
                                          <p:spTgt spid="147"/>
                                        </p:tgtEl>
                                        <p:attrNameLst>
                                          <p:attrName>ppt_h</p:attrName>
                                        </p:attrNameLst>
                                      </p:cBhvr>
                                      <p:tavLst>
                                        <p:tav tm="0">
                                          <p:val>
                                            <p:fltVal val="0"/>
                                          </p:val>
                                        </p:tav>
                                        <p:tav tm="100000">
                                          <p:val>
                                            <p:strVal val="#ppt_h"/>
                                          </p:val>
                                        </p:tav>
                                      </p:tavLst>
                                    </p:anim>
                                    <p:animEffect transition="in" filter="fade">
                                      <p:cBhvr>
                                        <p:cTn id="39" dur="500"/>
                                        <p:tgtEl>
                                          <p:spTgt spid="147"/>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146"/>
                                        </p:tgtEl>
                                        <p:attrNameLst>
                                          <p:attrName>style.visibility</p:attrName>
                                        </p:attrNameLst>
                                      </p:cBhvr>
                                      <p:to>
                                        <p:strVal val="visible"/>
                                      </p:to>
                                    </p:set>
                                    <p:anim calcmode="lin" valueType="num">
                                      <p:cBhvr>
                                        <p:cTn id="42" dur="500" fill="hold"/>
                                        <p:tgtEl>
                                          <p:spTgt spid="146"/>
                                        </p:tgtEl>
                                        <p:attrNameLst>
                                          <p:attrName>ppt_w</p:attrName>
                                        </p:attrNameLst>
                                      </p:cBhvr>
                                      <p:tavLst>
                                        <p:tav tm="0">
                                          <p:val>
                                            <p:fltVal val="0"/>
                                          </p:val>
                                        </p:tav>
                                        <p:tav tm="100000">
                                          <p:val>
                                            <p:strVal val="#ppt_w"/>
                                          </p:val>
                                        </p:tav>
                                      </p:tavLst>
                                    </p:anim>
                                    <p:anim calcmode="lin" valueType="num">
                                      <p:cBhvr>
                                        <p:cTn id="43" dur="500" fill="hold"/>
                                        <p:tgtEl>
                                          <p:spTgt spid="146"/>
                                        </p:tgtEl>
                                        <p:attrNameLst>
                                          <p:attrName>ppt_h</p:attrName>
                                        </p:attrNameLst>
                                      </p:cBhvr>
                                      <p:tavLst>
                                        <p:tav tm="0">
                                          <p:val>
                                            <p:fltVal val="0"/>
                                          </p:val>
                                        </p:tav>
                                        <p:tav tm="100000">
                                          <p:val>
                                            <p:strVal val="#ppt_h"/>
                                          </p:val>
                                        </p:tav>
                                      </p:tavLst>
                                    </p:anim>
                                    <p:animEffect transition="in" filter="fade">
                                      <p:cBhvr>
                                        <p:cTn id="44" dur="500"/>
                                        <p:tgtEl>
                                          <p:spTgt spid="146"/>
                                        </p:tgtEl>
                                      </p:cBhvr>
                                    </p:animEffect>
                                  </p:childTnLst>
                                </p:cTn>
                              </p:par>
                            </p:childTnLst>
                          </p:cTn>
                        </p:par>
                        <p:par>
                          <p:cTn id="45" fill="hold">
                            <p:stCondLst>
                              <p:cond delay="1000"/>
                            </p:stCondLst>
                            <p:childTnLst>
                              <p:par>
                                <p:cTn id="46" presetID="2" presetClass="entr" presetSubtype="4" fill="hold" nodeType="afterEffect">
                                  <p:stCondLst>
                                    <p:cond delay="0"/>
                                  </p:stCondLst>
                                  <p:childTnLst>
                                    <p:set>
                                      <p:cBhvr>
                                        <p:cTn id="47" dur="1" fill="hold">
                                          <p:stCondLst>
                                            <p:cond delay="0"/>
                                          </p:stCondLst>
                                        </p:cTn>
                                        <p:tgtEl>
                                          <p:spTgt spid="343"/>
                                        </p:tgtEl>
                                        <p:attrNameLst>
                                          <p:attrName>style.visibility</p:attrName>
                                        </p:attrNameLst>
                                      </p:cBhvr>
                                      <p:to>
                                        <p:strVal val="visible"/>
                                      </p:to>
                                    </p:set>
                                    <p:anim calcmode="lin" valueType="num">
                                      <p:cBhvr additive="base">
                                        <p:cTn id="48" dur="500" fill="hold"/>
                                        <p:tgtEl>
                                          <p:spTgt spid="343"/>
                                        </p:tgtEl>
                                        <p:attrNameLst>
                                          <p:attrName>ppt_x</p:attrName>
                                        </p:attrNameLst>
                                      </p:cBhvr>
                                      <p:tavLst>
                                        <p:tav tm="0">
                                          <p:val>
                                            <p:strVal val="#ppt_x"/>
                                          </p:val>
                                        </p:tav>
                                        <p:tav tm="100000">
                                          <p:val>
                                            <p:strVal val="#ppt_x"/>
                                          </p:val>
                                        </p:tav>
                                      </p:tavLst>
                                    </p:anim>
                                    <p:anim calcmode="lin" valueType="num">
                                      <p:cBhvr additive="base">
                                        <p:cTn id="49" dur="500" fill="hold"/>
                                        <p:tgtEl>
                                          <p:spTgt spid="3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0" animBg="1"/>
      <p:bldP spid="267" grpId="0" animBg="1"/>
      <p:bldP spid="268" grpId="0" animBg="1"/>
      <p:bldP spid="269" grpId="0" animBg="1"/>
      <p:bldP spid="27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สี่เหลี่ยมผืนผ้า 157">
            <a:extLst>
              <a:ext uri="{FF2B5EF4-FFF2-40B4-BE49-F238E27FC236}">
                <a16:creationId xmlns:a16="http://schemas.microsoft.com/office/drawing/2014/main" xmlns="" id="{A02BFB12-8AEE-4AB3-8BFE-582E7C065261}"/>
              </a:ext>
            </a:extLst>
          </p:cNvPr>
          <p:cNvSpPr/>
          <p:nvPr/>
        </p:nvSpPr>
        <p:spPr>
          <a:xfrm>
            <a:off x="8805192" y="2779435"/>
            <a:ext cx="3006507" cy="353469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5" name="สี่เหลี่ยมผืนผ้า 157">
            <a:extLst>
              <a:ext uri="{FF2B5EF4-FFF2-40B4-BE49-F238E27FC236}">
                <a16:creationId xmlns:a16="http://schemas.microsoft.com/office/drawing/2014/main" xmlns="" id="{3718EED1-8FAA-49DA-96F0-59FAE37E1D25}"/>
              </a:ext>
            </a:extLst>
          </p:cNvPr>
          <p:cNvSpPr/>
          <p:nvPr/>
        </p:nvSpPr>
        <p:spPr>
          <a:xfrm>
            <a:off x="4855375" y="2779435"/>
            <a:ext cx="3006507" cy="353469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6" name="สี่เหลี่ยมผืนผ้า 157">
            <a:extLst>
              <a:ext uri="{FF2B5EF4-FFF2-40B4-BE49-F238E27FC236}">
                <a16:creationId xmlns:a16="http://schemas.microsoft.com/office/drawing/2014/main" xmlns="" id="{45157458-04A9-4B51-8870-1B8F84880134}"/>
              </a:ext>
            </a:extLst>
          </p:cNvPr>
          <p:cNvSpPr/>
          <p:nvPr/>
        </p:nvSpPr>
        <p:spPr>
          <a:xfrm>
            <a:off x="641496" y="2779434"/>
            <a:ext cx="3126560" cy="3534697"/>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16" name="TextBox 15">
            <a:extLst>
              <a:ext uri="{FF2B5EF4-FFF2-40B4-BE49-F238E27FC236}">
                <a16:creationId xmlns:a16="http://schemas.microsoft.com/office/drawing/2014/main" xmlns="" id="{2AE2D0D5-C137-4D25-B1C9-528D72F1FBB8}"/>
              </a:ext>
            </a:extLst>
          </p:cNvPr>
          <p:cNvSpPr txBox="1"/>
          <p:nvPr/>
        </p:nvSpPr>
        <p:spPr>
          <a:xfrm>
            <a:off x="5116568" y="3531118"/>
            <a:ext cx="2484120" cy="2308324"/>
          </a:xfrm>
          <a:prstGeom prst="rect">
            <a:avLst/>
          </a:prstGeom>
          <a:noFill/>
        </p:spPr>
        <p:txBody>
          <a:bodyPr wrap="square" rtlCol="0">
            <a:spAutoFit/>
          </a:bodyPr>
          <a:lstStyle/>
          <a:p>
            <a:pPr algn="just"/>
            <a:r>
              <a:rPr lang="en-IN" dirty="0">
                <a:solidFill>
                  <a:schemeClr val="accent5">
                    <a:lumMod val="40000"/>
                    <a:lumOff val="60000"/>
                  </a:schemeClr>
                </a:solidFill>
              </a:rPr>
              <a:t>Bivariate analysis is used </a:t>
            </a:r>
            <a:r>
              <a:rPr lang="en-IN" dirty="0" smtClean="0">
                <a:solidFill>
                  <a:schemeClr val="accent5">
                    <a:lumMod val="40000"/>
                    <a:lumOff val="60000"/>
                  </a:schemeClr>
                </a:solidFill>
              </a:rPr>
              <a:t>to describe </a:t>
            </a:r>
            <a:r>
              <a:rPr lang="en-IN" dirty="0">
                <a:solidFill>
                  <a:schemeClr val="accent5">
                    <a:lumMod val="40000"/>
                    <a:lumOff val="60000"/>
                  </a:schemeClr>
                </a:solidFill>
              </a:rPr>
              <a:t>two attributes simultaneously for the purpose of determining the empirical relationship between them.</a:t>
            </a:r>
          </a:p>
        </p:txBody>
      </p:sp>
      <p:sp>
        <p:nvSpPr>
          <p:cNvPr id="18" name="TextBox 17">
            <a:extLst>
              <a:ext uri="{FF2B5EF4-FFF2-40B4-BE49-F238E27FC236}">
                <a16:creationId xmlns:a16="http://schemas.microsoft.com/office/drawing/2014/main" xmlns="" id="{EF1A9DA9-7877-49A0-A8CE-3478A63D3F43}"/>
              </a:ext>
            </a:extLst>
          </p:cNvPr>
          <p:cNvSpPr txBox="1"/>
          <p:nvPr/>
        </p:nvSpPr>
        <p:spPr>
          <a:xfrm>
            <a:off x="1054156" y="3531119"/>
            <a:ext cx="2484120" cy="2031325"/>
          </a:xfrm>
          <a:prstGeom prst="rect">
            <a:avLst/>
          </a:prstGeom>
          <a:noFill/>
        </p:spPr>
        <p:txBody>
          <a:bodyPr wrap="square" rtlCol="0">
            <a:spAutoFit/>
          </a:bodyPr>
          <a:lstStyle/>
          <a:p>
            <a:pPr algn="just"/>
            <a:r>
              <a:rPr lang="en-IN" dirty="0">
                <a:solidFill>
                  <a:schemeClr val="accent5">
                    <a:lumMod val="40000"/>
                    <a:lumOff val="60000"/>
                  </a:schemeClr>
                </a:solidFill>
              </a:rPr>
              <a:t>Univariate analysis is used to describe one attribute that varies from observation to observation in order to draw insights from the data.</a:t>
            </a:r>
          </a:p>
        </p:txBody>
      </p:sp>
      <p:sp>
        <p:nvSpPr>
          <p:cNvPr id="19" name="TextBox 18">
            <a:extLst>
              <a:ext uri="{FF2B5EF4-FFF2-40B4-BE49-F238E27FC236}">
                <a16:creationId xmlns:a16="http://schemas.microsoft.com/office/drawing/2014/main" xmlns="" id="{F3416ABF-A0DA-4CC6-AD4F-74FE891687B2}"/>
              </a:ext>
            </a:extLst>
          </p:cNvPr>
          <p:cNvSpPr txBox="1"/>
          <p:nvPr/>
        </p:nvSpPr>
        <p:spPr>
          <a:xfrm>
            <a:off x="9047072" y="3531118"/>
            <a:ext cx="2484120" cy="1754326"/>
          </a:xfrm>
          <a:prstGeom prst="rect">
            <a:avLst/>
          </a:prstGeom>
          <a:noFill/>
        </p:spPr>
        <p:txBody>
          <a:bodyPr wrap="square" rtlCol="0">
            <a:spAutoFit/>
          </a:bodyPr>
          <a:lstStyle/>
          <a:p>
            <a:pPr algn="just"/>
            <a:r>
              <a:rPr lang="en-IN" dirty="0">
                <a:solidFill>
                  <a:schemeClr val="accent5">
                    <a:lumMod val="40000"/>
                    <a:lumOff val="60000"/>
                  </a:schemeClr>
                </a:solidFill>
              </a:rPr>
              <a:t>Multivariate analysis is used to observe and analyse that contain more than one variable in order to draw insights from the data.</a:t>
            </a:r>
          </a:p>
        </p:txBody>
      </p:sp>
      <p:sp>
        <p:nvSpPr>
          <p:cNvPr id="20" name="Oval 31">
            <a:extLst>
              <a:ext uri="{FF2B5EF4-FFF2-40B4-BE49-F238E27FC236}">
                <a16:creationId xmlns:a16="http://schemas.microsoft.com/office/drawing/2014/main" xmlns="" id="{5CA721A0-AA92-4370-92E0-695868A6E85A}"/>
              </a:ext>
            </a:extLst>
          </p:cNvPr>
          <p:cNvSpPr/>
          <p:nvPr/>
        </p:nvSpPr>
        <p:spPr>
          <a:xfrm>
            <a:off x="1359017" y="1005014"/>
            <a:ext cx="1694578" cy="17744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p>
        </p:txBody>
      </p:sp>
      <p:sp>
        <p:nvSpPr>
          <p:cNvPr id="25" name="TextBox 24">
            <a:extLst>
              <a:ext uri="{FF2B5EF4-FFF2-40B4-BE49-F238E27FC236}">
                <a16:creationId xmlns:a16="http://schemas.microsoft.com/office/drawing/2014/main" xmlns="" id="{0754A80E-C0CE-4BF0-B25B-C2831A3B335F}"/>
              </a:ext>
            </a:extLst>
          </p:cNvPr>
          <p:cNvSpPr txBox="1"/>
          <p:nvPr/>
        </p:nvSpPr>
        <p:spPr>
          <a:xfrm>
            <a:off x="1409351" y="1569058"/>
            <a:ext cx="1526796" cy="646331"/>
          </a:xfrm>
          <a:prstGeom prst="rect">
            <a:avLst/>
          </a:prstGeom>
          <a:noFill/>
        </p:spPr>
        <p:txBody>
          <a:bodyPr wrap="square" rtlCol="0">
            <a:spAutoFit/>
          </a:bodyPr>
          <a:lstStyle/>
          <a:p>
            <a:r>
              <a:rPr lang="en-IN" dirty="0"/>
              <a:t>     Univariate </a:t>
            </a:r>
          </a:p>
          <a:p>
            <a:r>
              <a:rPr lang="en-IN" dirty="0"/>
              <a:t>       Analysis</a:t>
            </a:r>
          </a:p>
        </p:txBody>
      </p:sp>
      <p:sp>
        <p:nvSpPr>
          <p:cNvPr id="26" name="Oval 31">
            <a:extLst>
              <a:ext uri="{FF2B5EF4-FFF2-40B4-BE49-F238E27FC236}">
                <a16:creationId xmlns:a16="http://schemas.microsoft.com/office/drawing/2014/main" xmlns="" id="{29B9456E-E02C-4A9B-B071-2AFE0E5635C2}"/>
              </a:ext>
            </a:extLst>
          </p:cNvPr>
          <p:cNvSpPr/>
          <p:nvPr/>
        </p:nvSpPr>
        <p:spPr>
          <a:xfrm>
            <a:off x="5439335" y="1018558"/>
            <a:ext cx="1694578" cy="17744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p>
        </p:txBody>
      </p:sp>
      <p:sp>
        <p:nvSpPr>
          <p:cNvPr id="27" name="TextBox 26">
            <a:extLst>
              <a:ext uri="{FF2B5EF4-FFF2-40B4-BE49-F238E27FC236}">
                <a16:creationId xmlns:a16="http://schemas.microsoft.com/office/drawing/2014/main" xmlns="" id="{E4DF6E30-E3E8-431D-B149-303D87876E56}"/>
              </a:ext>
            </a:extLst>
          </p:cNvPr>
          <p:cNvSpPr txBox="1"/>
          <p:nvPr/>
        </p:nvSpPr>
        <p:spPr>
          <a:xfrm>
            <a:off x="5489669" y="1582602"/>
            <a:ext cx="1526796" cy="646331"/>
          </a:xfrm>
          <a:prstGeom prst="rect">
            <a:avLst/>
          </a:prstGeom>
          <a:noFill/>
        </p:spPr>
        <p:txBody>
          <a:bodyPr wrap="square" rtlCol="0">
            <a:spAutoFit/>
          </a:bodyPr>
          <a:lstStyle/>
          <a:p>
            <a:r>
              <a:rPr lang="en-IN"/>
              <a:t>     Bi - variate </a:t>
            </a:r>
            <a:endParaRPr lang="en-IN" dirty="0"/>
          </a:p>
          <a:p>
            <a:r>
              <a:rPr lang="en-IN" dirty="0"/>
              <a:t>       Analysis</a:t>
            </a:r>
          </a:p>
        </p:txBody>
      </p:sp>
      <p:sp>
        <p:nvSpPr>
          <p:cNvPr id="28" name="Oval 31">
            <a:extLst>
              <a:ext uri="{FF2B5EF4-FFF2-40B4-BE49-F238E27FC236}">
                <a16:creationId xmlns:a16="http://schemas.microsoft.com/office/drawing/2014/main" xmlns="" id="{70B140A8-86F8-457A-937E-63073763D227}"/>
              </a:ext>
            </a:extLst>
          </p:cNvPr>
          <p:cNvSpPr/>
          <p:nvPr/>
        </p:nvSpPr>
        <p:spPr>
          <a:xfrm>
            <a:off x="9495885" y="1018558"/>
            <a:ext cx="1694578" cy="17744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p>
        </p:txBody>
      </p:sp>
      <p:sp>
        <p:nvSpPr>
          <p:cNvPr id="29" name="TextBox 28">
            <a:extLst>
              <a:ext uri="{FF2B5EF4-FFF2-40B4-BE49-F238E27FC236}">
                <a16:creationId xmlns:a16="http://schemas.microsoft.com/office/drawing/2014/main" xmlns="" id="{8B6D1514-FB90-475B-BE04-B826AFF0F70E}"/>
              </a:ext>
            </a:extLst>
          </p:cNvPr>
          <p:cNvSpPr txBox="1"/>
          <p:nvPr/>
        </p:nvSpPr>
        <p:spPr>
          <a:xfrm>
            <a:off x="9546219" y="1582602"/>
            <a:ext cx="1526796" cy="646331"/>
          </a:xfrm>
          <a:prstGeom prst="rect">
            <a:avLst/>
          </a:prstGeom>
          <a:noFill/>
        </p:spPr>
        <p:txBody>
          <a:bodyPr wrap="square" rtlCol="0">
            <a:spAutoFit/>
          </a:bodyPr>
          <a:lstStyle/>
          <a:p>
            <a:r>
              <a:rPr lang="en-IN" dirty="0"/>
              <a:t>   Multivariate </a:t>
            </a:r>
          </a:p>
          <a:p>
            <a:r>
              <a:rPr lang="en-IN" dirty="0"/>
              <a:t>     Analysis</a:t>
            </a:r>
          </a:p>
        </p:txBody>
      </p:sp>
      <p:sp>
        <p:nvSpPr>
          <p:cNvPr id="30" name="TextBox 29">
            <a:extLst>
              <a:ext uri="{FF2B5EF4-FFF2-40B4-BE49-F238E27FC236}">
                <a16:creationId xmlns:a16="http://schemas.microsoft.com/office/drawing/2014/main" xmlns="" id="{7C3620FD-B8FE-42DC-8990-6A441EF68082}"/>
              </a:ext>
            </a:extLst>
          </p:cNvPr>
          <p:cNvSpPr txBox="1"/>
          <p:nvPr/>
        </p:nvSpPr>
        <p:spPr>
          <a:xfrm>
            <a:off x="2556231" y="81945"/>
            <a:ext cx="7023874" cy="615553"/>
          </a:xfrm>
          <a:prstGeom prst="rect">
            <a:avLst/>
          </a:prstGeom>
          <a:noFill/>
        </p:spPr>
        <p:txBody>
          <a:bodyPr wrap="square" rtlCol="0">
            <a:spAutoFit/>
          </a:bodyPr>
          <a:lstStyle/>
          <a:p>
            <a:r>
              <a:rPr lang="en-IN" sz="3400" b="1" dirty="0"/>
              <a:t>	     Solution Methodology</a:t>
            </a:r>
          </a:p>
        </p:txBody>
      </p:sp>
    </p:spTree>
    <p:extLst>
      <p:ext uri="{BB962C8B-B14F-4D97-AF65-F5344CB8AC3E}">
        <p14:creationId xmlns:p14="http://schemas.microsoft.com/office/powerpoint/2010/main" val="298831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26"/>
                                        </p:tgtEl>
                                        <p:attrNameLst>
                                          <p:attrName>style.visibility</p:attrName>
                                        </p:attrNameLst>
                                      </p:cBhvr>
                                      <p:to>
                                        <p:strVal val="visible"/>
                                      </p:to>
                                    </p:set>
                                    <p:anim calcmode="lin" valueType="num">
                                      <p:cBhvr>
                                        <p:cTn id="12" dur="500" fill="hold"/>
                                        <p:tgtEl>
                                          <p:spTgt spid="26"/>
                                        </p:tgtEl>
                                        <p:attrNameLst>
                                          <p:attrName>ppt_w</p:attrName>
                                        </p:attrNameLst>
                                      </p:cBhvr>
                                      <p:tavLst>
                                        <p:tav tm="0">
                                          <p:val>
                                            <p:fltVal val="0"/>
                                          </p:val>
                                        </p:tav>
                                        <p:tav tm="100000">
                                          <p:val>
                                            <p:strVal val="#ppt_w"/>
                                          </p:val>
                                        </p:tav>
                                      </p:tavLst>
                                    </p:anim>
                                    <p:anim calcmode="lin" valueType="num">
                                      <p:cBhvr>
                                        <p:cTn id="13" dur="500" fill="hold"/>
                                        <p:tgtEl>
                                          <p:spTgt spid="26"/>
                                        </p:tgtEl>
                                        <p:attrNameLst>
                                          <p:attrName>ppt_h</p:attrName>
                                        </p:attrNameLst>
                                      </p:cBhvr>
                                      <p:tavLst>
                                        <p:tav tm="0">
                                          <p:val>
                                            <p:fltVal val="0"/>
                                          </p:val>
                                        </p:tav>
                                        <p:tav tm="100000">
                                          <p:val>
                                            <p:strVal val="#ppt_h"/>
                                          </p:val>
                                        </p:tav>
                                      </p:tavLst>
                                    </p:anim>
                                    <p:animEffect transition="in" filter="fade">
                                      <p:cBhvr>
                                        <p:cTn id="14" dur="500"/>
                                        <p:tgtEl>
                                          <p:spTgt spid="2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6"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6"/>
          <p:cNvGrpSpPr/>
          <p:nvPr/>
        </p:nvGrpSpPr>
        <p:grpSpPr>
          <a:xfrm>
            <a:off x="3402766" y="-11870"/>
            <a:ext cx="5029825" cy="1283290"/>
            <a:chOff x="6754781" y="-23741"/>
            <a:chExt cx="10059649" cy="2566579"/>
          </a:xfrm>
        </p:grpSpPr>
        <p:sp>
          <p:nvSpPr>
            <p:cNvPr id="4" name="TextBox 3"/>
            <p:cNvSpPr txBox="1"/>
            <p:nvPr/>
          </p:nvSpPr>
          <p:spPr>
            <a:xfrm>
              <a:off x="6754781" y="-23741"/>
              <a:ext cx="10059649" cy="1015646"/>
            </a:xfrm>
            <a:prstGeom prst="rect">
              <a:avLst/>
            </a:prstGeom>
            <a:noFill/>
          </p:spPr>
          <p:txBody>
            <a:bodyPr wrap="square" lIns="45711" tIns="22856" rIns="45711" bIns="22856" rtlCol="0">
              <a:spAutoFit/>
            </a:bodyPr>
            <a:lstStyle/>
            <a:p>
              <a:pPr algn="ctr"/>
              <a:r>
                <a:rPr lang="en-US" sz="3000" b="1" dirty="0">
                  <a:solidFill>
                    <a:schemeClr val="tx2"/>
                  </a:solidFill>
                  <a:latin typeface="Lato" pitchFamily="34" charset="0"/>
                  <a:ea typeface="Lato" pitchFamily="34" charset="0"/>
                  <a:cs typeface="Lato" pitchFamily="34" charset="0"/>
                </a:rPr>
                <a:t>Exploratory Data Analysis</a:t>
              </a:r>
              <a:endParaRPr lang="id-ID" sz="3000" b="1" dirty="0">
                <a:solidFill>
                  <a:schemeClr val="tx2"/>
                </a:solidFill>
                <a:latin typeface="Lato" pitchFamily="34" charset="0"/>
                <a:ea typeface="Lato" pitchFamily="34" charset="0"/>
                <a:cs typeface="Lato" pitchFamily="34" charset="0"/>
              </a:endParaRPr>
            </a:p>
          </p:txBody>
        </p:sp>
        <p:sp>
          <p:nvSpPr>
            <p:cNvPr id="5" name="Subtitle 2"/>
            <p:cNvSpPr txBox="1">
              <a:spLocks/>
            </p:cNvSpPr>
            <p:nvPr/>
          </p:nvSpPr>
          <p:spPr>
            <a:xfrm>
              <a:off x="12132885" y="1854120"/>
              <a:ext cx="439356" cy="688718"/>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400" dirty="0">
                <a:solidFill>
                  <a:schemeClr val="accent1"/>
                </a:solidFill>
                <a:latin typeface="Lato Light"/>
                <a:cs typeface="Lato Light"/>
              </a:endParaRPr>
            </a:p>
          </p:txBody>
        </p:sp>
      </p:grpSp>
      <p:grpSp>
        <p:nvGrpSpPr>
          <p:cNvPr id="6" name="Group 1"/>
          <p:cNvGrpSpPr/>
          <p:nvPr/>
        </p:nvGrpSpPr>
        <p:grpSpPr>
          <a:xfrm>
            <a:off x="4860567" y="535493"/>
            <a:ext cx="1828801" cy="120485"/>
            <a:chOff x="10866255" y="8448874"/>
            <a:chExt cx="2738812" cy="73150"/>
          </a:xfrm>
        </p:grpSpPr>
        <p:sp>
          <p:nvSpPr>
            <p:cNvPr id="7"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8"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9"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0"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1"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2"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grpSp>
      <p:sp>
        <p:nvSpPr>
          <p:cNvPr id="81" name="Rectangle 231"/>
          <p:cNvSpPr>
            <a:spLocks noChangeArrowheads="1"/>
          </p:cNvSpPr>
          <p:nvPr/>
        </p:nvSpPr>
        <p:spPr bwMode="auto">
          <a:xfrm>
            <a:off x="34130" y="4781031"/>
            <a:ext cx="12157870" cy="1866900"/>
          </a:xfrm>
          <a:prstGeom prst="rect">
            <a:avLst/>
          </a:prstGeom>
          <a:solidFill>
            <a:schemeClr val="accent1"/>
          </a:solidFill>
          <a:ln>
            <a:noFill/>
          </a:ln>
        </p:spPr>
        <p:txBody>
          <a:bodyPr vert="horz" wrap="square" lIns="45720" tIns="22860" rIns="45720" bIns="22860" numCol="1" anchor="t" anchorCtr="0" compatLnSpc="1">
            <a:prstTxWarp prst="textNoShape">
              <a:avLst/>
            </a:prstTxWarp>
          </a:bodyPr>
          <a:lstStyle/>
          <a:p>
            <a:endParaRPr lang="th-TH" sz="900"/>
          </a:p>
        </p:txBody>
      </p:sp>
      <p:grpSp>
        <p:nvGrpSpPr>
          <p:cNvPr id="82" name="กลุ่ม 81"/>
          <p:cNvGrpSpPr/>
          <p:nvPr/>
        </p:nvGrpSpPr>
        <p:grpSpPr>
          <a:xfrm>
            <a:off x="647007" y="5031859"/>
            <a:ext cx="3884505" cy="972556"/>
            <a:chOff x="1211628" y="20942"/>
            <a:chExt cx="6433597" cy="2462164"/>
          </a:xfrm>
        </p:grpSpPr>
        <p:sp>
          <p:nvSpPr>
            <p:cNvPr id="83" name="TextBox 82"/>
            <p:cNvSpPr txBox="1"/>
            <p:nvPr/>
          </p:nvSpPr>
          <p:spPr>
            <a:xfrm>
              <a:off x="2195138" y="20942"/>
              <a:ext cx="5450087" cy="2462164"/>
            </a:xfrm>
            <a:prstGeom prst="rect">
              <a:avLst/>
            </a:prstGeom>
            <a:noFill/>
          </p:spPr>
          <p:txBody>
            <a:bodyPr wrap="square" lIns="109710" tIns="54855" rIns="109710" bIns="54855" rtlCol="0">
              <a:spAutoFit/>
            </a:bodyPr>
            <a:lstStyle/>
            <a:p>
              <a:pPr algn="just"/>
              <a:r>
                <a:rPr lang="en-US" sz="1400" dirty="0">
                  <a:solidFill>
                    <a:schemeClr val="bg1"/>
                  </a:solidFill>
                  <a:latin typeface="Lato" pitchFamily="34" charset="0"/>
                  <a:ea typeface="Lato" pitchFamily="34" charset="0"/>
                  <a:cs typeface="Lato" pitchFamily="34" charset="0"/>
                </a:rPr>
                <a:t>From this count plot we notice that the most of the existing employees were assigned approximate 3 to 5 projects each.</a:t>
              </a:r>
            </a:p>
          </p:txBody>
        </p:sp>
        <p:grpSp>
          <p:nvGrpSpPr>
            <p:cNvPr id="84" name="กลุ่ม 83"/>
            <p:cNvGrpSpPr/>
            <p:nvPr/>
          </p:nvGrpSpPr>
          <p:grpSpPr>
            <a:xfrm>
              <a:off x="1211628" y="78418"/>
              <a:ext cx="682968" cy="1368771"/>
              <a:chOff x="1282700" y="-1454486"/>
              <a:chExt cx="1010196" cy="2024585"/>
            </a:xfrm>
          </p:grpSpPr>
          <p:sp>
            <p:nvSpPr>
              <p:cNvPr id="85" name="วงรี 84"/>
              <p:cNvSpPr/>
              <p:nvPr/>
            </p:nvSpPr>
            <p:spPr>
              <a:xfrm>
                <a:off x="1282700" y="-1454486"/>
                <a:ext cx="1010196" cy="20245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86" name="Freeform 33"/>
              <p:cNvSpPr>
                <a:spLocks noChangeArrowheads="1"/>
              </p:cNvSpPr>
              <p:nvPr/>
            </p:nvSpPr>
            <p:spPr bwMode="auto">
              <a:xfrm>
                <a:off x="1462794" y="-1053902"/>
                <a:ext cx="627576" cy="1223412"/>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sp>
        <p:nvSpPr>
          <p:cNvPr id="88" name="TextBox 87"/>
          <p:cNvSpPr txBox="1"/>
          <p:nvPr/>
        </p:nvSpPr>
        <p:spPr>
          <a:xfrm>
            <a:off x="8225997" y="4958209"/>
            <a:ext cx="3155482" cy="972556"/>
          </a:xfrm>
          <a:prstGeom prst="rect">
            <a:avLst/>
          </a:prstGeom>
          <a:noFill/>
        </p:spPr>
        <p:txBody>
          <a:bodyPr wrap="square" lIns="109710" tIns="54855" rIns="109710" bIns="54855" rtlCol="0">
            <a:spAutoFit/>
          </a:bodyPr>
          <a:lstStyle/>
          <a:p>
            <a:pPr algn="just"/>
            <a:r>
              <a:rPr lang="en-US" sz="1400" dirty="0">
                <a:solidFill>
                  <a:schemeClr val="bg1"/>
                </a:solidFill>
                <a:latin typeface="Lato" pitchFamily="34" charset="0"/>
                <a:ea typeface="Lato" pitchFamily="34" charset="0"/>
                <a:cs typeface="Lato" pitchFamily="34" charset="0"/>
              </a:rPr>
              <a:t> From this count plot we notice that the employees who had left had been assigned mostly 2  projects each.</a:t>
            </a:r>
          </a:p>
        </p:txBody>
      </p:sp>
      <p:grpSp>
        <p:nvGrpSpPr>
          <p:cNvPr id="92" name="กลุ่ม 91"/>
          <p:cNvGrpSpPr/>
          <p:nvPr/>
        </p:nvGrpSpPr>
        <p:grpSpPr>
          <a:xfrm>
            <a:off x="7660489" y="4921138"/>
            <a:ext cx="3290676" cy="674089"/>
            <a:chOff x="1084743" y="20942"/>
            <a:chExt cx="5503981" cy="1128431"/>
          </a:xfrm>
        </p:grpSpPr>
        <p:sp>
          <p:nvSpPr>
            <p:cNvPr id="93" name="TextBox 92"/>
            <p:cNvSpPr txBox="1"/>
            <p:nvPr/>
          </p:nvSpPr>
          <p:spPr>
            <a:xfrm>
              <a:off x="2012049" y="20942"/>
              <a:ext cx="4576675" cy="590893"/>
            </a:xfrm>
            <a:prstGeom prst="rect">
              <a:avLst/>
            </a:prstGeom>
            <a:noFill/>
          </p:spPr>
          <p:txBody>
            <a:bodyPr wrap="square" lIns="109710" tIns="54855" rIns="109710" bIns="54855" rtlCol="0">
              <a:spAutoFit/>
            </a:bodyPr>
            <a:lstStyle/>
            <a:p>
              <a:endParaRPr lang="en-US" sz="1200" dirty="0">
                <a:solidFill>
                  <a:schemeClr val="bg1"/>
                </a:solidFill>
                <a:latin typeface="Lato" pitchFamily="34" charset="0"/>
                <a:ea typeface="Lato" pitchFamily="34" charset="0"/>
                <a:cs typeface="Lato" pitchFamily="34" charset="0"/>
              </a:endParaRPr>
            </a:p>
          </p:txBody>
        </p:sp>
        <p:grpSp>
          <p:nvGrpSpPr>
            <p:cNvPr id="94" name="กลุ่ม 93"/>
            <p:cNvGrpSpPr/>
            <p:nvPr/>
          </p:nvGrpSpPr>
          <p:grpSpPr>
            <a:xfrm>
              <a:off x="1084743" y="222069"/>
              <a:ext cx="783517" cy="927304"/>
              <a:chOff x="1095022" y="-1242008"/>
              <a:chExt cx="1158921" cy="1371600"/>
            </a:xfrm>
          </p:grpSpPr>
          <p:sp>
            <p:nvSpPr>
              <p:cNvPr id="95" name="วงรี 94"/>
              <p:cNvSpPr/>
              <p:nvPr/>
            </p:nvSpPr>
            <p:spPr>
              <a:xfrm>
                <a:off x="1095022" y="-1242008"/>
                <a:ext cx="1158921" cy="137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96" name="Freeform 33"/>
              <p:cNvSpPr>
                <a:spLocks noChangeArrowheads="1"/>
              </p:cNvSpPr>
              <p:nvPr/>
            </p:nvSpPr>
            <p:spPr bwMode="auto">
              <a:xfrm>
                <a:off x="1254822" y="-1010973"/>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pic>
        <p:nvPicPr>
          <p:cNvPr id="2" name="Picture 1">
            <a:extLst>
              <a:ext uri="{FF2B5EF4-FFF2-40B4-BE49-F238E27FC236}">
                <a16:creationId xmlns:a16="http://schemas.microsoft.com/office/drawing/2014/main" xmlns="" id="{27D946F8-4D44-4383-B570-87C129232628}"/>
              </a:ext>
            </a:extLst>
          </p:cNvPr>
          <p:cNvPicPr>
            <a:picLocks noChangeAspect="1"/>
          </p:cNvPicPr>
          <p:nvPr/>
        </p:nvPicPr>
        <p:blipFill>
          <a:blip r:embed="rId3"/>
          <a:stretch>
            <a:fillRect/>
          </a:stretch>
        </p:blipFill>
        <p:spPr>
          <a:xfrm>
            <a:off x="1344216" y="1933056"/>
            <a:ext cx="3962400" cy="2847975"/>
          </a:xfrm>
          <a:prstGeom prst="rect">
            <a:avLst/>
          </a:prstGeom>
        </p:spPr>
      </p:pic>
      <p:pic>
        <p:nvPicPr>
          <p:cNvPr id="13" name="Picture 12">
            <a:extLst>
              <a:ext uri="{FF2B5EF4-FFF2-40B4-BE49-F238E27FC236}">
                <a16:creationId xmlns:a16="http://schemas.microsoft.com/office/drawing/2014/main" xmlns="" id="{3D413A1C-DD8E-42AA-8BA7-B684DF05664A}"/>
              </a:ext>
            </a:extLst>
          </p:cNvPr>
          <p:cNvPicPr>
            <a:picLocks noChangeAspect="1"/>
          </p:cNvPicPr>
          <p:nvPr/>
        </p:nvPicPr>
        <p:blipFill>
          <a:blip r:embed="rId4"/>
          <a:stretch>
            <a:fillRect/>
          </a:stretch>
        </p:blipFill>
        <p:spPr>
          <a:xfrm>
            <a:off x="7096708" y="1878312"/>
            <a:ext cx="4038600" cy="2895600"/>
          </a:xfrm>
          <a:prstGeom prst="rect">
            <a:avLst/>
          </a:prstGeom>
        </p:spPr>
      </p:pic>
      <p:sp>
        <p:nvSpPr>
          <p:cNvPr id="33" name="Subtitle 2">
            <a:extLst>
              <a:ext uri="{FF2B5EF4-FFF2-40B4-BE49-F238E27FC236}">
                <a16:creationId xmlns:a16="http://schemas.microsoft.com/office/drawing/2014/main" xmlns="" id="{92F59788-757E-4A89-99E2-A2D7C3C18386}"/>
              </a:ext>
            </a:extLst>
          </p:cNvPr>
          <p:cNvSpPr txBox="1">
            <a:spLocks/>
          </p:cNvSpPr>
          <p:nvPr/>
        </p:nvSpPr>
        <p:spPr>
          <a:xfrm>
            <a:off x="4807833" y="616380"/>
            <a:ext cx="1705535" cy="344359"/>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400" dirty="0">
                <a:solidFill>
                  <a:schemeClr val="accent1"/>
                </a:solidFill>
                <a:latin typeface="Lato Light"/>
                <a:cs typeface="Lato Light"/>
              </a:rPr>
              <a:t>Univariant Analysis</a:t>
            </a:r>
          </a:p>
        </p:txBody>
      </p:sp>
    </p:spTree>
    <p:extLst>
      <p:ext uri="{BB962C8B-B14F-4D97-AF65-F5344CB8AC3E}">
        <p14:creationId xmlns:p14="http://schemas.microsoft.com/office/powerpoint/2010/main" val="35012943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500" fill="hold"/>
                                        <p:tgtEl>
                                          <p:spTgt spid="82"/>
                                        </p:tgtEl>
                                        <p:attrNameLst>
                                          <p:attrName>ppt_x</p:attrName>
                                        </p:attrNameLst>
                                      </p:cBhvr>
                                      <p:tavLst>
                                        <p:tav tm="0">
                                          <p:val>
                                            <p:strVal val="#ppt_x"/>
                                          </p:val>
                                        </p:tav>
                                        <p:tav tm="100000">
                                          <p:val>
                                            <p:strVal val="#ppt_x"/>
                                          </p:val>
                                        </p:tav>
                                      </p:tavLst>
                                    </p:anim>
                                    <p:anim calcmode="lin" valueType="num">
                                      <p:cBhvr additive="base">
                                        <p:cTn id="24" dur="500" fill="hold"/>
                                        <p:tgtEl>
                                          <p:spTgt spid="82"/>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92"/>
                                        </p:tgtEl>
                                        <p:attrNameLst>
                                          <p:attrName>style.visibility</p:attrName>
                                        </p:attrNameLst>
                                      </p:cBhvr>
                                      <p:to>
                                        <p:strVal val="visible"/>
                                      </p:to>
                                    </p:set>
                                    <p:anim calcmode="lin" valueType="num">
                                      <p:cBhvr additive="base">
                                        <p:cTn id="28" dur="500" fill="hold"/>
                                        <p:tgtEl>
                                          <p:spTgt spid="92"/>
                                        </p:tgtEl>
                                        <p:attrNameLst>
                                          <p:attrName>ppt_x</p:attrName>
                                        </p:attrNameLst>
                                      </p:cBhvr>
                                      <p:tavLst>
                                        <p:tav tm="0">
                                          <p:val>
                                            <p:strVal val="#ppt_x"/>
                                          </p:val>
                                        </p:tav>
                                        <p:tav tm="100000">
                                          <p:val>
                                            <p:strVal val="#ppt_x"/>
                                          </p:val>
                                        </p:tav>
                                      </p:tavLst>
                                    </p:anim>
                                    <p:anim calcmode="lin" valueType="num">
                                      <p:cBhvr additive="base">
                                        <p:cTn id="29"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6"/>
          <p:cNvGrpSpPr/>
          <p:nvPr/>
        </p:nvGrpSpPr>
        <p:grpSpPr>
          <a:xfrm>
            <a:off x="3440199" y="158373"/>
            <a:ext cx="5029825" cy="1113047"/>
            <a:chOff x="6829647" y="316745"/>
            <a:chExt cx="10059649" cy="2226093"/>
          </a:xfrm>
        </p:grpSpPr>
        <p:sp>
          <p:nvSpPr>
            <p:cNvPr id="4" name="TextBox 3"/>
            <p:cNvSpPr txBox="1"/>
            <p:nvPr/>
          </p:nvSpPr>
          <p:spPr>
            <a:xfrm>
              <a:off x="6829647" y="316745"/>
              <a:ext cx="10059649" cy="1015646"/>
            </a:xfrm>
            <a:prstGeom prst="rect">
              <a:avLst/>
            </a:prstGeom>
            <a:noFill/>
          </p:spPr>
          <p:txBody>
            <a:bodyPr wrap="square" lIns="45711" tIns="22856" rIns="45711" bIns="22856" rtlCol="0">
              <a:spAutoFit/>
            </a:bodyPr>
            <a:lstStyle/>
            <a:p>
              <a:pPr algn="ctr"/>
              <a:r>
                <a:rPr lang="en-US" sz="3000" b="1" dirty="0">
                  <a:solidFill>
                    <a:schemeClr val="tx2"/>
                  </a:solidFill>
                  <a:latin typeface="Lato" pitchFamily="34" charset="0"/>
                  <a:ea typeface="Lato" pitchFamily="34" charset="0"/>
                  <a:cs typeface="Lato" pitchFamily="34" charset="0"/>
                </a:rPr>
                <a:t>Exploratory Data Analysis</a:t>
              </a:r>
              <a:endParaRPr lang="id-ID" sz="3000" b="1" dirty="0">
                <a:solidFill>
                  <a:schemeClr val="tx2"/>
                </a:solidFill>
                <a:latin typeface="Lato" pitchFamily="34" charset="0"/>
                <a:ea typeface="Lato" pitchFamily="34" charset="0"/>
                <a:cs typeface="Lato" pitchFamily="34" charset="0"/>
              </a:endParaRPr>
            </a:p>
          </p:txBody>
        </p:sp>
        <p:sp>
          <p:nvSpPr>
            <p:cNvPr id="5" name="Subtitle 2"/>
            <p:cNvSpPr txBox="1">
              <a:spLocks/>
            </p:cNvSpPr>
            <p:nvPr/>
          </p:nvSpPr>
          <p:spPr>
            <a:xfrm>
              <a:off x="12132885" y="1854120"/>
              <a:ext cx="439356" cy="688718"/>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400" dirty="0">
                <a:solidFill>
                  <a:schemeClr val="accent1"/>
                </a:solidFill>
                <a:latin typeface="Lato Light"/>
                <a:cs typeface="Lato Light"/>
              </a:endParaRPr>
            </a:p>
          </p:txBody>
        </p:sp>
      </p:grpSp>
      <p:grpSp>
        <p:nvGrpSpPr>
          <p:cNvPr id="6" name="Group 1"/>
          <p:cNvGrpSpPr/>
          <p:nvPr/>
        </p:nvGrpSpPr>
        <p:grpSpPr>
          <a:xfrm>
            <a:off x="4779085" y="676143"/>
            <a:ext cx="1828801" cy="120485"/>
            <a:chOff x="10866255" y="8448874"/>
            <a:chExt cx="2738812" cy="73150"/>
          </a:xfrm>
        </p:grpSpPr>
        <p:sp>
          <p:nvSpPr>
            <p:cNvPr id="7"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8"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9"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0"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1"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2"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grpSp>
      <p:sp>
        <p:nvSpPr>
          <p:cNvPr id="81" name="Rectangle 231"/>
          <p:cNvSpPr>
            <a:spLocks noChangeArrowheads="1"/>
          </p:cNvSpPr>
          <p:nvPr/>
        </p:nvSpPr>
        <p:spPr bwMode="auto">
          <a:xfrm>
            <a:off x="34130" y="4923595"/>
            <a:ext cx="12157870" cy="1866900"/>
          </a:xfrm>
          <a:prstGeom prst="rect">
            <a:avLst/>
          </a:prstGeom>
          <a:solidFill>
            <a:schemeClr val="accent1"/>
          </a:solidFill>
          <a:ln>
            <a:noFill/>
          </a:ln>
        </p:spPr>
        <p:txBody>
          <a:bodyPr vert="horz" wrap="square" lIns="45720" tIns="22860" rIns="45720" bIns="22860" numCol="1" anchor="t" anchorCtr="0" compatLnSpc="1">
            <a:prstTxWarp prst="textNoShape">
              <a:avLst/>
            </a:prstTxWarp>
          </a:bodyPr>
          <a:lstStyle/>
          <a:p>
            <a:endParaRPr lang="th-TH" sz="900"/>
          </a:p>
        </p:txBody>
      </p:sp>
      <p:grpSp>
        <p:nvGrpSpPr>
          <p:cNvPr id="82" name="กลุ่ม 81"/>
          <p:cNvGrpSpPr/>
          <p:nvPr/>
        </p:nvGrpSpPr>
        <p:grpSpPr>
          <a:xfrm>
            <a:off x="697343" y="5022728"/>
            <a:ext cx="3884505" cy="757112"/>
            <a:chOff x="1211628" y="20942"/>
            <a:chExt cx="4628207" cy="1916737"/>
          </a:xfrm>
        </p:grpSpPr>
        <p:sp>
          <p:nvSpPr>
            <p:cNvPr id="83" name="TextBox 82"/>
            <p:cNvSpPr txBox="1"/>
            <p:nvPr/>
          </p:nvSpPr>
          <p:spPr>
            <a:xfrm>
              <a:off x="2195139" y="20942"/>
              <a:ext cx="3644696" cy="1916737"/>
            </a:xfrm>
            <a:prstGeom prst="rect">
              <a:avLst/>
            </a:prstGeom>
            <a:noFill/>
          </p:spPr>
          <p:txBody>
            <a:bodyPr wrap="square" lIns="109710" tIns="54855" rIns="109710" bIns="54855" rtlCol="0">
              <a:spAutoFit/>
            </a:bodyPr>
            <a:lstStyle/>
            <a:p>
              <a:pPr algn="just"/>
              <a:r>
                <a:rPr lang="en-US" sz="1400" dirty="0">
                  <a:solidFill>
                    <a:schemeClr val="bg1"/>
                  </a:solidFill>
                  <a:latin typeface="Lato" pitchFamily="34" charset="0"/>
                  <a:ea typeface="Lato" pitchFamily="34" charset="0"/>
                  <a:cs typeface="Lato" pitchFamily="34" charset="0"/>
                </a:rPr>
                <a:t>From this </a:t>
              </a:r>
              <a:r>
                <a:rPr lang="en-US" sz="1400" dirty="0" smtClean="0">
                  <a:solidFill>
                    <a:schemeClr val="bg1"/>
                  </a:solidFill>
                  <a:latin typeface="Lato" pitchFamily="34" charset="0"/>
                  <a:ea typeface="Lato" pitchFamily="34" charset="0"/>
                  <a:cs typeface="Lato" pitchFamily="34" charset="0"/>
                </a:rPr>
                <a:t>histogram, </a:t>
              </a:r>
              <a:r>
                <a:rPr lang="en-US" sz="1400" dirty="0">
                  <a:solidFill>
                    <a:schemeClr val="bg1"/>
                  </a:solidFill>
                  <a:latin typeface="Lato" pitchFamily="34" charset="0"/>
                  <a:ea typeface="Lato" pitchFamily="34" charset="0"/>
                  <a:cs typeface="Lato" pitchFamily="34" charset="0"/>
                </a:rPr>
                <a:t>we notice that existing employees have their satisfaction level high.</a:t>
              </a:r>
            </a:p>
          </p:txBody>
        </p:sp>
        <p:grpSp>
          <p:nvGrpSpPr>
            <p:cNvPr id="84" name="กลุ่ม 83"/>
            <p:cNvGrpSpPr/>
            <p:nvPr/>
          </p:nvGrpSpPr>
          <p:grpSpPr>
            <a:xfrm>
              <a:off x="1211628" y="78418"/>
              <a:ext cx="682968" cy="1594487"/>
              <a:chOff x="1282700" y="-1454486"/>
              <a:chExt cx="1010196" cy="2358448"/>
            </a:xfrm>
          </p:grpSpPr>
          <p:sp>
            <p:nvSpPr>
              <p:cNvPr id="85" name="วงรี 84"/>
              <p:cNvSpPr/>
              <p:nvPr/>
            </p:nvSpPr>
            <p:spPr>
              <a:xfrm>
                <a:off x="1282700" y="-1454486"/>
                <a:ext cx="1010196" cy="23584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86" name="Freeform 33"/>
              <p:cNvSpPr>
                <a:spLocks noChangeArrowheads="1"/>
              </p:cNvSpPr>
              <p:nvPr/>
            </p:nvSpPr>
            <p:spPr bwMode="auto">
              <a:xfrm>
                <a:off x="1465543" y="-915040"/>
                <a:ext cx="627576" cy="1223412"/>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sp>
        <p:nvSpPr>
          <p:cNvPr id="88" name="TextBox 87"/>
          <p:cNvSpPr txBox="1"/>
          <p:nvPr/>
        </p:nvSpPr>
        <p:spPr>
          <a:xfrm>
            <a:off x="7352193" y="5040690"/>
            <a:ext cx="3463479" cy="757112"/>
          </a:xfrm>
          <a:prstGeom prst="rect">
            <a:avLst/>
          </a:prstGeom>
          <a:noFill/>
        </p:spPr>
        <p:txBody>
          <a:bodyPr wrap="square" lIns="109710" tIns="54855" rIns="109710" bIns="54855" rtlCol="0">
            <a:spAutoFit/>
          </a:bodyPr>
          <a:lstStyle/>
          <a:p>
            <a:pPr algn="just"/>
            <a:r>
              <a:rPr lang="en-US" sz="1400" dirty="0">
                <a:solidFill>
                  <a:schemeClr val="bg1"/>
                </a:solidFill>
                <a:latin typeface="Lato" pitchFamily="34" charset="0"/>
                <a:ea typeface="Lato" pitchFamily="34" charset="0"/>
                <a:cs typeface="Lato" pitchFamily="34" charset="0"/>
              </a:rPr>
              <a:t>From this </a:t>
            </a:r>
            <a:r>
              <a:rPr lang="en-US" sz="1400" dirty="0" smtClean="0">
                <a:solidFill>
                  <a:schemeClr val="bg1"/>
                </a:solidFill>
                <a:latin typeface="Lato" pitchFamily="34" charset="0"/>
                <a:ea typeface="Lato" pitchFamily="34" charset="0"/>
                <a:cs typeface="Lato" pitchFamily="34" charset="0"/>
              </a:rPr>
              <a:t>histogram, </a:t>
            </a:r>
            <a:r>
              <a:rPr lang="en-US" sz="1400" dirty="0">
                <a:solidFill>
                  <a:schemeClr val="bg1"/>
                </a:solidFill>
                <a:latin typeface="Lato" pitchFamily="34" charset="0"/>
                <a:ea typeface="Lato" pitchFamily="34" charset="0"/>
                <a:cs typeface="Lato" pitchFamily="34" charset="0"/>
              </a:rPr>
              <a:t>we notice that most of the employees who have left have their satisfaction level low.</a:t>
            </a:r>
          </a:p>
        </p:txBody>
      </p:sp>
      <p:grpSp>
        <p:nvGrpSpPr>
          <p:cNvPr id="92" name="กลุ่ม 91"/>
          <p:cNvGrpSpPr/>
          <p:nvPr/>
        </p:nvGrpSpPr>
        <p:grpSpPr>
          <a:xfrm>
            <a:off x="6607886" y="4923595"/>
            <a:ext cx="2831459" cy="663474"/>
            <a:chOff x="1084743" y="20942"/>
            <a:chExt cx="4572002" cy="985011"/>
          </a:xfrm>
        </p:grpSpPr>
        <p:sp>
          <p:nvSpPr>
            <p:cNvPr id="93" name="TextBox 92"/>
            <p:cNvSpPr txBox="1"/>
            <p:nvPr/>
          </p:nvSpPr>
          <p:spPr>
            <a:xfrm>
              <a:off x="2012049" y="20942"/>
              <a:ext cx="3644696" cy="590893"/>
            </a:xfrm>
            <a:prstGeom prst="rect">
              <a:avLst/>
            </a:prstGeom>
            <a:noFill/>
          </p:spPr>
          <p:txBody>
            <a:bodyPr wrap="square" lIns="109710" tIns="54855" rIns="109710" bIns="54855" rtlCol="0">
              <a:spAutoFit/>
            </a:bodyPr>
            <a:lstStyle/>
            <a:p>
              <a:endParaRPr lang="en-US" sz="1200" dirty="0">
                <a:solidFill>
                  <a:schemeClr val="bg1"/>
                </a:solidFill>
                <a:latin typeface="Lato" pitchFamily="34" charset="0"/>
                <a:ea typeface="Lato" pitchFamily="34" charset="0"/>
                <a:cs typeface="Lato" pitchFamily="34" charset="0"/>
              </a:endParaRPr>
            </a:p>
          </p:txBody>
        </p:sp>
        <p:grpSp>
          <p:nvGrpSpPr>
            <p:cNvPr id="94" name="กลุ่ม 93"/>
            <p:cNvGrpSpPr/>
            <p:nvPr/>
          </p:nvGrpSpPr>
          <p:grpSpPr>
            <a:xfrm>
              <a:off x="1084743" y="222069"/>
              <a:ext cx="927304" cy="783884"/>
              <a:chOff x="1095022" y="-1242008"/>
              <a:chExt cx="1371600" cy="1159463"/>
            </a:xfrm>
          </p:grpSpPr>
          <p:sp>
            <p:nvSpPr>
              <p:cNvPr id="95" name="วงรี 94"/>
              <p:cNvSpPr/>
              <p:nvPr/>
            </p:nvSpPr>
            <p:spPr>
              <a:xfrm>
                <a:off x="1095022" y="-1242008"/>
                <a:ext cx="1371600" cy="115946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96" name="Freeform 33"/>
              <p:cNvSpPr>
                <a:spLocks noChangeArrowheads="1"/>
              </p:cNvSpPr>
              <p:nvPr/>
            </p:nvSpPr>
            <p:spPr bwMode="auto">
              <a:xfrm>
                <a:off x="1390912" y="-1038701"/>
                <a:ext cx="779815" cy="820428"/>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pic>
        <p:nvPicPr>
          <p:cNvPr id="2" name="Picture 1">
            <a:extLst>
              <a:ext uri="{FF2B5EF4-FFF2-40B4-BE49-F238E27FC236}">
                <a16:creationId xmlns:a16="http://schemas.microsoft.com/office/drawing/2014/main" xmlns="" id="{845D83E0-0671-47E6-B065-28C93A1BBAFF}"/>
              </a:ext>
            </a:extLst>
          </p:cNvPr>
          <p:cNvPicPr>
            <a:picLocks noChangeAspect="1"/>
          </p:cNvPicPr>
          <p:nvPr/>
        </p:nvPicPr>
        <p:blipFill>
          <a:blip r:embed="rId3"/>
          <a:stretch>
            <a:fillRect/>
          </a:stretch>
        </p:blipFill>
        <p:spPr>
          <a:xfrm>
            <a:off x="992201" y="1589048"/>
            <a:ext cx="4295775" cy="2914650"/>
          </a:xfrm>
          <a:prstGeom prst="rect">
            <a:avLst/>
          </a:prstGeom>
        </p:spPr>
      </p:pic>
      <p:pic>
        <p:nvPicPr>
          <p:cNvPr id="13" name="Picture 12">
            <a:extLst>
              <a:ext uri="{FF2B5EF4-FFF2-40B4-BE49-F238E27FC236}">
                <a16:creationId xmlns:a16="http://schemas.microsoft.com/office/drawing/2014/main" xmlns="" id="{B52A6FA5-C6AA-4DB5-AE2F-F5498CEFABFA}"/>
              </a:ext>
            </a:extLst>
          </p:cNvPr>
          <p:cNvPicPr>
            <a:picLocks noChangeAspect="1"/>
          </p:cNvPicPr>
          <p:nvPr/>
        </p:nvPicPr>
        <p:blipFill>
          <a:blip r:embed="rId4"/>
          <a:stretch>
            <a:fillRect/>
          </a:stretch>
        </p:blipFill>
        <p:spPr>
          <a:xfrm>
            <a:off x="6426911" y="1626051"/>
            <a:ext cx="4086225" cy="2800350"/>
          </a:xfrm>
          <a:prstGeom prst="rect">
            <a:avLst/>
          </a:prstGeom>
        </p:spPr>
      </p:pic>
    </p:spTree>
    <p:extLst>
      <p:ext uri="{BB962C8B-B14F-4D97-AF65-F5344CB8AC3E}">
        <p14:creationId xmlns:p14="http://schemas.microsoft.com/office/powerpoint/2010/main" val="3896340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500" fill="hold"/>
                                        <p:tgtEl>
                                          <p:spTgt spid="82"/>
                                        </p:tgtEl>
                                        <p:attrNameLst>
                                          <p:attrName>ppt_x</p:attrName>
                                        </p:attrNameLst>
                                      </p:cBhvr>
                                      <p:tavLst>
                                        <p:tav tm="0">
                                          <p:val>
                                            <p:strVal val="#ppt_x"/>
                                          </p:val>
                                        </p:tav>
                                        <p:tav tm="100000">
                                          <p:val>
                                            <p:strVal val="#ppt_x"/>
                                          </p:val>
                                        </p:tav>
                                      </p:tavLst>
                                    </p:anim>
                                    <p:anim calcmode="lin" valueType="num">
                                      <p:cBhvr additive="base">
                                        <p:cTn id="24" dur="500" fill="hold"/>
                                        <p:tgtEl>
                                          <p:spTgt spid="82"/>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92"/>
                                        </p:tgtEl>
                                        <p:attrNameLst>
                                          <p:attrName>style.visibility</p:attrName>
                                        </p:attrNameLst>
                                      </p:cBhvr>
                                      <p:to>
                                        <p:strVal val="visible"/>
                                      </p:to>
                                    </p:set>
                                    <p:anim calcmode="lin" valueType="num">
                                      <p:cBhvr additive="base">
                                        <p:cTn id="28" dur="500" fill="hold"/>
                                        <p:tgtEl>
                                          <p:spTgt spid="92"/>
                                        </p:tgtEl>
                                        <p:attrNameLst>
                                          <p:attrName>ppt_x</p:attrName>
                                        </p:attrNameLst>
                                      </p:cBhvr>
                                      <p:tavLst>
                                        <p:tav tm="0">
                                          <p:val>
                                            <p:strVal val="#ppt_x"/>
                                          </p:val>
                                        </p:tav>
                                        <p:tav tm="100000">
                                          <p:val>
                                            <p:strVal val="#ppt_x"/>
                                          </p:val>
                                        </p:tav>
                                      </p:tavLst>
                                    </p:anim>
                                    <p:anim calcmode="lin" valueType="num">
                                      <p:cBhvr additive="base">
                                        <p:cTn id="29"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6"/>
          <p:cNvGrpSpPr/>
          <p:nvPr/>
        </p:nvGrpSpPr>
        <p:grpSpPr>
          <a:xfrm>
            <a:off x="3421406" y="78760"/>
            <a:ext cx="5029825" cy="1192660"/>
            <a:chOff x="6792061" y="157519"/>
            <a:chExt cx="10059649" cy="2385319"/>
          </a:xfrm>
        </p:grpSpPr>
        <p:sp>
          <p:nvSpPr>
            <p:cNvPr id="4" name="TextBox 3"/>
            <p:cNvSpPr txBox="1"/>
            <p:nvPr/>
          </p:nvSpPr>
          <p:spPr>
            <a:xfrm>
              <a:off x="6792061" y="157519"/>
              <a:ext cx="10059649" cy="1015646"/>
            </a:xfrm>
            <a:prstGeom prst="rect">
              <a:avLst/>
            </a:prstGeom>
            <a:noFill/>
          </p:spPr>
          <p:txBody>
            <a:bodyPr wrap="square" lIns="45711" tIns="22856" rIns="45711" bIns="22856" rtlCol="0">
              <a:spAutoFit/>
            </a:bodyPr>
            <a:lstStyle/>
            <a:p>
              <a:pPr algn="ctr"/>
              <a:r>
                <a:rPr lang="en-US" sz="3000" b="1" dirty="0">
                  <a:solidFill>
                    <a:schemeClr val="tx2"/>
                  </a:solidFill>
                  <a:latin typeface="Lato" pitchFamily="34" charset="0"/>
                  <a:ea typeface="Lato" pitchFamily="34" charset="0"/>
                  <a:cs typeface="Lato" pitchFamily="34" charset="0"/>
                </a:rPr>
                <a:t>Exploratory Data Analysis</a:t>
              </a:r>
              <a:endParaRPr lang="id-ID" sz="3000" b="1" dirty="0">
                <a:solidFill>
                  <a:schemeClr val="tx2"/>
                </a:solidFill>
                <a:latin typeface="Lato" pitchFamily="34" charset="0"/>
                <a:ea typeface="Lato" pitchFamily="34" charset="0"/>
                <a:cs typeface="Lato" pitchFamily="34" charset="0"/>
              </a:endParaRPr>
            </a:p>
          </p:txBody>
        </p:sp>
        <p:sp>
          <p:nvSpPr>
            <p:cNvPr id="5" name="Subtitle 2"/>
            <p:cNvSpPr txBox="1">
              <a:spLocks/>
            </p:cNvSpPr>
            <p:nvPr/>
          </p:nvSpPr>
          <p:spPr>
            <a:xfrm>
              <a:off x="12132885" y="1854120"/>
              <a:ext cx="439356" cy="688718"/>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400" dirty="0">
                <a:solidFill>
                  <a:schemeClr val="accent1"/>
                </a:solidFill>
                <a:latin typeface="Lato Light"/>
                <a:cs typeface="Lato Light"/>
              </a:endParaRPr>
            </a:p>
          </p:txBody>
        </p:sp>
      </p:grpSp>
      <p:grpSp>
        <p:nvGrpSpPr>
          <p:cNvPr id="6" name="Group 1"/>
          <p:cNvGrpSpPr/>
          <p:nvPr/>
        </p:nvGrpSpPr>
        <p:grpSpPr>
          <a:xfrm>
            <a:off x="4860567" y="576387"/>
            <a:ext cx="1828801" cy="120485"/>
            <a:chOff x="10866255" y="8448874"/>
            <a:chExt cx="2738812" cy="73150"/>
          </a:xfrm>
        </p:grpSpPr>
        <p:sp>
          <p:nvSpPr>
            <p:cNvPr id="7"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8"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9"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0"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1"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2"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grpSp>
      <p:sp>
        <p:nvSpPr>
          <p:cNvPr id="81" name="Rectangle 231"/>
          <p:cNvSpPr>
            <a:spLocks noChangeArrowheads="1"/>
          </p:cNvSpPr>
          <p:nvPr/>
        </p:nvSpPr>
        <p:spPr bwMode="auto">
          <a:xfrm>
            <a:off x="34130" y="4781031"/>
            <a:ext cx="12157870" cy="1866900"/>
          </a:xfrm>
          <a:prstGeom prst="rect">
            <a:avLst/>
          </a:prstGeom>
          <a:solidFill>
            <a:schemeClr val="accent1"/>
          </a:solidFill>
          <a:ln>
            <a:noFill/>
          </a:ln>
        </p:spPr>
        <p:txBody>
          <a:bodyPr vert="horz" wrap="square" lIns="45720" tIns="22860" rIns="45720" bIns="22860" numCol="1" anchor="t" anchorCtr="0" compatLnSpc="1">
            <a:prstTxWarp prst="textNoShape">
              <a:avLst/>
            </a:prstTxWarp>
          </a:bodyPr>
          <a:lstStyle/>
          <a:p>
            <a:endParaRPr lang="th-TH" sz="900"/>
          </a:p>
        </p:txBody>
      </p:sp>
      <p:grpSp>
        <p:nvGrpSpPr>
          <p:cNvPr id="82" name="กลุ่ม 81"/>
          <p:cNvGrpSpPr/>
          <p:nvPr/>
        </p:nvGrpSpPr>
        <p:grpSpPr>
          <a:xfrm>
            <a:off x="707974" y="5138485"/>
            <a:ext cx="3884505" cy="757112"/>
            <a:chOff x="1211628" y="20942"/>
            <a:chExt cx="4628207" cy="1916738"/>
          </a:xfrm>
        </p:grpSpPr>
        <p:sp>
          <p:nvSpPr>
            <p:cNvPr id="83" name="TextBox 82"/>
            <p:cNvSpPr txBox="1"/>
            <p:nvPr/>
          </p:nvSpPr>
          <p:spPr>
            <a:xfrm>
              <a:off x="2195139" y="20942"/>
              <a:ext cx="3644696" cy="1916738"/>
            </a:xfrm>
            <a:prstGeom prst="rect">
              <a:avLst/>
            </a:prstGeom>
            <a:noFill/>
          </p:spPr>
          <p:txBody>
            <a:bodyPr wrap="square" lIns="109710" tIns="54855" rIns="109710" bIns="54855" rtlCol="0">
              <a:spAutoFit/>
            </a:bodyPr>
            <a:lstStyle/>
            <a:p>
              <a:pPr algn="just"/>
              <a:r>
                <a:rPr lang="en-US" sz="1400" dirty="0">
                  <a:solidFill>
                    <a:schemeClr val="bg1"/>
                  </a:solidFill>
                  <a:latin typeface="Lato" pitchFamily="34" charset="0"/>
                  <a:ea typeface="Lato" pitchFamily="34" charset="0"/>
                  <a:cs typeface="Lato" pitchFamily="34" charset="0"/>
                </a:rPr>
                <a:t>There were outliers present in the management department whose satisfaction level was less than 20%.</a:t>
              </a:r>
            </a:p>
          </p:txBody>
        </p:sp>
        <p:grpSp>
          <p:nvGrpSpPr>
            <p:cNvPr id="84" name="กลุ่ม 83"/>
            <p:cNvGrpSpPr/>
            <p:nvPr/>
          </p:nvGrpSpPr>
          <p:grpSpPr>
            <a:xfrm>
              <a:off x="1211628" y="78418"/>
              <a:ext cx="682968" cy="1594487"/>
              <a:chOff x="1282700" y="-1454486"/>
              <a:chExt cx="1010196" cy="2358448"/>
            </a:xfrm>
          </p:grpSpPr>
          <p:sp>
            <p:nvSpPr>
              <p:cNvPr id="85" name="วงรี 84"/>
              <p:cNvSpPr/>
              <p:nvPr/>
            </p:nvSpPr>
            <p:spPr>
              <a:xfrm>
                <a:off x="1282700" y="-1454486"/>
                <a:ext cx="1010196" cy="23584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86" name="Freeform 33"/>
              <p:cNvSpPr>
                <a:spLocks noChangeArrowheads="1"/>
              </p:cNvSpPr>
              <p:nvPr/>
            </p:nvSpPr>
            <p:spPr bwMode="auto">
              <a:xfrm>
                <a:off x="1465543" y="-915040"/>
                <a:ext cx="627576" cy="1223412"/>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grpSp>
        <p:nvGrpSpPr>
          <p:cNvPr id="92" name="กลุ่ม 91"/>
          <p:cNvGrpSpPr/>
          <p:nvPr/>
        </p:nvGrpSpPr>
        <p:grpSpPr>
          <a:xfrm>
            <a:off x="6689368" y="4996956"/>
            <a:ext cx="2530669" cy="794055"/>
            <a:chOff x="1084743" y="20942"/>
            <a:chExt cx="4572002" cy="1128431"/>
          </a:xfrm>
        </p:grpSpPr>
        <p:sp>
          <p:nvSpPr>
            <p:cNvPr id="93" name="TextBox 92"/>
            <p:cNvSpPr txBox="1"/>
            <p:nvPr/>
          </p:nvSpPr>
          <p:spPr>
            <a:xfrm>
              <a:off x="2012049" y="20942"/>
              <a:ext cx="3644696" cy="590893"/>
            </a:xfrm>
            <a:prstGeom prst="rect">
              <a:avLst/>
            </a:prstGeom>
            <a:noFill/>
          </p:spPr>
          <p:txBody>
            <a:bodyPr wrap="square" lIns="109710" tIns="54855" rIns="109710" bIns="54855" rtlCol="0">
              <a:spAutoFit/>
            </a:bodyPr>
            <a:lstStyle/>
            <a:p>
              <a:endParaRPr lang="en-US" sz="1200" dirty="0">
                <a:solidFill>
                  <a:schemeClr val="bg1"/>
                </a:solidFill>
                <a:latin typeface="Lato" pitchFamily="34" charset="0"/>
                <a:ea typeface="Lato" pitchFamily="34" charset="0"/>
                <a:cs typeface="Lato" pitchFamily="34" charset="0"/>
              </a:endParaRPr>
            </a:p>
          </p:txBody>
        </p:sp>
        <p:grpSp>
          <p:nvGrpSpPr>
            <p:cNvPr id="94" name="กลุ่ม 93"/>
            <p:cNvGrpSpPr/>
            <p:nvPr/>
          </p:nvGrpSpPr>
          <p:grpSpPr>
            <a:xfrm>
              <a:off x="1084743" y="222069"/>
              <a:ext cx="927304" cy="927304"/>
              <a:chOff x="1095022" y="-1242008"/>
              <a:chExt cx="1371600" cy="1371600"/>
            </a:xfrm>
          </p:grpSpPr>
          <p:sp>
            <p:nvSpPr>
              <p:cNvPr id="95" name="วงรี 94"/>
              <p:cNvSpPr/>
              <p:nvPr/>
            </p:nvSpPr>
            <p:spPr>
              <a:xfrm>
                <a:off x="1095022" y="-1242008"/>
                <a:ext cx="1371600" cy="137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96" name="Freeform 33"/>
              <p:cNvSpPr>
                <a:spLocks noChangeArrowheads="1"/>
              </p:cNvSpPr>
              <p:nvPr/>
            </p:nvSpPr>
            <p:spPr bwMode="auto">
              <a:xfrm>
                <a:off x="1374421" y="-998190"/>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pic>
        <p:nvPicPr>
          <p:cNvPr id="2" name="Picture 1">
            <a:extLst>
              <a:ext uri="{FF2B5EF4-FFF2-40B4-BE49-F238E27FC236}">
                <a16:creationId xmlns:a16="http://schemas.microsoft.com/office/drawing/2014/main" xmlns="" id="{FD0FBD61-7A4A-4807-AB43-289E87DC3936}"/>
              </a:ext>
            </a:extLst>
          </p:cNvPr>
          <p:cNvPicPr>
            <a:picLocks noChangeAspect="1"/>
          </p:cNvPicPr>
          <p:nvPr/>
        </p:nvPicPr>
        <p:blipFill>
          <a:blip r:embed="rId3"/>
          <a:stretch>
            <a:fillRect/>
          </a:stretch>
        </p:blipFill>
        <p:spPr>
          <a:xfrm>
            <a:off x="1149101" y="1839339"/>
            <a:ext cx="4138875" cy="2883695"/>
          </a:xfrm>
          <a:prstGeom prst="rect">
            <a:avLst/>
          </a:prstGeom>
        </p:spPr>
      </p:pic>
      <p:pic>
        <p:nvPicPr>
          <p:cNvPr id="13" name="Picture 12">
            <a:extLst>
              <a:ext uri="{FF2B5EF4-FFF2-40B4-BE49-F238E27FC236}">
                <a16:creationId xmlns:a16="http://schemas.microsoft.com/office/drawing/2014/main" xmlns="" id="{17AEB66E-0A3C-46C0-8918-9B4BE262E4D7}"/>
              </a:ext>
            </a:extLst>
          </p:cNvPr>
          <p:cNvPicPr>
            <a:picLocks noChangeAspect="1"/>
          </p:cNvPicPr>
          <p:nvPr/>
        </p:nvPicPr>
        <p:blipFill>
          <a:blip r:embed="rId4"/>
          <a:stretch>
            <a:fillRect/>
          </a:stretch>
        </p:blipFill>
        <p:spPr>
          <a:xfrm>
            <a:off x="6355380" y="1786501"/>
            <a:ext cx="4273471" cy="2987411"/>
          </a:xfrm>
          <a:prstGeom prst="rect">
            <a:avLst/>
          </a:prstGeom>
        </p:spPr>
      </p:pic>
      <p:sp>
        <p:nvSpPr>
          <p:cNvPr id="33" name="Subtitle 2">
            <a:extLst>
              <a:ext uri="{FF2B5EF4-FFF2-40B4-BE49-F238E27FC236}">
                <a16:creationId xmlns:a16="http://schemas.microsoft.com/office/drawing/2014/main" xmlns="" id="{490818B5-DD14-43EC-AF37-B7AA9E7618B2}"/>
              </a:ext>
            </a:extLst>
          </p:cNvPr>
          <p:cNvSpPr txBox="1">
            <a:spLocks/>
          </p:cNvSpPr>
          <p:nvPr/>
        </p:nvSpPr>
        <p:spPr>
          <a:xfrm>
            <a:off x="4860567" y="627170"/>
            <a:ext cx="1626987" cy="344359"/>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400" dirty="0">
                <a:solidFill>
                  <a:schemeClr val="accent1"/>
                </a:solidFill>
                <a:latin typeface="Lato Light"/>
                <a:cs typeface="Lato Light"/>
              </a:rPr>
              <a:t>Bivariant Analysis</a:t>
            </a:r>
          </a:p>
        </p:txBody>
      </p:sp>
      <p:sp>
        <p:nvSpPr>
          <p:cNvPr id="35" name="TextBox 34">
            <a:extLst>
              <a:ext uri="{FF2B5EF4-FFF2-40B4-BE49-F238E27FC236}">
                <a16:creationId xmlns:a16="http://schemas.microsoft.com/office/drawing/2014/main" xmlns="" id="{E30333B2-6063-4AE1-A8BD-9A0B7D03B803}"/>
              </a:ext>
            </a:extLst>
          </p:cNvPr>
          <p:cNvSpPr txBox="1"/>
          <p:nvPr/>
        </p:nvSpPr>
        <p:spPr>
          <a:xfrm>
            <a:off x="7307200" y="5084657"/>
            <a:ext cx="3059034" cy="972556"/>
          </a:xfrm>
          <a:prstGeom prst="rect">
            <a:avLst/>
          </a:prstGeom>
          <a:noFill/>
        </p:spPr>
        <p:txBody>
          <a:bodyPr wrap="square" lIns="109710" tIns="54855" rIns="109710" bIns="54855" rtlCol="0">
            <a:spAutoFit/>
          </a:bodyPr>
          <a:lstStyle/>
          <a:p>
            <a:pPr algn="just"/>
            <a:r>
              <a:rPr lang="en-US" sz="1400" dirty="0">
                <a:solidFill>
                  <a:schemeClr val="bg1"/>
                </a:solidFill>
                <a:latin typeface="Lato" pitchFamily="34" charset="0"/>
                <a:ea typeface="Lato" pitchFamily="34" charset="0"/>
                <a:cs typeface="Lato" pitchFamily="34" charset="0"/>
              </a:rPr>
              <a:t>There were outliers present in the HR department whose satisfaction level was less than 20% and more than 80%.</a:t>
            </a:r>
          </a:p>
        </p:txBody>
      </p:sp>
    </p:spTree>
    <p:extLst>
      <p:ext uri="{BB962C8B-B14F-4D97-AF65-F5344CB8AC3E}">
        <p14:creationId xmlns:p14="http://schemas.microsoft.com/office/powerpoint/2010/main" val="9177306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500" fill="hold"/>
                                        <p:tgtEl>
                                          <p:spTgt spid="82"/>
                                        </p:tgtEl>
                                        <p:attrNameLst>
                                          <p:attrName>ppt_x</p:attrName>
                                        </p:attrNameLst>
                                      </p:cBhvr>
                                      <p:tavLst>
                                        <p:tav tm="0">
                                          <p:val>
                                            <p:strVal val="#ppt_x"/>
                                          </p:val>
                                        </p:tav>
                                        <p:tav tm="100000">
                                          <p:val>
                                            <p:strVal val="#ppt_x"/>
                                          </p:val>
                                        </p:tav>
                                      </p:tavLst>
                                    </p:anim>
                                    <p:anim calcmode="lin" valueType="num">
                                      <p:cBhvr additive="base">
                                        <p:cTn id="24" dur="500" fill="hold"/>
                                        <p:tgtEl>
                                          <p:spTgt spid="82"/>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nodeType="afterEffect">
                                  <p:stCondLst>
                                    <p:cond delay="0"/>
                                  </p:stCondLst>
                                  <p:childTnLst>
                                    <p:set>
                                      <p:cBhvr>
                                        <p:cTn id="27" dur="1" fill="hold">
                                          <p:stCondLst>
                                            <p:cond delay="0"/>
                                          </p:stCondLst>
                                        </p:cTn>
                                        <p:tgtEl>
                                          <p:spTgt spid="92"/>
                                        </p:tgtEl>
                                        <p:attrNameLst>
                                          <p:attrName>style.visibility</p:attrName>
                                        </p:attrNameLst>
                                      </p:cBhvr>
                                      <p:to>
                                        <p:strVal val="visible"/>
                                      </p:to>
                                    </p:set>
                                    <p:anim calcmode="lin" valueType="num">
                                      <p:cBhvr additive="base">
                                        <p:cTn id="28" dur="500" fill="hold"/>
                                        <p:tgtEl>
                                          <p:spTgt spid="92"/>
                                        </p:tgtEl>
                                        <p:attrNameLst>
                                          <p:attrName>ppt_x</p:attrName>
                                        </p:attrNameLst>
                                      </p:cBhvr>
                                      <p:tavLst>
                                        <p:tav tm="0">
                                          <p:val>
                                            <p:strVal val="#ppt_x"/>
                                          </p:val>
                                        </p:tav>
                                        <p:tav tm="100000">
                                          <p:val>
                                            <p:strVal val="#ppt_x"/>
                                          </p:val>
                                        </p:tav>
                                      </p:tavLst>
                                    </p:anim>
                                    <p:anim calcmode="lin" valueType="num">
                                      <p:cBhvr additive="base">
                                        <p:cTn id="29"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6"/>
          <p:cNvGrpSpPr/>
          <p:nvPr/>
        </p:nvGrpSpPr>
        <p:grpSpPr>
          <a:xfrm>
            <a:off x="3385988" y="21750"/>
            <a:ext cx="5029825" cy="1249670"/>
            <a:chOff x="6721225" y="43499"/>
            <a:chExt cx="10059649" cy="2499339"/>
          </a:xfrm>
        </p:grpSpPr>
        <p:sp>
          <p:nvSpPr>
            <p:cNvPr id="4" name="TextBox 3"/>
            <p:cNvSpPr txBox="1"/>
            <p:nvPr/>
          </p:nvSpPr>
          <p:spPr>
            <a:xfrm>
              <a:off x="6721225" y="43499"/>
              <a:ext cx="10059649" cy="1015646"/>
            </a:xfrm>
            <a:prstGeom prst="rect">
              <a:avLst/>
            </a:prstGeom>
            <a:noFill/>
          </p:spPr>
          <p:txBody>
            <a:bodyPr wrap="square" lIns="45711" tIns="22856" rIns="45711" bIns="22856" rtlCol="0">
              <a:spAutoFit/>
            </a:bodyPr>
            <a:lstStyle/>
            <a:p>
              <a:pPr algn="ctr"/>
              <a:r>
                <a:rPr lang="en-US" sz="3000" b="1" dirty="0">
                  <a:solidFill>
                    <a:schemeClr val="tx2"/>
                  </a:solidFill>
                  <a:latin typeface="Lato" pitchFamily="34" charset="0"/>
                  <a:ea typeface="Lato" pitchFamily="34" charset="0"/>
                  <a:cs typeface="Lato" pitchFamily="34" charset="0"/>
                </a:rPr>
                <a:t>Exploratory Data Analysis</a:t>
              </a:r>
              <a:endParaRPr lang="id-ID" sz="3000" b="1" dirty="0">
                <a:solidFill>
                  <a:schemeClr val="tx2"/>
                </a:solidFill>
                <a:latin typeface="Lato" pitchFamily="34" charset="0"/>
                <a:ea typeface="Lato" pitchFamily="34" charset="0"/>
                <a:cs typeface="Lato" pitchFamily="34" charset="0"/>
              </a:endParaRPr>
            </a:p>
          </p:txBody>
        </p:sp>
        <p:sp>
          <p:nvSpPr>
            <p:cNvPr id="5" name="Subtitle 2"/>
            <p:cNvSpPr txBox="1">
              <a:spLocks/>
            </p:cNvSpPr>
            <p:nvPr/>
          </p:nvSpPr>
          <p:spPr>
            <a:xfrm>
              <a:off x="12132885" y="1854120"/>
              <a:ext cx="439356" cy="688718"/>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400" dirty="0">
                <a:solidFill>
                  <a:schemeClr val="accent1"/>
                </a:solidFill>
                <a:latin typeface="Lato Light"/>
                <a:cs typeface="Lato Light"/>
              </a:endParaRPr>
            </a:p>
          </p:txBody>
        </p:sp>
      </p:grpSp>
      <p:grpSp>
        <p:nvGrpSpPr>
          <p:cNvPr id="6" name="Group 1"/>
          <p:cNvGrpSpPr/>
          <p:nvPr/>
        </p:nvGrpSpPr>
        <p:grpSpPr>
          <a:xfrm>
            <a:off x="4799982" y="529573"/>
            <a:ext cx="1828801" cy="120485"/>
            <a:chOff x="10866255" y="8448874"/>
            <a:chExt cx="2738812" cy="73150"/>
          </a:xfrm>
        </p:grpSpPr>
        <p:sp>
          <p:nvSpPr>
            <p:cNvPr id="7"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8"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9"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0"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1"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2"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grpSp>
      <p:sp>
        <p:nvSpPr>
          <p:cNvPr id="81" name="Rectangle 231"/>
          <p:cNvSpPr>
            <a:spLocks noChangeArrowheads="1"/>
          </p:cNvSpPr>
          <p:nvPr/>
        </p:nvSpPr>
        <p:spPr bwMode="auto">
          <a:xfrm>
            <a:off x="34130" y="4991100"/>
            <a:ext cx="12157870" cy="1866900"/>
          </a:xfrm>
          <a:prstGeom prst="rect">
            <a:avLst/>
          </a:prstGeom>
          <a:solidFill>
            <a:schemeClr val="accent1"/>
          </a:solidFill>
          <a:ln>
            <a:noFill/>
          </a:ln>
        </p:spPr>
        <p:txBody>
          <a:bodyPr vert="horz" wrap="square" lIns="45720" tIns="22860" rIns="45720" bIns="22860" numCol="1" anchor="t" anchorCtr="0" compatLnSpc="1">
            <a:prstTxWarp prst="textNoShape">
              <a:avLst/>
            </a:prstTxWarp>
          </a:bodyPr>
          <a:lstStyle/>
          <a:p>
            <a:endParaRPr lang="th-TH" sz="900"/>
          </a:p>
        </p:txBody>
      </p:sp>
      <p:grpSp>
        <p:nvGrpSpPr>
          <p:cNvPr id="82" name="กลุ่ม 81"/>
          <p:cNvGrpSpPr/>
          <p:nvPr/>
        </p:nvGrpSpPr>
        <p:grpSpPr>
          <a:xfrm>
            <a:off x="1722553" y="5165536"/>
            <a:ext cx="9109170" cy="556104"/>
            <a:chOff x="1811016" y="-15603"/>
            <a:chExt cx="4744414" cy="1407857"/>
          </a:xfrm>
        </p:grpSpPr>
        <p:sp>
          <p:nvSpPr>
            <p:cNvPr id="83" name="TextBox 82"/>
            <p:cNvSpPr txBox="1"/>
            <p:nvPr/>
          </p:nvSpPr>
          <p:spPr>
            <a:xfrm>
              <a:off x="2195139" y="20941"/>
              <a:ext cx="4360291" cy="1371313"/>
            </a:xfrm>
            <a:prstGeom prst="rect">
              <a:avLst/>
            </a:prstGeom>
            <a:noFill/>
          </p:spPr>
          <p:txBody>
            <a:bodyPr wrap="square" lIns="109710" tIns="54855" rIns="109710" bIns="54855" rtlCol="0">
              <a:spAutoFit/>
            </a:bodyPr>
            <a:lstStyle/>
            <a:p>
              <a:pPr algn="just"/>
              <a:r>
                <a:rPr lang="en-US" sz="1400" dirty="0">
                  <a:solidFill>
                    <a:schemeClr val="bg1"/>
                  </a:solidFill>
                  <a:latin typeface="Lato" pitchFamily="34" charset="0"/>
                  <a:ea typeface="Lato" pitchFamily="34" charset="0"/>
                  <a:cs typeface="Lato" pitchFamily="34" charset="0"/>
                </a:rPr>
                <a:t>From this graphs, we can notice that the employees who left had more than 5 projects which resulted in decreasing their satisfaction level.</a:t>
              </a:r>
            </a:p>
          </p:txBody>
        </p:sp>
        <p:grpSp>
          <p:nvGrpSpPr>
            <p:cNvPr id="84" name="กลุ่ม 83"/>
            <p:cNvGrpSpPr/>
            <p:nvPr/>
          </p:nvGrpSpPr>
          <p:grpSpPr>
            <a:xfrm>
              <a:off x="1811016" y="-15603"/>
              <a:ext cx="286914" cy="1371313"/>
              <a:chOff x="2169265" y="-1593554"/>
              <a:chExt cx="424381" cy="2028345"/>
            </a:xfrm>
          </p:grpSpPr>
          <p:sp>
            <p:nvSpPr>
              <p:cNvPr id="85" name="วงรี 84"/>
              <p:cNvSpPr/>
              <p:nvPr/>
            </p:nvSpPr>
            <p:spPr>
              <a:xfrm>
                <a:off x="2169265" y="-1593554"/>
                <a:ext cx="424381" cy="202834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86" name="Freeform 33"/>
              <p:cNvSpPr>
                <a:spLocks noChangeArrowheads="1"/>
              </p:cNvSpPr>
              <p:nvPr/>
            </p:nvSpPr>
            <p:spPr bwMode="auto">
              <a:xfrm>
                <a:off x="2223507" y="-1195347"/>
                <a:ext cx="303509" cy="132938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sp>
        <p:nvSpPr>
          <p:cNvPr id="15" name="TextBox 14">
            <a:extLst>
              <a:ext uri="{FF2B5EF4-FFF2-40B4-BE49-F238E27FC236}">
                <a16:creationId xmlns:a16="http://schemas.microsoft.com/office/drawing/2014/main" xmlns="" id="{3645A084-B47F-447D-9023-69F03E41DF9C}"/>
              </a:ext>
            </a:extLst>
          </p:cNvPr>
          <p:cNvSpPr txBox="1"/>
          <p:nvPr/>
        </p:nvSpPr>
        <p:spPr>
          <a:xfrm>
            <a:off x="1533833" y="1075068"/>
            <a:ext cx="2949817" cy="923330"/>
          </a:xfrm>
          <a:prstGeom prst="rect">
            <a:avLst/>
          </a:prstGeom>
          <a:noFill/>
        </p:spPr>
        <p:txBody>
          <a:bodyPr wrap="square" rtlCol="0">
            <a:spAutoFit/>
          </a:bodyPr>
          <a:lstStyle/>
          <a:p>
            <a:r>
              <a:rPr lang="en-US" dirty="0"/>
              <a:t>Satisfaction level of all the employees  based on number of projects and their attrition</a:t>
            </a:r>
            <a:endParaRPr lang="en-IN" dirty="0"/>
          </a:p>
        </p:txBody>
      </p:sp>
      <p:pic>
        <p:nvPicPr>
          <p:cNvPr id="16" name="Picture 15">
            <a:extLst>
              <a:ext uri="{FF2B5EF4-FFF2-40B4-BE49-F238E27FC236}">
                <a16:creationId xmlns:a16="http://schemas.microsoft.com/office/drawing/2014/main" xmlns="" id="{CBF0FD75-2D67-433F-890A-C0C2580B9E65}"/>
              </a:ext>
            </a:extLst>
          </p:cNvPr>
          <p:cNvPicPr>
            <a:picLocks noChangeAspect="1"/>
          </p:cNvPicPr>
          <p:nvPr/>
        </p:nvPicPr>
        <p:blipFill>
          <a:blip r:embed="rId3"/>
          <a:stretch>
            <a:fillRect/>
          </a:stretch>
        </p:blipFill>
        <p:spPr>
          <a:xfrm>
            <a:off x="771453" y="1990313"/>
            <a:ext cx="4474578" cy="2920470"/>
          </a:xfrm>
          <a:prstGeom prst="rect">
            <a:avLst/>
          </a:prstGeom>
        </p:spPr>
      </p:pic>
      <p:sp>
        <p:nvSpPr>
          <p:cNvPr id="29" name="Subtitle 2">
            <a:extLst>
              <a:ext uri="{FF2B5EF4-FFF2-40B4-BE49-F238E27FC236}">
                <a16:creationId xmlns:a16="http://schemas.microsoft.com/office/drawing/2014/main" xmlns="" id="{EAD86078-8BAD-47BC-BF1E-B270A818C93D}"/>
              </a:ext>
            </a:extLst>
          </p:cNvPr>
          <p:cNvSpPr txBox="1">
            <a:spLocks/>
          </p:cNvSpPr>
          <p:nvPr/>
        </p:nvSpPr>
        <p:spPr>
          <a:xfrm>
            <a:off x="4692417" y="616380"/>
            <a:ext cx="1936366" cy="344359"/>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1400" dirty="0">
                <a:solidFill>
                  <a:schemeClr val="accent1"/>
                </a:solidFill>
                <a:latin typeface="Lato Light"/>
                <a:cs typeface="Lato Light"/>
              </a:rPr>
              <a:t>Multi-Variant Analysis</a:t>
            </a:r>
          </a:p>
        </p:txBody>
      </p:sp>
      <p:sp>
        <p:nvSpPr>
          <p:cNvPr id="30" name="TextBox 29">
            <a:extLst>
              <a:ext uri="{FF2B5EF4-FFF2-40B4-BE49-F238E27FC236}">
                <a16:creationId xmlns:a16="http://schemas.microsoft.com/office/drawing/2014/main" xmlns="" id="{2F924B20-6781-453E-A5DF-5C9AA41CA025}"/>
              </a:ext>
            </a:extLst>
          </p:cNvPr>
          <p:cNvSpPr txBox="1"/>
          <p:nvPr/>
        </p:nvSpPr>
        <p:spPr>
          <a:xfrm>
            <a:off x="7290868" y="1047926"/>
            <a:ext cx="2949817" cy="923330"/>
          </a:xfrm>
          <a:prstGeom prst="rect">
            <a:avLst/>
          </a:prstGeom>
          <a:noFill/>
        </p:spPr>
        <p:txBody>
          <a:bodyPr wrap="square" rtlCol="0">
            <a:spAutoFit/>
          </a:bodyPr>
          <a:lstStyle/>
          <a:p>
            <a:r>
              <a:rPr lang="en-US" dirty="0"/>
              <a:t>Satisfaction level of all the employees  based on number of projects and promotion.</a:t>
            </a:r>
            <a:endParaRPr lang="en-IN" dirty="0"/>
          </a:p>
        </p:txBody>
      </p:sp>
      <p:pic>
        <p:nvPicPr>
          <p:cNvPr id="17" name="Picture 16">
            <a:extLst>
              <a:ext uri="{FF2B5EF4-FFF2-40B4-BE49-F238E27FC236}">
                <a16:creationId xmlns:a16="http://schemas.microsoft.com/office/drawing/2014/main" xmlns="" id="{2FCB80E1-7D71-4527-8E9E-ECD8949A20AE}"/>
              </a:ext>
            </a:extLst>
          </p:cNvPr>
          <p:cNvPicPr>
            <a:picLocks noChangeAspect="1"/>
          </p:cNvPicPr>
          <p:nvPr/>
        </p:nvPicPr>
        <p:blipFill>
          <a:blip r:embed="rId4"/>
          <a:stretch>
            <a:fillRect/>
          </a:stretch>
        </p:blipFill>
        <p:spPr>
          <a:xfrm>
            <a:off x="6201657" y="2058443"/>
            <a:ext cx="4719075" cy="2621976"/>
          </a:xfrm>
          <a:prstGeom prst="rect">
            <a:avLst/>
          </a:prstGeom>
        </p:spPr>
      </p:pic>
    </p:spTree>
    <p:extLst>
      <p:ext uri="{BB962C8B-B14F-4D97-AF65-F5344CB8AC3E}">
        <p14:creationId xmlns:p14="http://schemas.microsoft.com/office/powerpoint/2010/main" val="6539038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82"/>
                                        </p:tgtEl>
                                        <p:attrNameLst>
                                          <p:attrName>style.visibility</p:attrName>
                                        </p:attrNameLst>
                                      </p:cBhvr>
                                      <p:to>
                                        <p:strVal val="visible"/>
                                      </p:to>
                                    </p:set>
                                    <p:anim calcmode="lin" valueType="num">
                                      <p:cBhvr additive="base">
                                        <p:cTn id="23" dur="500" fill="hold"/>
                                        <p:tgtEl>
                                          <p:spTgt spid="82"/>
                                        </p:tgtEl>
                                        <p:attrNameLst>
                                          <p:attrName>ppt_x</p:attrName>
                                        </p:attrNameLst>
                                      </p:cBhvr>
                                      <p:tavLst>
                                        <p:tav tm="0">
                                          <p:val>
                                            <p:strVal val="#ppt_x"/>
                                          </p:val>
                                        </p:tav>
                                        <p:tav tm="100000">
                                          <p:val>
                                            <p:strVal val="#ppt_x"/>
                                          </p:val>
                                        </p:tav>
                                      </p:tavLst>
                                    </p:anim>
                                    <p:anim calcmode="lin" valueType="num">
                                      <p:cBhvr additive="base">
                                        <p:cTn id="24" dur="500" fill="hold"/>
                                        <p:tgtEl>
                                          <p:spTgt spid="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6"/>
          <p:cNvGrpSpPr/>
          <p:nvPr/>
        </p:nvGrpSpPr>
        <p:grpSpPr>
          <a:xfrm>
            <a:off x="3440199" y="-585"/>
            <a:ext cx="5029825" cy="1113047"/>
            <a:chOff x="6829647" y="316745"/>
            <a:chExt cx="10059649" cy="2226093"/>
          </a:xfrm>
        </p:grpSpPr>
        <p:sp>
          <p:nvSpPr>
            <p:cNvPr id="4" name="TextBox 3"/>
            <p:cNvSpPr txBox="1"/>
            <p:nvPr/>
          </p:nvSpPr>
          <p:spPr>
            <a:xfrm>
              <a:off x="6829647" y="316745"/>
              <a:ext cx="10059649" cy="1015646"/>
            </a:xfrm>
            <a:prstGeom prst="rect">
              <a:avLst/>
            </a:prstGeom>
            <a:noFill/>
          </p:spPr>
          <p:txBody>
            <a:bodyPr wrap="square" lIns="45711" tIns="22856" rIns="45711" bIns="22856" rtlCol="0">
              <a:spAutoFit/>
            </a:bodyPr>
            <a:lstStyle/>
            <a:p>
              <a:pPr algn="ctr"/>
              <a:r>
                <a:rPr lang="en-US" sz="3000" b="1" dirty="0">
                  <a:solidFill>
                    <a:schemeClr val="tx2"/>
                  </a:solidFill>
                  <a:latin typeface="Lato" pitchFamily="34" charset="0"/>
                  <a:ea typeface="Lato" pitchFamily="34" charset="0"/>
                  <a:cs typeface="Lato" pitchFamily="34" charset="0"/>
                </a:rPr>
                <a:t>Exploratory Data Analysis</a:t>
              </a:r>
              <a:endParaRPr lang="id-ID" sz="3000" b="1" dirty="0">
                <a:solidFill>
                  <a:schemeClr val="tx2"/>
                </a:solidFill>
                <a:latin typeface="Lato" pitchFamily="34" charset="0"/>
                <a:ea typeface="Lato" pitchFamily="34" charset="0"/>
                <a:cs typeface="Lato" pitchFamily="34" charset="0"/>
              </a:endParaRPr>
            </a:p>
          </p:txBody>
        </p:sp>
        <p:sp>
          <p:nvSpPr>
            <p:cNvPr id="5" name="Subtitle 2"/>
            <p:cNvSpPr txBox="1">
              <a:spLocks/>
            </p:cNvSpPr>
            <p:nvPr/>
          </p:nvSpPr>
          <p:spPr>
            <a:xfrm>
              <a:off x="12132885" y="1854120"/>
              <a:ext cx="439356" cy="688718"/>
            </a:xfrm>
            <a:prstGeom prst="rect">
              <a:avLst/>
            </a:prstGeom>
          </p:spPr>
          <p:txBody>
            <a:bodyPr vert="horz" wrap="none" lIns="108745" tIns="54373" rIns="108745" bIns="54373"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endParaRPr lang="en-US" sz="1400" dirty="0">
                <a:solidFill>
                  <a:schemeClr val="accent1"/>
                </a:solidFill>
                <a:latin typeface="Lato Light"/>
                <a:cs typeface="Lato Light"/>
              </a:endParaRPr>
            </a:p>
          </p:txBody>
        </p:sp>
      </p:grpSp>
      <p:grpSp>
        <p:nvGrpSpPr>
          <p:cNvPr id="6" name="Group 1"/>
          <p:cNvGrpSpPr/>
          <p:nvPr/>
        </p:nvGrpSpPr>
        <p:grpSpPr>
          <a:xfrm>
            <a:off x="4797261" y="507238"/>
            <a:ext cx="1828801" cy="120485"/>
            <a:chOff x="10866255" y="8448874"/>
            <a:chExt cx="2738812" cy="73150"/>
          </a:xfrm>
        </p:grpSpPr>
        <p:sp>
          <p:nvSpPr>
            <p:cNvPr id="7" name="Rectangle 11"/>
            <p:cNvSpPr/>
            <p:nvPr/>
          </p:nvSpPr>
          <p:spPr>
            <a:xfrm flipV="1">
              <a:off x="10866255" y="8448874"/>
              <a:ext cx="407521" cy="73150"/>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8" name="Rectangle 12"/>
            <p:cNvSpPr/>
            <p:nvPr/>
          </p:nvSpPr>
          <p:spPr>
            <a:xfrm flipV="1">
              <a:off x="11330497" y="8448874"/>
              <a:ext cx="407521" cy="73150"/>
            </a:xfrm>
            <a:prstGeom prst="rect">
              <a:avLst/>
            </a:prstGeom>
            <a:solidFill>
              <a:schemeClr val="accent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9" name="Rectangle 13"/>
            <p:cNvSpPr/>
            <p:nvPr/>
          </p:nvSpPr>
          <p:spPr>
            <a:xfrm flipV="1">
              <a:off x="11809200" y="8448874"/>
              <a:ext cx="407521" cy="73150"/>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0" name="Rectangle 14"/>
            <p:cNvSpPr/>
            <p:nvPr/>
          </p:nvSpPr>
          <p:spPr>
            <a:xfrm flipV="1">
              <a:off x="12273541" y="8448874"/>
              <a:ext cx="407521" cy="73150"/>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1" name="Rectangle 15"/>
            <p:cNvSpPr/>
            <p:nvPr/>
          </p:nvSpPr>
          <p:spPr>
            <a:xfrm flipV="1">
              <a:off x="12737783" y="8448874"/>
              <a:ext cx="407521" cy="73150"/>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sp>
          <p:nvSpPr>
            <p:cNvPr id="12" name="Rectangle 16"/>
            <p:cNvSpPr/>
            <p:nvPr/>
          </p:nvSpPr>
          <p:spPr>
            <a:xfrm flipV="1">
              <a:off x="13197546" y="8448874"/>
              <a:ext cx="407521" cy="73150"/>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121899" tIns="60950" rIns="121899" bIns="60950" rtlCol="0" anchor="ctr"/>
            <a:lstStyle/>
            <a:p>
              <a:pPr algn="ctr"/>
              <a:endParaRPr lang="en-US" sz="900" dirty="0"/>
            </a:p>
          </p:txBody>
        </p:sp>
      </p:grpSp>
      <p:sp>
        <p:nvSpPr>
          <p:cNvPr id="81" name="Rectangle 231"/>
          <p:cNvSpPr>
            <a:spLocks noChangeArrowheads="1"/>
          </p:cNvSpPr>
          <p:nvPr/>
        </p:nvSpPr>
        <p:spPr bwMode="auto">
          <a:xfrm>
            <a:off x="34130" y="4957893"/>
            <a:ext cx="12157870" cy="1900107"/>
          </a:xfrm>
          <a:prstGeom prst="rect">
            <a:avLst/>
          </a:prstGeom>
          <a:solidFill>
            <a:schemeClr val="accent1"/>
          </a:solidFill>
          <a:ln>
            <a:noFill/>
          </a:ln>
        </p:spPr>
        <p:txBody>
          <a:bodyPr vert="horz" wrap="square" lIns="45720" tIns="22860" rIns="45720" bIns="22860" numCol="1" anchor="t" anchorCtr="0" compatLnSpc="1">
            <a:prstTxWarp prst="textNoShape">
              <a:avLst/>
            </a:prstTxWarp>
          </a:bodyPr>
          <a:lstStyle/>
          <a:p>
            <a:endParaRPr lang="th-TH" sz="900"/>
          </a:p>
        </p:txBody>
      </p:sp>
      <p:pic>
        <p:nvPicPr>
          <p:cNvPr id="2" name="Picture 1">
            <a:extLst>
              <a:ext uri="{FF2B5EF4-FFF2-40B4-BE49-F238E27FC236}">
                <a16:creationId xmlns:a16="http://schemas.microsoft.com/office/drawing/2014/main" xmlns="" id="{707E8630-BAF6-4592-AE4F-75C60A13FA67}"/>
              </a:ext>
            </a:extLst>
          </p:cNvPr>
          <p:cNvPicPr>
            <a:picLocks noChangeAspect="1"/>
          </p:cNvPicPr>
          <p:nvPr/>
        </p:nvPicPr>
        <p:blipFill>
          <a:blip r:embed="rId3"/>
          <a:stretch>
            <a:fillRect/>
          </a:stretch>
        </p:blipFill>
        <p:spPr>
          <a:xfrm>
            <a:off x="6760344" y="1916019"/>
            <a:ext cx="3902064" cy="3041873"/>
          </a:xfrm>
          <a:prstGeom prst="rect">
            <a:avLst/>
          </a:prstGeom>
        </p:spPr>
      </p:pic>
      <p:pic>
        <p:nvPicPr>
          <p:cNvPr id="13" name="Picture 12">
            <a:extLst>
              <a:ext uri="{FF2B5EF4-FFF2-40B4-BE49-F238E27FC236}">
                <a16:creationId xmlns:a16="http://schemas.microsoft.com/office/drawing/2014/main" xmlns="" id="{AE151B26-46CB-4484-9C01-BB36E351FB60}"/>
              </a:ext>
            </a:extLst>
          </p:cNvPr>
          <p:cNvPicPr>
            <a:picLocks noChangeAspect="1"/>
          </p:cNvPicPr>
          <p:nvPr/>
        </p:nvPicPr>
        <p:blipFill>
          <a:blip r:embed="rId4"/>
          <a:stretch>
            <a:fillRect/>
          </a:stretch>
        </p:blipFill>
        <p:spPr>
          <a:xfrm>
            <a:off x="523389" y="1834801"/>
            <a:ext cx="3803816" cy="3081906"/>
          </a:xfrm>
          <a:prstGeom prst="rect">
            <a:avLst/>
          </a:prstGeom>
        </p:spPr>
      </p:pic>
      <p:sp>
        <p:nvSpPr>
          <p:cNvPr id="33" name="TextBox 32">
            <a:extLst>
              <a:ext uri="{FF2B5EF4-FFF2-40B4-BE49-F238E27FC236}">
                <a16:creationId xmlns:a16="http://schemas.microsoft.com/office/drawing/2014/main" xmlns="" id="{C0583E7C-0ED9-49D0-A2D3-21824B35A055}"/>
              </a:ext>
            </a:extLst>
          </p:cNvPr>
          <p:cNvSpPr txBox="1"/>
          <p:nvPr/>
        </p:nvSpPr>
        <p:spPr>
          <a:xfrm>
            <a:off x="7373957" y="763823"/>
            <a:ext cx="2949817" cy="1200329"/>
          </a:xfrm>
          <a:prstGeom prst="rect">
            <a:avLst/>
          </a:prstGeom>
          <a:noFill/>
        </p:spPr>
        <p:txBody>
          <a:bodyPr wrap="square" rtlCol="0">
            <a:spAutoFit/>
          </a:bodyPr>
          <a:lstStyle/>
          <a:p>
            <a:r>
              <a:rPr lang="en-US" dirty="0"/>
              <a:t>Satisfaction level of the employees that left based on their salary and work accident</a:t>
            </a:r>
            <a:endParaRPr lang="en-IN" dirty="0"/>
          </a:p>
        </p:txBody>
      </p:sp>
      <p:sp>
        <p:nvSpPr>
          <p:cNvPr id="34" name="TextBox 33">
            <a:extLst>
              <a:ext uri="{FF2B5EF4-FFF2-40B4-BE49-F238E27FC236}">
                <a16:creationId xmlns:a16="http://schemas.microsoft.com/office/drawing/2014/main" xmlns="" id="{6590676F-7DAD-40FE-B6D9-F55719B2E303}"/>
              </a:ext>
            </a:extLst>
          </p:cNvPr>
          <p:cNvSpPr txBox="1"/>
          <p:nvPr/>
        </p:nvSpPr>
        <p:spPr>
          <a:xfrm>
            <a:off x="1003739" y="599473"/>
            <a:ext cx="2949817" cy="1200329"/>
          </a:xfrm>
          <a:prstGeom prst="rect">
            <a:avLst/>
          </a:prstGeom>
          <a:noFill/>
        </p:spPr>
        <p:txBody>
          <a:bodyPr wrap="square" rtlCol="0">
            <a:spAutoFit/>
          </a:bodyPr>
          <a:lstStyle/>
          <a:p>
            <a:r>
              <a:rPr lang="en-US" dirty="0"/>
              <a:t>Satisfaction level of the existing employees based on their salary and work accident</a:t>
            </a:r>
            <a:endParaRPr lang="en-IN" dirty="0"/>
          </a:p>
        </p:txBody>
      </p:sp>
      <p:grpSp>
        <p:nvGrpSpPr>
          <p:cNvPr id="35" name="กลุ่ม 81">
            <a:extLst>
              <a:ext uri="{FF2B5EF4-FFF2-40B4-BE49-F238E27FC236}">
                <a16:creationId xmlns:a16="http://schemas.microsoft.com/office/drawing/2014/main" xmlns="" id="{976AD4CF-E274-419B-A764-3E6D721BA2A4}"/>
              </a:ext>
            </a:extLst>
          </p:cNvPr>
          <p:cNvGrpSpPr/>
          <p:nvPr/>
        </p:nvGrpSpPr>
        <p:grpSpPr>
          <a:xfrm>
            <a:off x="895510" y="5119071"/>
            <a:ext cx="8986179" cy="637076"/>
            <a:chOff x="1237342" y="-324245"/>
            <a:chExt cx="12514629" cy="1612849"/>
          </a:xfrm>
        </p:grpSpPr>
        <p:sp>
          <p:nvSpPr>
            <p:cNvPr id="36" name="TextBox 35">
              <a:extLst>
                <a:ext uri="{FF2B5EF4-FFF2-40B4-BE49-F238E27FC236}">
                  <a16:creationId xmlns:a16="http://schemas.microsoft.com/office/drawing/2014/main" xmlns="" id="{4603D88D-97BD-46FB-8069-9932C4D0A524}"/>
                </a:ext>
              </a:extLst>
            </p:cNvPr>
            <p:cNvSpPr txBox="1"/>
            <p:nvPr/>
          </p:nvSpPr>
          <p:spPr>
            <a:xfrm>
              <a:off x="2081088" y="-82709"/>
              <a:ext cx="11670883" cy="1371313"/>
            </a:xfrm>
            <a:prstGeom prst="rect">
              <a:avLst/>
            </a:prstGeom>
            <a:noFill/>
          </p:spPr>
          <p:txBody>
            <a:bodyPr wrap="square" lIns="109710" tIns="54855" rIns="109710" bIns="54855" rtlCol="0">
              <a:spAutoFit/>
            </a:bodyPr>
            <a:lstStyle/>
            <a:p>
              <a:pPr algn="just"/>
              <a:r>
                <a:rPr lang="en-US" sz="1400" dirty="0">
                  <a:solidFill>
                    <a:schemeClr val="bg1"/>
                  </a:solidFill>
                  <a:latin typeface="Lato" pitchFamily="34" charset="0"/>
                  <a:ea typeface="Lato" pitchFamily="34" charset="0"/>
                  <a:cs typeface="Lato" pitchFamily="34" charset="0"/>
                </a:rPr>
                <a:t>From this graphs, we can notice that the employees that left having their salary high had their satisfaction level low while those of the existing employees had their satisfaction level high.</a:t>
              </a:r>
            </a:p>
          </p:txBody>
        </p:sp>
        <p:grpSp>
          <p:nvGrpSpPr>
            <p:cNvPr id="37" name="กลุ่ม 83">
              <a:extLst>
                <a:ext uri="{FF2B5EF4-FFF2-40B4-BE49-F238E27FC236}">
                  <a16:creationId xmlns:a16="http://schemas.microsoft.com/office/drawing/2014/main" xmlns="" id="{D2603DDB-8625-4FD0-AFBF-B769F4B0248F}"/>
                </a:ext>
              </a:extLst>
            </p:cNvPr>
            <p:cNvGrpSpPr/>
            <p:nvPr/>
          </p:nvGrpSpPr>
          <p:grpSpPr>
            <a:xfrm>
              <a:off x="1237342" y="-324245"/>
              <a:ext cx="682968" cy="1594487"/>
              <a:chOff x="1320734" y="-2050075"/>
              <a:chExt cx="1010196" cy="2358448"/>
            </a:xfrm>
          </p:grpSpPr>
          <p:sp>
            <p:nvSpPr>
              <p:cNvPr id="38" name="วงรี 84">
                <a:extLst>
                  <a:ext uri="{FF2B5EF4-FFF2-40B4-BE49-F238E27FC236}">
                    <a16:creationId xmlns:a16="http://schemas.microsoft.com/office/drawing/2014/main" xmlns="" id="{5E4B5242-9883-4141-BE4B-C28DD6AA6AD6}"/>
                  </a:ext>
                </a:extLst>
              </p:cNvPr>
              <p:cNvSpPr/>
              <p:nvPr/>
            </p:nvSpPr>
            <p:spPr>
              <a:xfrm>
                <a:off x="1320734" y="-2050075"/>
                <a:ext cx="1010196" cy="23584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sz="900" dirty="0"/>
              </a:p>
            </p:txBody>
          </p:sp>
          <p:sp>
            <p:nvSpPr>
              <p:cNvPr id="39" name="Freeform 33">
                <a:extLst>
                  <a:ext uri="{FF2B5EF4-FFF2-40B4-BE49-F238E27FC236}">
                    <a16:creationId xmlns:a16="http://schemas.microsoft.com/office/drawing/2014/main" xmlns="" id="{854D95A7-E713-4540-98B2-827C88698B60}"/>
                  </a:ext>
                </a:extLst>
              </p:cNvPr>
              <p:cNvSpPr>
                <a:spLocks noChangeArrowheads="1"/>
              </p:cNvSpPr>
              <p:nvPr/>
            </p:nvSpPr>
            <p:spPr bwMode="auto">
              <a:xfrm>
                <a:off x="1508472" y="-1342967"/>
                <a:ext cx="627576" cy="1223412"/>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p:spPr>
            <p:txBody>
              <a:bodyPr wrap="none" lIns="17145" tIns="8573" rIns="17145" bIns="8573" anchor="ctr"/>
              <a:lstStyle/>
              <a:p>
                <a:pPr>
                  <a:defRPr/>
                </a:pPr>
                <a:endParaRPr lang="en-US" sz="900" dirty="0"/>
              </a:p>
            </p:txBody>
          </p:sp>
        </p:grpSp>
      </p:grpSp>
    </p:spTree>
    <p:extLst>
      <p:ext uri="{BB962C8B-B14F-4D97-AF65-F5344CB8AC3E}">
        <p14:creationId xmlns:p14="http://schemas.microsoft.com/office/powerpoint/2010/main" val="2902889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900" decel="100000" fill="hold"/>
                                        <p:tgtEl>
                                          <p:spTgt spid="3"/>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anim calcmode="lin" valueType="num">
                                      <p:cBhvr>
                                        <p:cTn id="14" dur="500" fill="hold"/>
                                        <p:tgtEl>
                                          <p:spTgt spid="6"/>
                                        </p:tgtEl>
                                        <p:attrNameLst>
                                          <p:attrName>ppt_x</p:attrName>
                                        </p:attrNameLst>
                                      </p:cBhvr>
                                      <p:tavLst>
                                        <p:tav tm="0">
                                          <p:val>
                                            <p:strVal val="#ppt_x"/>
                                          </p:val>
                                        </p:tav>
                                        <p:tav tm="100000">
                                          <p:val>
                                            <p:strVal val="#ppt_x"/>
                                          </p:val>
                                        </p:tav>
                                      </p:tavLst>
                                    </p:anim>
                                    <p:anim calcmode="lin" valueType="num">
                                      <p:cBhvr>
                                        <p:cTn id="15" dur="5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10"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childTnLst>
                          </p:cTn>
                        </p:par>
                        <p:par>
                          <p:cTn id="20" fill="hold">
                            <p:stCondLst>
                              <p:cond delay="1500"/>
                            </p:stCondLst>
                            <p:childTnLst>
                              <p:par>
                                <p:cTn id="21" presetID="2" presetClass="entr" presetSubtype="4" fill="hold"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727</Words>
  <Application>Microsoft Office PowerPoint</Application>
  <PresentationFormat>Custom</PresentationFormat>
  <Paragraphs>73</Paragraphs>
  <Slides>12</Slides>
  <Notes>6</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Dhyan Somaiya</dc:creator>
  <cp:lastModifiedBy>User</cp:lastModifiedBy>
  <cp:revision>64</cp:revision>
  <dcterms:created xsi:type="dcterms:W3CDTF">2020-05-25T07:22:43Z</dcterms:created>
  <dcterms:modified xsi:type="dcterms:W3CDTF">2020-05-26T13:26:52Z</dcterms:modified>
</cp:coreProperties>
</file>