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62" autoAdjust="0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Security Culture Diagnostic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Security Culture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indly Ops Haven">
      <a:dk1>
        <a:srgbClr val="3F4145"/>
      </a:dk1>
      <a:lt1>
        <a:srgbClr val="F0F0F1"/>
      </a:lt1>
      <a:dk2>
        <a:srgbClr val="3F4145"/>
      </a:dk2>
      <a:lt2>
        <a:srgbClr val="FFFFFF"/>
      </a:lt2>
      <a:accent1>
        <a:srgbClr val="529E9C"/>
      </a:accent1>
      <a:accent2>
        <a:srgbClr val="D8705A"/>
      </a:accent2>
      <a:accent3>
        <a:srgbClr val="87898C"/>
      </a:accent3>
      <a:accent4>
        <a:srgbClr val="529E9C"/>
      </a:accent4>
      <a:accent5>
        <a:srgbClr val="4BACC6"/>
      </a:accent5>
      <a:accent6>
        <a:srgbClr val="D8705A"/>
      </a:accent6>
      <a:hlink>
        <a:srgbClr val="4AA8E5"/>
      </a:hlink>
      <a:folHlink>
        <a:srgbClr val="8789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Security Culture Diagnostic</vt:lpstr>
      <vt:lpstr>Security Culture Overview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Security Culture Diagnostic</vt:lpstr>
      <vt:lpstr>Security Culture Overview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Culture Diagnostic</dc:title>
  <dc:creator/>
  <cp:keywords/>
  <cp:lastModifiedBy>Elliot Murphy</cp:lastModifiedBy>
  <cp:revision>2</cp:revision>
  <dcterms:created xsi:type="dcterms:W3CDTF">2018-08-18T20:32:02Z</dcterms:created>
  <dcterms:modified xsi:type="dcterms:W3CDTF">2019-06-12T01:58:38Z</dcterms:modified>
</cp:coreProperties>
</file>