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257" r:id="rId2"/>
    <p:sldId id="260" r:id="rId3"/>
    <p:sldId id="261" r:id="rId4"/>
  </p:sldIdLst>
  <p:sldSz cx="9601200" cy="12801600" type="A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CA1D6"/>
    <a:srgbClr val="001D43"/>
    <a:srgbClr val="444444"/>
    <a:srgbClr val="CACC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E0A3E04-06FD-4E66-8244-8DE95C6ED681}" v="89" dt="2025-10-30T19:40:24.11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2766" y="-726"/>
      </p:cViewPr>
      <p:guideLst/>
    </p:cSldViewPr>
  </p:slideViewPr>
  <p:notesTextViewPr>
    <p:cViewPr>
      <p:scale>
        <a:sx n="3" d="2"/>
        <a:sy n="3" d="2"/>
      </p:scale>
      <p:origin x="0" y="-5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notesMaster" Target="notesMasters/notesMaster1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oritz Baldauf" userId="d2a8e088faa3b6be" providerId="LiveId" clId="{AFD4AF01-42D3-4DF7-86A4-18592521B038}"/>
    <pc:docChg chg="undo custSel addSld delSld modSld">
      <pc:chgData name="Moritz Baldauf" userId="d2a8e088faa3b6be" providerId="LiveId" clId="{AFD4AF01-42D3-4DF7-86A4-18592521B038}" dt="2025-10-30T19:42:15.969" v="3390" actId="729"/>
      <pc:docMkLst>
        <pc:docMk/>
      </pc:docMkLst>
      <pc:sldChg chg="addSp modSp mod modShow">
        <pc:chgData name="Moritz Baldauf" userId="d2a8e088faa3b6be" providerId="LiveId" clId="{AFD4AF01-42D3-4DF7-86A4-18592521B038}" dt="2025-10-30T19:42:15.969" v="3390" actId="729"/>
        <pc:sldMkLst>
          <pc:docMk/>
          <pc:sldMk cId="1811072003" sldId="257"/>
        </pc:sldMkLst>
        <pc:spChg chg="add mod">
          <ac:chgData name="Moritz Baldauf" userId="d2a8e088faa3b6be" providerId="LiveId" clId="{AFD4AF01-42D3-4DF7-86A4-18592521B038}" dt="2025-10-23T07:17:43.248" v="1"/>
          <ac:spMkLst>
            <pc:docMk/>
            <pc:sldMk cId="1811072003" sldId="257"/>
            <ac:spMk id="3" creationId="{65652A05-E694-6F6F-5ECF-D1693944EAFA}"/>
          </ac:spMkLst>
        </pc:spChg>
        <pc:spChg chg="add mod">
          <ac:chgData name="Moritz Baldauf" userId="d2a8e088faa3b6be" providerId="LiveId" clId="{AFD4AF01-42D3-4DF7-86A4-18592521B038}" dt="2025-10-23T07:17:54.558" v="8"/>
          <ac:spMkLst>
            <pc:docMk/>
            <pc:sldMk cId="1811072003" sldId="257"/>
            <ac:spMk id="5" creationId="{A61BF766-7951-65DB-EE57-EF14FCCD447C}"/>
          </ac:spMkLst>
        </pc:spChg>
        <pc:spChg chg="add mod">
          <ac:chgData name="Moritz Baldauf" userId="d2a8e088faa3b6be" providerId="LiveId" clId="{AFD4AF01-42D3-4DF7-86A4-18592521B038}" dt="2025-10-23T07:18:02.359" v="9"/>
          <ac:spMkLst>
            <pc:docMk/>
            <pc:sldMk cId="1811072003" sldId="257"/>
            <ac:spMk id="6" creationId="{A4D97030-07CD-BF66-695D-1461DC704A14}"/>
          </ac:spMkLst>
        </pc:spChg>
        <pc:spChg chg="add mod">
          <ac:chgData name="Moritz Baldauf" userId="d2a8e088faa3b6be" providerId="LiveId" clId="{AFD4AF01-42D3-4DF7-86A4-18592521B038}" dt="2025-10-23T07:18:08.172" v="10"/>
          <ac:spMkLst>
            <pc:docMk/>
            <pc:sldMk cId="1811072003" sldId="257"/>
            <ac:spMk id="10" creationId="{44A40E40-8F2D-0A42-3CC2-80DE0D8586B3}"/>
          </ac:spMkLst>
        </pc:spChg>
      </pc:sldChg>
      <pc:sldChg chg="addSp modSp del mod">
        <pc:chgData name="Moritz Baldauf" userId="d2a8e088faa3b6be" providerId="LiveId" clId="{AFD4AF01-42D3-4DF7-86A4-18592521B038}" dt="2025-10-30T19:42:13.126" v="3389" actId="47"/>
        <pc:sldMkLst>
          <pc:docMk/>
          <pc:sldMk cId="3242961963" sldId="258"/>
        </pc:sldMkLst>
        <pc:spChg chg="add mod">
          <ac:chgData name="Moritz Baldauf" userId="d2a8e088faa3b6be" providerId="LiveId" clId="{AFD4AF01-42D3-4DF7-86A4-18592521B038}" dt="2025-10-30T14:36:11.444" v="1681" actId="1076"/>
          <ac:spMkLst>
            <pc:docMk/>
            <pc:sldMk cId="3242961963" sldId="258"/>
            <ac:spMk id="3" creationId="{19B2DA91-2172-F646-581A-CD684BAAE6FD}"/>
          </ac:spMkLst>
        </pc:spChg>
        <pc:cxnChg chg="add mod">
          <ac:chgData name="Moritz Baldauf" userId="d2a8e088faa3b6be" providerId="LiveId" clId="{AFD4AF01-42D3-4DF7-86A4-18592521B038}" dt="2025-10-30T12:22:37.448" v="378" actId="1076"/>
          <ac:cxnSpMkLst>
            <pc:docMk/>
            <pc:sldMk cId="3242961963" sldId="258"/>
            <ac:cxnSpMk id="31" creationId="{E932477F-9401-A593-B28A-67FF2F1D3B1A}"/>
          </ac:cxnSpMkLst>
        </pc:cxnChg>
      </pc:sldChg>
      <pc:sldChg chg="addSp delSp modSp del mod">
        <pc:chgData name="Moritz Baldauf" userId="d2a8e088faa3b6be" providerId="LiveId" clId="{AFD4AF01-42D3-4DF7-86A4-18592521B038}" dt="2025-10-30T19:31:48.388" v="3199" actId="47"/>
        <pc:sldMkLst>
          <pc:docMk/>
          <pc:sldMk cId="1587279868" sldId="259"/>
        </pc:sldMkLst>
        <pc:spChg chg="del mod">
          <ac:chgData name="Moritz Baldauf" userId="d2a8e088faa3b6be" providerId="LiveId" clId="{AFD4AF01-42D3-4DF7-86A4-18592521B038}" dt="2025-10-30T11:41:26.355" v="73" actId="478"/>
          <ac:spMkLst>
            <pc:docMk/>
            <pc:sldMk cId="1587279868" sldId="259"/>
            <ac:spMk id="2" creationId="{9E834F21-0DBF-2B41-050D-3C72C37E32F4}"/>
          </ac:spMkLst>
        </pc:spChg>
        <pc:spChg chg="del">
          <ac:chgData name="Moritz Baldauf" userId="d2a8e088faa3b6be" providerId="LiveId" clId="{AFD4AF01-42D3-4DF7-86A4-18592521B038}" dt="2025-10-30T14:31:38.788" v="1678" actId="478"/>
          <ac:spMkLst>
            <pc:docMk/>
            <pc:sldMk cId="1587279868" sldId="259"/>
            <ac:spMk id="9" creationId="{DC8F9F59-5981-07E8-18D3-8C4F6DECA035}"/>
          </ac:spMkLst>
        </pc:spChg>
        <pc:spChg chg="add mod">
          <ac:chgData name="Moritz Baldauf" userId="d2a8e088faa3b6be" providerId="LiveId" clId="{AFD4AF01-42D3-4DF7-86A4-18592521B038}" dt="2025-10-30T11:42:02.150" v="89" actId="21"/>
          <ac:spMkLst>
            <pc:docMk/>
            <pc:sldMk cId="1587279868" sldId="259"/>
            <ac:spMk id="10" creationId="{E1745565-6EF8-3F16-8962-45087F56AAC8}"/>
          </ac:spMkLst>
        </pc:spChg>
        <pc:spChg chg="add mod">
          <ac:chgData name="Moritz Baldauf" userId="d2a8e088faa3b6be" providerId="LiveId" clId="{AFD4AF01-42D3-4DF7-86A4-18592521B038}" dt="2025-10-30T11:41:37.903" v="83" actId="403"/>
          <ac:spMkLst>
            <pc:docMk/>
            <pc:sldMk cId="1587279868" sldId="259"/>
            <ac:spMk id="12" creationId="{A75C39F3-393A-8449-48AC-F05FD8F538A4}"/>
          </ac:spMkLst>
        </pc:spChg>
        <pc:spChg chg="del mod">
          <ac:chgData name="Moritz Baldauf" userId="d2a8e088faa3b6be" providerId="LiveId" clId="{AFD4AF01-42D3-4DF7-86A4-18592521B038}" dt="2025-10-30T12:32:29.629" v="1135" actId="478"/>
          <ac:spMkLst>
            <pc:docMk/>
            <pc:sldMk cId="1587279868" sldId="259"/>
            <ac:spMk id="13" creationId="{622D80D5-E630-BAA9-E03A-BDE2DC24BB69}"/>
          </ac:spMkLst>
        </pc:spChg>
        <pc:spChg chg="del mod">
          <ac:chgData name="Moritz Baldauf" userId="d2a8e088faa3b6be" providerId="LiveId" clId="{AFD4AF01-42D3-4DF7-86A4-18592521B038}" dt="2025-10-30T12:00:23.336" v="122" actId="478"/>
          <ac:spMkLst>
            <pc:docMk/>
            <pc:sldMk cId="1587279868" sldId="259"/>
            <ac:spMk id="15" creationId="{3E7F1A19-495B-A383-D4A4-65A40A2A4CF2}"/>
          </ac:spMkLst>
        </pc:spChg>
        <pc:spChg chg="add del mod">
          <ac:chgData name="Moritz Baldauf" userId="d2a8e088faa3b6be" providerId="LiveId" clId="{AFD4AF01-42D3-4DF7-86A4-18592521B038}" dt="2025-10-30T14:36:08.839" v="1679" actId="21"/>
          <ac:spMkLst>
            <pc:docMk/>
            <pc:sldMk cId="1587279868" sldId="259"/>
            <ac:spMk id="16" creationId="{19B2DA91-2172-F646-581A-CD684BAAE6FD}"/>
          </ac:spMkLst>
        </pc:spChg>
        <pc:spChg chg="del mod">
          <ac:chgData name="Moritz Baldauf" userId="d2a8e088faa3b6be" providerId="LiveId" clId="{AFD4AF01-42D3-4DF7-86A4-18592521B038}" dt="2025-10-30T12:32:28.180" v="1134" actId="478"/>
          <ac:spMkLst>
            <pc:docMk/>
            <pc:sldMk cId="1587279868" sldId="259"/>
            <ac:spMk id="17" creationId="{B06FC880-EBEA-F093-0611-7C9F2F3C689B}"/>
          </ac:spMkLst>
        </pc:spChg>
        <pc:spChg chg="del">
          <ac:chgData name="Moritz Baldauf" userId="d2a8e088faa3b6be" providerId="LiveId" clId="{AFD4AF01-42D3-4DF7-86A4-18592521B038}" dt="2025-10-30T14:31:37.453" v="1677" actId="478"/>
          <ac:spMkLst>
            <pc:docMk/>
            <pc:sldMk cId="1587279868" sldId="259"/>
            <ac:spMk id="19" creationId="{593C1B9E-E248-DE3B-F453-C93CE9899A1D}"/>
          </ac:spMkLst>
        </pc:spChg>
        <pc:spChg chg="del mod">
          <ac:chgData name="Moritz Baldauf" userId="d2a8e088faa3b6be" providerId="LiveId" clId="{AFD4AF01-42D3-4DF7-86A4-18592521B038}" dt="2025-10-30T12:00:13.585" v="117" actId="478"/>
          <ac:spMkLst>
            <pc:docMk/>
            <pc:sldMk cId="1587279868" sldId="259"/>
            <ac:spMk id="22" creationId="{8042985A-F6E5-86E1-6B85-7F481981795C}"/>
          </ac:spMkLst>
        </pc:spChg>
        <pc:spChg chg="add del mod">
          <ac:chgData name="Moritz Baldauf" userId="d2a8e088faa3b6be" providerId="LiveId" clId="{AFD4AF01-42D3-4DF7-86A4-18592521B038}" dt="2025-10-30T12:00:01.858" v="110" actId="21"/>
          <ac:spMkLst>
            <pc:docMk/>
            <pc:sldMk cId="1587279868" sldId="259"/>
            <ac:spMk id="25" creationId="{A9DA3748-120D-3FCD-71F6-FC72DCC77436}"/>
          </ac:spMkLst>
        </pc:spChg>
        <pc:spChg chg="add mod">
          <ac:chgData name="Moritz Baldauf" userId="d2a8e088faa3b6be" providerId="LiveId" clId="{AFD4AF01-42D3-4DF7-86A4-18592521B038}" dt="2025-10-30T14:59:08.958" v="2071" actId="255"/>
          <ac:spMkLst>
            <pc:docMk/>
            <pc:sldMk cId="1587279868" sldId="259"/>
            <ac:spMk id="26" creationId="{B770CA53-CA2A-FE53-9917-7EBE6230B79F}"/>
          </ac:spMkLst>
        </pc:spChg>
        <pc:spChg chg="add mod">
          <ac:chgData name="Moritz Baldauf" userId="d2a8e088faa3b6be" providerId="LiveId" clId="{AFD4AF01-42D3-4DF7-86A4-18592521B038}" dt="2025-10-30T14:59:33.785" v="2084" actId="255"/>
          <ac:spMkLst>
            <pc:docMk/>
            <pc:sldMk cId="1587279868" sldId="259"/>
            <ac:spMk id="27" creationId="{A9DA3748-120D-3FCD-71F6-FC72DCC77436}"/>
          </ac:spMkLst>
        </pc:spChg>
        <pc:spChg chg="add mod">
          <ac:chgData name="Moritz Baldauf" userId="d2a8e088faa3b6be" providerId="LiveId" clId="{AFD4AF01-42D3-4DF7-86A4-18592521B038}" dt="2025-10-30T12:02:07.790" v="247" actId="207"/>
          <ac:spMkLst>
            <pc:docMk/>
            <pc:sldMk cId="1587279868" sldId="259"/>
            <ac:spMk id="28" creationId="{68AB8D87-095A-6E7F-E7D8-C696440649CD}"/>
          </ac:spMkLst>
        </pc:spChg>
        <pc:spChg chg="add del mod">
          <ac:chgData name="Moritz Baldauf" userId="d2a8e088faa3b6be" providerId="LiveId" clId="{AFD4AF01-42D3-4DF7-86A4-18592521B038}" dt="2025-10-30T12:03:52.364" v="267" actId="478"/>
          <ac:spMkLst>
            <pc:docMk/>
            <pc:sldMk cId="1587279868" sldId="259"/>
            <ac:spMk id="29" creationId="{436BCCFC-5AF2-3F09-7189-BA179F18830A}"/>
          </ac:spMkLst>
        </pc:spChg>
        <pc:spChg chg="add del mod">
          <ac:chgData name="Moritz Baldauf" userId="d2a8e088faa3b6be" providerId="LiveId" clId="{AFD4AF01-42D3-4DF7-86A4-18592521B038}" dt="2025-10-30T12:08:45.874" v="334" actId="478"/>
          <ac:spMkLst>
            <pc:docMk/>
            <pc:sldMk cId="1587279868" sldId="259"/>
            <ac:spMk id="32" creationId="{41D2C204-E05A-9CAF-A053-B4EFA9542660}"/>
          </ac:spMkLst>
        </pc:spChg>
        <pc:spChg chg="add del mod">
          <ac:chgData name="Moritz Baldauf" userId="d2a8e088faa3b6be" providerId="LiveId" clId="{AFD4AF01-42D3-4DF7-86A4-18592521B038}" dt="2025-10-30T12:08:46.752" v="335" actId="478"/>
          <ac:spMkLst>
            <pc:docMk/>
            <pc:sldMk cId="1587279868" sldId="259"/>
            <ac:spMk id="33" creationId="{84E4AC19-BC4E-B2D2-3440-0253B24CE49F}"/>
          </ac:spMkLst>
        </pc:spChg>
        <pc:spChg chg="add mod">
          <ac:chgData name="Moritz Baldauf" userId="d2a8e088faa3b6be" providerId="LiveId" clId="{AFD4AF01-42D3-4DF7-86A4-18592521B038}" dt="2025-10-30T14:24:36.457" v="1278" actId="1076"/>
          <ac:spMkLst>
            <pc:docMk/>
            <pc:sldMk cId="1587279868" sldId="259"/>
            <ac:spMk id="35" creationId="{82567E0C-016A-2C6D-47DE-96FE427593E4}"/>
          </ac:spMkLst>
        </pc:spChg>
        <pc:spChg chg="add mod">
          <ac:chgData name="Moritz Baldauf" userId="d2a8e088faa3b6be" providerId="LiveId" clId="{AFD4AF01-42D3-4DF7-86A4-18592521B038}" dt="2025-10-30T12:09:06.491" v="349" actId="207"/>
          <ac:spMkLst>
            <pc:docMk/>
            <pc:sldMk cId="1587279868" sldId="259"/>
            <ac:spMk id="36" creationId="{1501D644-4292-4D53-C122-C1CB4DF6EC75}"/>
          </ac:spMkLst>
        </pc:spChg>
        <pc:spChg chg="add mod">
          <ac:chgData name="Moritz Baldauf" userId="d2a8e088faa3b6be" providerId="LiveId" clId="{AFD4AF01-42D3-4DF7-86A4-18592521B038}" dt="2025-10-30T14:59:26.038" v="2080" actId="255"/>
          <ac:spMkLst>
            <pc:docMk/>
            <pc:sldMk cId="1587279868" sldId="259"/>
            <ac:spMk id="37" creationId="{B96DBBC2-DB9F-FBF7-2226-5388E07C1A5B}"/>
          </ac:spMkLst>
        </pc:spChg>
        <pc:spChg chg="add mod">
          <ac:chgData name="Moritz Baldauf" userId="d2a8e088faa3b6be" providerId="LiveId" clId="{AFD4AF01-42D3-4DF7-86A4-18592521B038}" dt="2025-10-30T14:59:37.333" v="2085" actId="255"/>
          <ac:spMkLst>
            <pc:docMk/>
            <pc:sldMk cId="1587279868" sldId="259"/>
            <ac:spMk id="38" creationId="{A90B0D51-6607-7CE0-F46C-952409911FC5}"/>
          </ac:spMkLst>
        </pc:spChg>
        <pc:spChg chg="add del mod">
          <ac:chgData name="Moritz Baldauf" userId="d2a8e088faa3b6be" providerId="LiveId" clId="{AFD4AF01-42D3-4DF7-86A4-18592521B038}" dt="2025-10-30T14:24:12.040" v="1260" actId="478"/>
          <ac:spMkLst>
            <pc:docMk/>
            <pc:sldMk cId="1587279868" sldId="259"/>
            <ac:spMk id="39" creationId="{E31771C2-F391-D713-156B-AE2BC3A1A20A}"/>
          </ac:spMkLst>
        </pc:spChg>
        <pc:spChg chg="add del mod">
          <ac:chgData name="Moritz Baldauf" userId="d2a8e088faa3b6be" providerId="LiveId" clId="{AFD4AF01-42D3-4DF7-86A4-18592521B038}" dt="2025-10-30T14:49:16.014" v="1686" actId="478"/>
          <ac:spMkLst>
            <pc:docMk/>
            <pc:sldMk cId="1587279868" sldId="259"/>
            <ac:spMk id="40" creationId="{BE17307B-4C80-6414-A149-49944978C148}"/>
          </ac:spMkLst>
        </pc:spChg>
        <pc:spChg chg="mod">
          <ac:chgData name="Moritz Baldauf" userId="d2a8e088faa3b6be" providerId="LiveId" clId="{AFD4AF01-42D3-4DF7-86A4-18592521B038}" dt="2025-10-30T14:25:36.918" v="1319" actId="20577"/>
          <ac:spMkLst>
            <pc:docMk/>
            <pc:sldMk cId="1587279868" sldId="259"/>
            <ac:spMk id="44" creationId="{66285DBE-3888-7ECE-1059-1FD0B4F1B0DE}"/>
          </ac:spMkLst>
        </pc:spChg>
        <pc:spChg chg="mod">
          <ac:chgData name="Moritz Baldauf" userId="d2a8e088faa3b6be" providerId="LiveId" clId="{AFD4AF01-42D3-4DF7-86A4-18592521B038}" dt="2025-10-30T14:24:32.120" v="1276" actId="20577"/>
          <ac:spMkLst>
            <pc:docMk/>
            <pc:sldMk cId="1587279868" sldId="259"/>
            <ac:spMk id="45" creationId="{56D2F258-0D14-732B-9EAD-10960852AE50}"/>
          </ac:spMkLst>
        </pc:spChg>
        <pc:spChg chg="add del mod">
          <ac:chgData name="Moritz Baldauf" userId="d2a8e088faa3b6be" providerId="LiveId" clId="{AFD4AF01-42D3-4DF7-86A4-18592521B038}" dt="2025-10-30T14:29:39.625" v="1636" actId="21"/>
          <ac:spMkLst>
            <pc:docMk/>
            <pc:sldMk cId="1587279868" sldId="259"/>
            <ac:spMk id="46" creationId="{70C89115-370C-65AD-7BD5-E0E92492497A}"/>
          </ac:spMkLst>
        </pc:spChg>
        <pc:spChg chg="add mod">
          <ac:chgData name="Moritz Baldauf" userId="d2a8e088faa3b6be" providerId="LiveId" clId="{AFD4AF01-42D3-4DF7-86A4-18592521B038}" dt="2025-10-30T14:29:52.335" v="1662" actId="20577"/>
          <ac:spMkLst>
            <pc:docMk/>
            <pc:sldMk cId="1587279868" sldId="259"/>
            <ac:spMk id="47" creationId="{70C89115-370C-65AD-7BD5-E0E92492497A}"/>
          </ac:spMkLst>
        </pc:spChg>
        <pc:spChg chg="add mod">
          <ac:chgData name="Moritz Baldauf" userId="d2a8e088faa3b6be" providerId="LiveId" clId="{AFD4AF01-42D3-4DF7-86A4-18592521B038}" dt="2025-10-30T14:56:11.600" v="1700" actId="14100"/>
          <ac:spMkLst>
            <pc:docMk/>
            <pc:sldMk cId="1587279868" sldId="259"/>
            <ac:spMk id="60" creationId="{22FA814B-6699-7B87-E380-1C11A448EF63}"/>
          </ac:spMkLst>
        </pc:spChg>
        <pc:spChg chg="add mod">
          <ac:chgData name="Moritz Baldauf" userId="d2a8e088faa3b6be" providerId="LiveId" clId="{AFD4AF01-42D3-4DF7-86A4-18592521B038}" dt="2025-10-30T15:41:21.740" v="2191" actId="14100"/>
          <ac:spMkLst>
            <pc:docMk/>
            <pc:sldMk cId="1587279868" sldId="259"/>
            <ac:spMk id="61" creationId="{6FEB9E70-2601-4473-C0E2-1750D0895EF6}"/>
          </ac:spMkLst>
        </pc:spChg>
        <pc:grpChg chg="add mod">
          <ac:chgData name="Moritz Baldauf" userId="d2a8e088faa3b6be" providerId="LiveId" clId="{AFD4AF01-42D3-4DF7-86A4-18592521B038}" dt="2025-10-30T14:24:45.188" v="1279" actId="1076"/>
          <ac:grpSpMkLst>
            <pc:docMk/>
            <pc:sldMk cId="1587279868" sldId="259"/>
            <ac:grpSpMk id="34" creationId="{29ED3F83-E32C-7997-AFF9-77F5D67C100F}"/>
          </ac:grpSpMkLst>
        </pc:grpChg>
        <pc:grpChg chg="add mod">
          <ac:chgData name="Moritz Baldauf" userId="d2a8e088faa3b6be" providerId="LiveId" clId="{AFD4AF01-42D3-4DF7-86A4-18592521B038}" dt="2025-10-30T14:24:28.591" v="1267" actId="1076"/>
          <ac:grpSpMkLst>
            <pc:docMk/>
            <pc:sldMk cId="1587279868" sldId="259"/>
            <ac:grpSpMk id="43" creationId="{FAFC0EBC-D251-A70E-94F3-FA01E2C1D670}"/>
          </ac:grpSpMkLst>
        </pc:grpChg>
        <pc:picChg chg="add del mod">
          <ac:chgData name="Moritz Baldauf" userId="d2a8e088faa3b6be" providerId="LiveId" clId="{AFD4AF01-42D3-4DF7-86A4-18592521B038}" dt="2025-10-30T08:34:56.400" v="56" actId="478"/>
          <ac:picMkLst>
            <pc:docMk/>
            <pc:sldMk cId="1587279868" sldId="259"/>
            <ac:picMk id="4" creationId="{C369FA91-D560-5FB6-4535-84F22186099F}"/>
          </ac:picMkLst>
        </pc:picChg>
        <pc:picChg chg="add del mod">
          <ac:chgData name="Moritz Baldauf" userId="d2a8e088faa3b6be" providerId="LiveId" clId="{AFD4AF01-42D3-4DF7-86A4-18592521B038}" dt="2025-10-30T14:45:14.618" v="1682" actId="478"/>
          <ac:picMkLst>
            <pc:docMk/>
            <pc:sldMk cId="1587279868" sldId="259"/>
            <ac:picMk id="8" creationId="{BB645687-174F-5E68-DC5E-D5D816042AF3}"/>
          </ac:picMkLst>
        </pc:picChg>
        <pc:picChg chg="add mod">
          <ac:chgData name="Moritz Baldauf" userId="d2a8e088faa3b6be" providerId="LiveId" clId="{AFD4AF01-42D3-4DF7-86A4-18592521B038}" dt="2025-10-30T12:05:11.809" v="296" actId="14100"/>
          <ac:picMkLst>
            <pc:docMk/>
            <pc:sldMk cId="1587279868" sldId="259"/>
            <ac:picMk id="11" creationId="{57A0A08F-416D-DDB9-1404-BA27950ECD34}"/>
          </ac:picMkLst>
        </pc:picChg>
        <pc:picChg chg="add del mod">
          <ac:chgData name="Moritz Baldauf" userId="d2a8e088faa3b6be" providerId="LiveId" clId="{AFD4AF01-42D3-4DF7-86A4-18592521B038}" dt="2025-10-30T11:59:22.065" v="98" actId="478"/>
          <ac:picMkLst>
            <pc:docMk/>
            <pc:sldMk cId="1587279868" sldId="259"/>
            <ac:picMk id="14" creationId="{8DEBEB38-1870-842C-0296-A99FD83FAF7F}"/>
          </ac:picMkLst>
        </pc:picChg>
        <pc:picChg chg="add mod">
          <ac:chgData name="Moritz Baldauf" userId="d2a8e088faa3b6be" providerId="LiveId" clId="{AFD4AF01-42D3-4DF7-86A4-18592521B038}" dt="2025-10-30T12:05:01.871" v="294" actId="14100"/>
          <ac:picMkLst>
            <pc:docMk/>
            <pc:sldMk cId="1587279868" sldId="259"/>
            <ac:picMk id="18" creationId="{BE756E72-44D3-05E7-6C9B-CAA697E75C54}"/>
          </ac:picMkLst>
        </pc:picChg>
        <pc:picChg chg="add mod">
          <ac:chgData name="Moritz Baldauf" userId="d2a8e088faa3b6be" providerId="LiveId" clId="{AFD4AF01-42D3-4DF7-86A4-18592521B038}" dt="2025-10-30T12:05:05.242" v="295" actId="552"/>
          <ac:picMkLst>
            <pc:docMk/>
            <pc:sldMk cId="1587279868" sldId="259"/>
            <ac:picMk id="21" creationId="{9E005888-1277-711D-09B5-814C7D6E72B9}"/>
          </ac:picMkLst>
        </pc:picChg>
        <pc:picChg chg="add mod">
          <ac:chgData name="Moritz Baldauf" userId="d2a8e088faa3b6be" providerId="LiveId" clId="{AFD4AF01-42D3-4DF7-86A4-18592521B038}" dt="2025-10-30T12:04:57.318" v="293" actId="1038"/>
          <ac:picMkLst>
            <pc:docMk/>
            <pc:sldMk cId="1587279868" sldId="259"/>
            <ac:picMk id="23" creationId="{57B8B388-EF9C-DEFF-7CCB-DAEF18C13BF5}"/>
          </ac:picMkLst>
        </pc:picChg>
        <pc:picChg chg="add mod">
          <ac:chgData name="Moritz Baldauf" userId="d2a8e088faa3b6be" providerId="LiveId" clId="{AFD4AF01-42D3-4DF7-86A4-18592521B038}" dt="2025-10-30T12:15:13.053" v="351" actId="1076"/>
          <ac:picMkLst>
            <pc:docMk/>
            <pc:sldMk cId="1587279868" sldId="259"/>
            <ac:picMk id="24" creationId="{EF4BD4C4-4B86-4C16-A13D-3CE05AD6C8A6}"/>
          </ac:picMkLst>
        </pc:picChg>
        <pc:picChg chg="add mod">
          <ac:chgData name="Moritz Baldauf" userId="d2a8e088faa3b6be" providerId="LiveId" clId="{AFD4AF01-42D3-4DF7-86A4-18592521B038}" dt="2025-10-30T14:24:20.294" v="1265" actId="1076"/>
          <ac:picMkLst>
            <pc:docMk/>
            <pc:sldMk cId="1587279868" sldId="259"/>
            <ac:picMk id="42" creationId="{77F962D9-0CC6-D84F-47BA-3A87E7F6E6AA}"/>
          </ac:picMkLst>
        </pc:picChg>
        <pc:picChg chg="add mod">
          <ac:chgData name="Moritz Baldauf" userId="d2a8e088faa3b6be" providerId="LiveId" clId="{AFD4AF01-42D3-4DF7-86A4-18592521B038}" dt="2025-10-30T14:30:14.147" v="1666" actId="1076"/>
          <ac:picMkLst>
            <pc:docMk/>
            <pc:sldMk cId="1587279868" sldId="259"/>
            <ac:picMk id="49" creationId="{042BFF29-C1C5-1E73-E239-A9462E7B16B2}"/>
          </ac:picMkLst>
        </pc:picChg>
        <pc:picChg chg="add del">
          <ac:chgData name="Moritz Baldauf" userId="d2a8e088faa3b6be" providerId="LiveId" clId="{AFD4AF01-42D3-4DF7-86A4-18592521B038}" dt="2025-10-30T14:30:38.207" v="1668" actId="22"/>
          <ac:picMkLst>
            <pc:docMk/>
            <pc:sldMk cId="1587279868" sldId="259"/>
            <ac:picMk id="51" creationId="{57BB38A0-5D5C-C84E-EB7E-C1D9DB17B124}"/>
          </ac:picMkLst>
        </pc:picChg>
        <pc:picChg chg="add mod">
          <ac:chgData name="Moritz Baldauf" userId="d2a8e088faa3b6be" providerId="LiveId" clId="{AFD4AF01-42D3-4DF7-86A4-18592521B038}" dt="2025-10-30T14:30:46.255" v="1672" actId="1076"/>
          <ac:picMkLst>
            <pc:docMk/>
            <pc:sldMk cId="1587279868" sldId="259"/>
            <ac:picMk id="53" creationId="{4CB1F2AC-B3D0-F3D9-5243-0397EF08B6D0}"/>
          </ac:picMkLst>
        </pc:picChg>
        <pc:picChg chg="add mod">
          <ac:chgData name="Moritz Baldauf" userId="d2a8e088faa3b6be" providerId="LiveId" clId="{AFD4AF01-42D3-4DF7-86A4-18592521B038}" dt="2025-10-30T14:31:12.118" v="1676" actId="1076"/>
          <ac:picMkLst>
            <pc:docMk/>
            <pc:sldMk cId="1587279868" sldId="259"/>
            <ac:picMk id="55" creationId="{EE645438-4236-BD80-FFF5-A57FCE879FE6}"/>
          </ac:picMkLst>
        </pc:picChg>
        <pc:picChg chg="add mod">
          <ac:chgData name="Moritz Baldauf" userId="d2a8e088faa3b6be" providerId="LiveId" clId="{AFD4AF01-42D3-4DF7-86A4-18592521B038}" dt="2025-10-30T14:45:19.648" v="1685" actId="1076"/>
          <ac:picMkLst>
            <pc:docMk/>
            <pc:sldMk cId="1587279868" sldId="259"/>
            <ac:picMk id="57" creationId="{D9073AC0-A54E-A44A-A0DF-8990EB81C3DB}"/>
          </ac:picMkLst>
        </pc:picChg>
        <pc:picChg chg="add mod">
          <ac:chgData name="Moritz Baldauf" userId="d2a8e088faa3b6be" providerId="LiveId" clId="{AFD4AF01-42D3-4DF7-86A4-18592521B038}" dt="2025-10-30T15:46:36.843" v="2192" actId="1076"/>
          <ac:picMkLst>
            <pc:docMk/>
            <pc:sldMk cId="1587279868" sldId="259"/>
            <ac:picMk id="59" creationId="{F0724ADD-B95E-BA5E-D1D1-26433CF464BF}"/>
          </ac:picMkLst>
        </pc:picChg>
        <pc:picChg chg="add mod">
          <ac:chgData name="Moritz Baldauf" userId="d2a8e088faa3b6be" providerId="LiveId" clId="{AFD4AF01-42D3-4DF7-86A4-18592521B038}" dt="2025-10-30T17:22:12.085" v="2205" actId="1076"/>
          <ac:picMkLst>
            <pc:docMk/>
            <pc:sldMk cId="1587279868" sldId="259"/>
            <ac:picMk id="63" creationId="{44F5487B-A558-7864-3FD5-90A5C2D27289}"/>
          </ac:picMkLst>
        </pc:picChg>
        <pc:picChg chg="add del mod">
          <ac:chgData name="Moritz Baldauf" userId="d2a8e088faa3b6be" providerId="LiveId" clId="{AFD4AF01-42D3-4DF7-86A4-18592521B038}" dt="2025-10-30T17:31:58.950" v="2221" actId="478"/>
          <ac:picMkLst>
            <pc:docMk/>
            <pc:sldMk cId="1587279868" sldId="259"/>
            <ac:picMk id="1025" creationId="{461F5FA9-D738-7942-FFA4-9800CE41E1B1}"/>
          </ac:picMkLst>
        </pc:picChg>
        <pc:picChg chg="add del mod">
          <ac:chgData name="Moritz Baldauf" userId="d2a8e088faa3b6be" providerId="LiveId" clId="{AFD4AF01-42D3-4DF7-86A4-18592521B038}" dt="2025-10-30T15:39:42.510" v="2153" actId="478"/>
          <ac:picMkLst>
            <pc:docMk/>
            <pc:sldMk cId="1587279868" sldId="259"/>
            <ac:picMk id="1026" creationId="{FD082B2C-4FF2-60D1-625D-C8AE7A37355E}"/>
          </ac:picMkLst>
        </pc:picChg>
        <pc:picChg chg="add del mod">
          <ac:chgData name="Moritz Baldauf" userId="d2a8e088faa3b6be" providerId="LiveId" clId="{AFD4AF01-42D3-4DF7-86A4-18592521B038}" dt="2025-10-30T17:32:38.067" v="2234" actId="478"/>
          <ac:picMkLst>
            <pc:docMk/>
            <pc:sldMk cId="1587279868" sldId="259"/>
            <ac:picMk id="1028" creationId="{040CEF69-42FA-2B4D-6ECC-B2E8FBFBE7B4}"/>
          </ac:picMkLst>
        </pc:picChg>
        <pc:picChg chg="add del mod">
          <ac:chgData name="Moritz Baldauf" userId="d2a8e088faa3b6be" providerId="LiveId" clId="{AFD4AF01-42D3-4DF7-86A4-18592521B038}" dt="2025-10-30T17:49:43.391" v="2242" actId="478"/>
          <ac:picMkLst>
            <pc:docMk/>
            <pc:sldMk cId="1587279868" sldId="259"/>
            <ac:picMk id="1030" creationId="{2BBB4E84-F4FC-76F9-EBD0-3B921AF193B9}"/>
          </ac:picMkLst>
        </pc:picChg>
        <pc:cxnChg chg="del">
          <ac:chgData name="Moritz Baldauf" userId="d2a8e088faa3b6be" providerId="LiveId" clId="{AFD4AF01-42D3-4DF7-86A4-18592521B038}" dt="2025-10-30T12:03:11.787" v="259" actId="478"/>
          <ac:cxnSpMkLst>
            <pc:docMk/>
            <pc:sldMk cId="1587279868" sldId="259"/>
            <ac:cxnSpMk id="5" creationId="{56110667-9C60-A051-108D-6177D7222AE3}"/>
          </ac:cxnSpMkLst>
        </pc:cxnChg>
        <pc:cxnChg chg="del mod">
          <ac:chgData name="Moritz Baldauf" userId="d2a8e088faa3b6be" providerId="LiveId" clId="{AFD4AF01-42D3-4DF7-86A4-18592521B038}" dt="2025-10-30T12:19:15.008" v="365" actId="478"/>
          <ac:cxnSpMkLst>
            <pc:docMk/>
            <pc:sldMk cId="1587279868" sldId="259"/>
            <ac:cxnSpMk id="7" creationId="{E585A21A-5C88-7938-54C6-5EBC21374D21}"/>
          </ac:cxnSpMkLst>
        </pc:cxnChg>
        <pc:cxnChg chg="add del mod">
          <ac:chgData name="Moritz Baldauf" userId="d2a8e088faa3b6be" providerId="LiveId" clId="{AFD4AF01-42D3-4DF7-86A4-18592521B038}" dt="2025-10-30T12:22:34.711" v="376" actId="21"/>
          <ac:cxnSpMkLst>
            <pc:docMk/>
            <pc:sldMk cId="1587279868" sldId="259"/>
            <ac:cxnSpMk id="31" creationId="{E932477F-9401-A593-B28A-67FF2F1D3B1A}"/>
          </ac:cxnSpMkLst>
        </pc:cxnChg>
      </pc:sldChg>
      <pc:sldChg chg="addSp delSp modSp add mod">
        <pc:chgData name="Moritz Baldauf" userId="d2a8e088faa3b6be" providerId="LiveId" clId="{AFD4AF01-42D3-4DF7-86A4-18592521B038}" dt="2025-10-30T19:42:08.820" v="3388" actId="122"/>
        <pc:sldMkLst>
          <pc:docMk/>
          <pc:sldMk cId="4109937878" sldId="260"/>
        </pc:sldMkLst>
        <pc:spChg chg="mod">
          <ac:chgData name="Moritz Baldauf" userId="d2a8e088faa3b6be" providerId="LiveId" clId="{AFD4AF01-42D3-4DF7-86A4-18592521B038}" dt="2025-10-30T19:40:55.682" v="3375" actId="14100"/>
          <ac:spMkLst>
            <pc:docMk/>
            <pc:sldMk cId="4109937878" sldId="260"/>
            <ac:spMk id="26" creationId="{DE69141B-85B2-7439-53EC-7252D144D6F9}"/>
          </ac:spMkLst>
        </pc:spChg>
        <pc:spChg chg="mod">
          <ac:chgData name="Moritz Baldauf" userId="d2a8e088faa3b6be" providerId="LiveId" clId="{AFD4AF01-42D3-4DF7-86A4-18592521B038}" dt="2025-10-30T19:40:55.682" v="3375" actId="14100"/>
          <ac:spMkLst>
            <pc:docMk/>
            <pc:sldMk cId="4109937878" sldId="260"/>
            <ac:spMk id="27" creationId="{5D4532F9-16C5-7E60-48EF-FF0A7CE2110B}"/>
          </ac:spMkLst>
        </pc:spChg>
        <pc:spChg chg="add mod">
          <ac:chgData name="Moritz Baldauf" userId="d2a8e088faa3b6be" providerId="LiveId" clId="{AFD4AF01-42D3-4DF7-86A4-18592521B038}" dt="2025-10-30T19:30:06.872" v="3183" actId="1038"/>
          <ac:spMkLst>
            <pc:docMk/>
            <pc:sldMk cId="4109937878" sldId="260"/>
            <ac:spMk id="29" creationId="{660951EA-4121-0360-E8F8-79095A6C53CA}"/>
          </ac:spMkLst>
        </pc:spChg>
        <pc:spChg chg="add mod">
          <ac:chgData name="Moritz Baldauf" userId="d2a8e088faa3b6be" providerId="LiveId" clId="{AFD4AF01-42D3-4DF7-86A4-18592521B038}" dt="2025-10-30T19:30:06.872" v="3183" actId="1038"/>
          <ac:spMkLst>
            <pc:docMk/>
            <pc:sldMk cId="4109937878" sldId="260"/>
            <ac:spMk id="31" creationId="{10C0F999-07FF-6A43-C546-75FBABF16A80}"/>
          </ac:spMkLst>
        </pc:spChg>
        <pc:spChg chg="mod">
          <ac:chgData name="Moritz Baldauf" userId="d2a8e088faa3b6be" providerId="LiveId" clId="{AFD4AF01-42D3-4DF7-86A4-18592521B038}" dt="2025-10-30T19:42:08.820" v="3388" actId="122"/>
          <ac:spMkLst>
            <pc:docMk/>
            <pc:sldMk cId="4109937878" sldId="260"/>
            <ac:spMk id="37" creationId="{3A289C87-BF80-CCBC-6B03-6592F92CF03B}"/>
          </ac:spMkLst>
        </pc:spChg>
        <pc:spChg chg="mod">
          <ac:chgData name="Moritz Baldauf" userId="d2a8e088faa3b6be" providerId="LiveId" clId="{AFD4AF01-42D3-4DF7-86A4-18592521B038}" dt="2025-10-30T19:42:02.201" v="3387" actId="207"/>
          <ac:spMkLst>
            <pc:docMk/>
            <pc:sldMk cId="4109937878" sldId="260"/>
            <ac:spMk id="38" creationId="{E06466C8-E8F3-82C0-A5AF-7DB06EA61E2E}"/>
          </ac:spMkLst>
        </pc:spChg>
        <pc:spChg chg="mod">
          <ac:chgData name="Moritz Baldauf" userId="d2a8e088faa3b6be" providerId="LiveId" clId="{AFD4AF01-42D3-4DF7-86A4-18592521B038}" dt="2025-10-30T18:21:27.511" v="2653" actId="113"/>
          <ac:spMkLst>
            <pc:docMk/>
            <pc:sldMk cId="4109937878" sldId="260"/>
            <ac:spMk id="44" creationId="{56F8E26A-90B5-82BA-CE33-A7C80FAB974D}"/>
          </ac:spMkLst>
        </pc:spChg>
        <pc:spChg chg="mod">
          <ac:chgData name="Moritz Baldauf" userId="d2a8e088faa3b6be" providerId="LiveId" clId="{AFD4AF01-42D3-4DF7-86A4-18592521B038}" dt="2025-10-30T19:30:06.872" v="3183" actId="1038"/>
          <ac:spMkLst>
            <pc:docMk/>
            <pc:sldMk cId="4109937878" sldId="260"/>
            <ac:spMk id="47" creationId="{BCE94AA9-1018-E1FD-26B4-CC05A670FDA2}"/>
          </ac:spMkLst>
        </pc:spChg>
        <pc:spChg chg="del">
          <ac:chgData name="Moritz Baldauf" userId="d2a8e088faa3b6be" providerId="LiveId" clId="{AFD4AF01-42D3-4DF7-86A4-18592521B038}" dt="2025-10-30T18:54:26.910" v="2737" actId="478"/>
          <ac:spMkLst>
            <pc:docMk/>
            <pc:sldMk cId="4109937878" sldId="260"/>
            <ac:spMk id="61" creationId="{BFDEF96B-D39C-C7E9-A2FE-3AFBB00652FD}"/>
          </ac:spMkLst>
        </pc:spChg>
        <pc:spChg chg="add del mod">
          <ac:chgData name="Moritz Baldauf" userId="d2a8e088faa3b6be" providerId="LiveId" clId="{AFD4AF01-42D3-4DF7-86A4-18592521B038}" dt="2025-10-30T19:27:17.328" v="3059" actId="478"/>
          <ac:spMkLst>
            <pc:docMk/>
            <pc:sldMk cId="4109937878" sldId="260"/>
            <ac:spMk id="87" creationId="{615B4E97-E75D-CCF8-3E08-DC21A7D205D2}"/>
          </ac:spMkLst>
        </pc:spChg>
        <pc:spChg chg="mod">
          <ac:chgData name="Moritz Baldauf" userId="d2a8e088faa3b6be" providerId="LiveId" clId="{AFD4AF01-42D3-4DF7-86A4-18592521B038}" dt="2025-10-30T19:30:46.072" v="3195" actId="14100"/>
          <ac:spMkLst>
            <pc:docMk/>
            <pc:sldMk cId="4109937878" sldId="260"/>
            <ac:spMk id="89" creationId="{B74CD700-FE55-1FE4-3207-90728D5A1312}"/>
          </ac:spMkLst>
        </pc:spChg>
        <pc:spChg chg="mod">
          <ac:chgData name="Moritz Baldauf" userId="d2a8e088faa3b6be" providerId="LiveId" clId="{AFD4AF01-42D3-4DF7-86A4-18592521B038}" dt="2025-10-30T19:28:03.506" v="3082" actId="404"/>
          <ac:spMkLst>
            <pc:docMk/>
            <pc:sldMk cId="4109937878" sldId="260"/>
            <ac:spMk id="90" creationId="{0F7D8706-2C90-BD95-9634-FE0CDEB04721}"/>
          </ac:spMkLst>
        </pc:spChg>
        <pc:spChg chg="mod">
          <ac:chgData name="Moritz Baldauf" userId="d2a8e088faa3b6be" providerId="LiveId" clId="{AFD4AF01-42D3-4DF7-86A4-18592521B038}" dt="2025-10-30T19:28:45.240" v="3089" actId="571"/>
          <ac:spMkLst>
            <pc:docMk/>
            <pc:sldMk cId="4109937878" sldId="260"/>
            <ac:spMk id="92" creationId="{F31A23F9-C580-5E00-057D-ADA028CCE673}"/>
          </ac:spMkLst>
        </pc:spChg>
        <pc:spChg chg="mod">
          <ac:chgData name="Moritz Baldauf" userId="d2a8e088faa3b6be" providerId="LiveId" clId="{AFD4AF01-42D3-4DF7-86A4-18592521B038}" dt="2025-10-30T19:28:45.240" v="3089" actId="571"/>
          <ac:spMkLst>
            <pc:docMk/>
            <pc:sldMk cId="4109937878" sldId="260"/>
            <ac:spMk id="93" creationId="{B9DF81D1-9EF2-AFBB-AD5A-DC1BDEEACA4F}"/>
          </ac:spMkLst>
        </pc:spChg>
        <pc:spChg chg="mod">
          <ac:chgData name="Moritz Baldauf" userId="d2a8e088faa3b6be" providerId="LiveId" clId="{AFD4AF01-42D3-4DF7-86A4-18592521B038}" dt="2025-10-30T19:28:45.240" v="3089" actId="571"/>
          <ac:spMkLst>
            <pc:docMk/>
            <pc:sldMk cId="4109937878" sldId="260"/>
            <ac:spMk id="95" creationId="{1173A0DD-59B2-97EF-9B58-CD74E665271F}"/>
          </ac:spMkLst>
        </pc:spChg>
        <pc:spChg chg="mod">
          <ac:chgData name="Moritz Baldauf" userId="d2a8e088faa3b6be" providerId="LiveId" clId="{AFD4AF01-42D3-4DF7-86A4-18592521B038}" dt="2025-10-30T19:28:45.240" v="3089" actId="571"/>
          <ac:spMkLst>
            <pc:docMk/>
            <pc:sldMk cId="4109937878" sldId="260"/>
            <ac:spMk id="96" creationId="{19B51E2E-BD80-8EB6-077A-73D99708796A}"/>
          </ac:spMkLst>
        </pc:spChg>
        <pc:grpChg chg="mod">
          <ac:chgData name="Moritz Baldauf" userId="d2a8e088faa3b6be" providerId="LiveId" clId="{AFD4AF01-42D3-4DF7-86A4-18592521B038}" dt="2025-10-30T19:28:47.611" v="3090" actId="12789"/>
          <ac:grpSpMkLst>
            <pc:docMk/>
            <pc:sldMk cId="4109937878" sldId="260"/>
            <ac:grpSpMk id="34" creationId="{521C73F1-530B-A698-ED71-8DEA88CDC18E}"/>
          </ac:grpSpMkLst>
        </pc:grpChg>
        <pc:grpChg chg="mod">
          <ac:chgData name="Moritz Baldauf" userId="d2a8e088faa3b6be" providerId="LiveId" clId="{AFD4AF01-42D3-4DF7-86A4-18592521B038}" dt="2025-10-30T19:28:47.611" v="3090" actId="12789"/>
          <ac:grpSpMkLst>
            <pc:docMk/>
            <pc:sldMk cId="4109937878" sldId="260"/>
            <ac:grpSpMk id="43" creationId="{E8397A55-285D-C49B-DE3F-BEF21BA92C29}"/>
          </ac:grpSpMkLst>
        </pc:grpChg>
        <pc:grpChg chg="add mod">
          <ac:chgData name="Moritz Baldauf" userId="d2a8e088faa3b6be" providerId="LiveId" clId="{AFD4AF01-42D3-4DF7-86A4-18592521B038}" dt="2025-10-30T19:30:42.360" v="3194" actId="14100"/>
          <ac:grpSpMkLst>
            <pc:docMk/>
            <pc:sldMk cId="4109937878" sldId="260"/>
            <ac:grpSpMk id="88" creationId="{BB1F9231-16EC-A11E-7E42-2FA8BF118DE5}"/>
          </ac:grpSpMkLst>
        </pc:grpChg>
        <pc:grpChg chg="add mod">
          <ac:chgData name="Moritz Baldauf" userId="d2a8e088faa3b6be" providerId="LiveId" clId="{AFD4AF01-42D3-4DF7-86A4-18592521B038}" dt="2025-10-30T19:28:45.240" v="3089" actId="571"/>
          <ac:grpSpMkLst>
            <pc:docMk/>
            <pc:sldMk cId="4109937878" sldId="260"/>
            <ac:grpSpMk id="91" creationId="{AE2D29B4-AE64-31D1-BAF3-31F85E2852BB}"/>
          </ac:grpSpMkLst>
        </pc:grpChg>
        <pc:grpChg chg="add mod">
          <ac:chgData name="Moritz Baldauf" userId="d2a8e088faa3b6be" providerId="LiveId" clId="{AFD4AF01-42D3-4DF7-86A4-18592521B038}" dt="2025-10-30T19:28:45.240" v="3089" actId="571"/>
          <ac:grpSpMkLst>
            <pc:docMk/>
            <pc:sldMk cId="4109937878" sldId="260"/>
            <ac:grpSpMk id="94" creationId="{8E493077-14DB-26E7-DBA3-DD6B1C9F99EF}"/>
          </ac:grpSpMkLst>
        </pc:grpChg>
        <pc:picChg chg="add del mod">
          <ac:chgData name="Moritz Baldauf" userId="d2a8e088faa3b6be" providerId="LiveId" clId="{AFD4AF01-42D3-4DF7-86A4-18592521B038}" dt="2025-10-30T17:51:44.418" v="2251" actId="478"/>
          <ac:picMkLst>
            <pc:docMk/>
            <pc:sldMk cId="4109937878" sldId="260"/>
            <ac:picMk id="3" creationId="{9C377DEA-6062-2A6F-37EA-59D48CAF422C}"/>
          </ac:picMkLst>
        </pc:picChg>
        <pc:picChg chg="add del mod">
          <ac:chgData name="Moritz Baldauf" userId="d2a8e088faa3b6be" providerId="LiveId" clId="{AFD4AF01-42D3-4DF7-86A4-18592521B038}" dt="2025-10-30T17:51:43.479" v="2250" actId="478"/>
          <ac:picMkLst>
            <pc:docMk/>
            <pc:sldMk cId="4109937878" sldId="260"/>
            <ac:picMk id="5" creationId="{28B0BCCF-7FAD-16AC-E9A7-EA875B943E06}"/>
          </ac:picMkLst>
        </pc:picChg>
        <pc:picChg chg="add del mod">
          <ac:chgData name="Moritz Baldauf" userId="d2a8e088faa3b6be" providerId="LiveId" clId="{AFD4AF01-42D3-4DF7-86A4-18592521B038}" dt="2025-10-30T17:51:42.918" v="2249" actId="478"/>
          <ac:picMkLst>
            <pc:docMk/>
            <pc:sldMk cId="4109937878" sldId="260"/>
            <ac:picMk id="7" creationId="{714A2494-AFD8-830A-73EF-97B3C03B251E}"/>
          </ac:picMkLst>
        </pc:picChg>
        <pc:picChg chg="add del mod">
          <ac:chgData name="Moritz Baldauf" userId="d2a8e088faa3b6be" providerId="LiveId" clId="{AFD4AF01-42D3-4DF7-86A4-18592521B038}" dt="2025-10-30T19:23:47.190" v="2847" actId="478"/>
          <ac:picMkLst>
            <pc:docMk/>
            <pc:sldMk cId="4109937878" sldId="260"/>
            <ac:picMk id="9" creationId="{A4F41D72-CBA6-DC09-A5B7-2834BB6A18FB}"/>
          </ac:picMkLst>
        </pc:picChg>
        <pc:picChg chg="del">
          <ac:chgData name="Moritz Baldauf" userId="d2a8e088faa3b6be" providerId="LiveId" clId="{AFD4AF01-42D3-4DF7-86A4-18592521B038}" dt="2025-10-30T18:12:40.511" v="2260" actId="478"/>
          <ac:picMkLst>
            <pc:docMk/>
            <pc:sldMk cId="4109937878" sldId="260"/>
            <ac:picMk id="11" creationId="{6BCF2F35-034D-600C-4F39-9ACFAC8BCC1E}"/>
          </ac:picMkLst>
        </pc:picChg>
        <pc:picChg chg="add del mod">
          <ac:chgData name="Moritz Baldauf" userId="d2a8e088faa3b6be" providerId="LiveId" clId="{AFD4AF01-42D3-4DF7-86A4-18592521B038}" dt="2025-10-30T18:14:51.959" v="2304" actId="478"/>
          <ac:picMkLst>
            <pc:docMk/>
            <pc:sldMk cId="4109937878" sldId="260"/>
            <ac:picMk id="14" creationId="{4CCCC279-61BD-4581-1B0F-A8AD6C3AB977}"/>
          </ac:picMkLst>
        </pc:picChg>
        <pc:picChg chg="add del mod">
          <ac:chgData name="Moritz Baldauf" userId="d2a8e088faa3b6be" providerId="LiveId" clId="{AFD4AF01-42D3-4DF7-86A4-18592521B038}" dt="2025-10-30T19:23:47.190" v="2847" actId="478"/>
          <ac:picMkLst>
            <pc:docMk/>
            <pc:sldMk cId="4109937878" sldId="260"/>
            <ac:picMk id="16" creationId="{32FEA12B-765C-6C47-322E-C8CF4217DC4A}"/>
          </ac:picMkLst>
        </pc:picChg>
        <pc:picChg chg="del">
          <ac:chgData name="Moritz Baldauf" userId="d2a8e088faa3b6be" providerId="LiveId" clId="{AFD4AF01-42D3-4DF7-86A4-18592521B038}" dt="2025-10-30T18:12:40.511" v="2260" actId="478"/>
          <ac:picMkLst>
            <pc:docMk/>
            <pc:sldMk cId="4109937878" sldId="260"/>
            <ac:picMk id="18" creationId="{3031EEED-4F4B-3506-2E12-FC86F207F861}"/>
          </ac:picMkLst>
        </pc:picChg>
        <pc:picChg chg="add del mod">
          <ac:chgData name="Moritz Baldauf" userId="d2a8e088faa3b6be" providerId="LiveId" clId="{AFD4AF01-42D3-4DF7-86A4-18592521B038}" dt="2025-10-30T19:23:48.863" v="2849" actId="478"/>
          <ac:picMkLst>
            <pc:docMk/>
            <pc:sldMk cId="4109937878" sldId="260"/>
            <ac:picMk id="19" creationId="{3EF3F8AA-1441-9BBD-39FD-2B2633FC6458}"/>
          </ac:picMkLst>
        </pc:picChg>
        <pc:picChg chg="del">
          <ac:chgData name="Moritz Baldauf" userId="d2a8e088faa3b6be" providerId="LiveId" clId="{AFD4AF01-42D3-4DF7-86A4-18592521B038}" dt="2025-10-30T18:12:42.567" v="2262" actId="478"/>
          <ac:picMkLst>
            <pc:docMk/>
            <pc:sldMk cId="4109937878" sldId="260"/>
            <ac:picMk id="21" creationId="{1DE704D6-8B29-7678-CDE9-1CDE4A733C39}"/>
          </ac:picMkLst>
        </pc:picChg>
        <pc:picChg chg="add del mod">
          <ac:chgData name="Moritz Baldauf" userId="d2a8e088faa3b6be" providerId="LiveId" clId="{AFD4AF01-42D3-4DF7-86A4-18592521B038}" dt="2025-10-30T19:23:47.190" v="2847" actId="478"/>
          <ac:picMkLst>
            <pc:docMk/>
            <pc:sldMk cId="4109937878" sldId="260"/>
            <ac:picMk id="22" creationId="{9D83C276-EBC0-BB13-3DF0-1DDF2FE44B44}"/>
          </ac:picMkLst>
        </pc:picChg>
        <pc:picChg chg="del">
          <ac:chgData name="Moritz Baldauf" userId="d2a8e088faa3b6be" providerId="LiveId" clId="{AFD4AF01-42D3-4DF7-86A4-18592521B038}" dt="2025-10-30T18:12:40.511" v="2260" actId="478"/>
          <ac:picMkLst>
            <pc:docMk/>
            <pc:sldMk cId="4109937878" sldId="260"/>
            <ac:picMk id="23" creationId="{8E95E9F4-A809-563B-8C4C-06AEA96581D4}"/>
          </ac:picMkLst>
        </pc:picChg>
        <pc:picChg chg="del">
          <ac:chgData name="Moritz Baldauf" userId="d2a8e088faa3b6be" providerId="LiveId" clId="{AFD4AF01-42D3-4DF7-86A4-18592521B038}" dt="2025-10-30T19:03:41.761" v="2763" actId="478"/>
          <ac:picMkLst>
            <pc:docMk/>
            <pc:sldMk cId="4109937878" sldId="260"/>
            <ac:picMk id="24" creationId="{59FB7AF4-A334-AAFE-9F7F-AD5BA6A51016}"/>
          </ac:picMkLst>
        </pc:picChg>
        <pc:picChg chg="add mod">
          <ac:chgData name="Moritz Baldauf" userId="d2a8e088faa3b6be" providerId="LiveId" clId="{AFD4AF01-42D3-4DF7-86A4-18592521B038}" dt="2025-10-30T19:30:57.222" v="3198" actId="12788"/>
          <ac:picMkLst>
            <pc:docMk/>
            <pc:sldMk cId="4109937878" sldId="260"/>
            <ac:picMk id="33" creationId="{3894CAFD-CF6A-885B-B939-0BD78FED45CB}"/>
          </ac:picMkLst>
        </pc:picChg>
        <pc:picChg chg="add del mod">
          <ac:chgData name="Moritz Baldauf" userId="d2a8e088faa3b6be" providerId="LiveId" clId="{AFD4AF01-42D3-4DF7-86A4-18592521B038}" dt="2025-10-30T18:57:02.190" v="2756" actId="478"/>
          <ac:picMkLst>
            <pc:docMk/>
            <pc:sldMk cId="4109937878" sldId="260"/>
            <ac:picMk id="40" creationId="{4C97091A-BFA4-2550-C1C4-43A9FF649FEE}"/>
          </ac:picMkLst>
        </pc:picChg>
        <pc:picChg chg="del">
          <ac:chgData name="Moritz Baldauf" userId="d2a8e088faa3b6be" providerId="LiveId" clId="{AFD4AF01-42D3-4DF7-86A4-18592521B038}" dt="2025-10-30T19:11:16.643" v="2781" actId="478"/>
          <ac:picMkLst>
            <pc:docMk/>
            <pc:sldMk cId="4109937878" sldId="260"/>
            <ac:picMk id="42" creationId="{04996EAC-00C0-3365-A54A-ADE798D7EB18}"/>
          </ac:picMkLst>
        </pc:picChg>
        <pc:picChg chg="add del mod">
          <ac:chgData name="Moritz Baldauf" userId="d2a8e088faa3b6be" providerId="LiveId" clId="{AFD4AF01-42D3-4DF7-86A4-18592521B038}" dt="2025-10-30T19:23:47.190" v="2847" actId="478"/>
          <ac:picMkLst>
            <pc:docMk/>
            <pc:sldMk cId="4109937878" sldId="260"/>
            <ac:picMk id="46" creationId="{D3B58B53-456F-84D3-6EA4-E5AAB8E55143}"/>
          </ac:picMkLst>
        </pc:picChg>
        <pc:picChg chg="mod">
          <ac:chgData name="Moritz Baldauf" userId="d2a8e088faa3b6be" providerId="LiveId" clId="{AFD4AF01-42D3-4DF7-86A4-18592521B038}" dt="2025-10-30T19:30:06.872" v="3183" actId="1038"/>
          <ac:picMkLst>
            <pc:docMk/>
            <pc:sldMk cId="4109937878" sldId="260"/>
            <ac:picMk id="49" creationId="{8568BA09-C6D8-48AA-16B6-3E572F3C471B}"/>
          </ac:picMkLst>
        </pc:picChg>
        <pc:picChg chg="add mod">
          <ac:chgData name="Moritz Baldauf" userId="d2a8e088faa3b6be" providerId="LiveId" clId="{AFD4AF01-42D3-4DF7-86A4-18592521B038}" dt="2025-10-30T19:29:45.106" v="3162" actId="14100"/>
          <ac:picMkLst>
            <pc:docMk/>
            <pc:sldMk cId="4109937878" sldId="260"/>
            <ac:picMk id="50" creationId="{53D298AC-18D0-3986-3806-D378AA2C71C9}"/>
          </ac:picMkLst>
        </pc:picChg>
        <pc:picChg chg="add del mod">
          <ac:chgData name="Moritz Baldauf" userId="d2a8e088faa3b6be" providerId="LiveId" clId="{AFD4AF01-42D3-4DF7-86A4-18592521B038}" dt="2025-10-30T19:10:49.724" v="2774" actId="478"/>
          <ac:picMkLst>
            <pc:docMk/>
            <pc:sldMk cId="4109937878" sldId="260"/>
            <ac:picMk id="52" creationId="{140065A3-6029-6D7B-1948-E3AD83C3BA79}"/>
          </ac:picMkLst>
        </pc:picChg>
        <pc:picChg chg="mod">
          <ac:chgData name="Moritz Baldauf" userId="d2a8e088faa3b6be" providerId="LiveId" clId="{AFD4AF01-42D3-4DF7-86A4-18592521B038}" dt="2025-10-30T19:30:06.872" v="3183" actId="1038"/>
          <ac:picMkLst>
            <pc:docMk/>
            <pc:sldMk cId="4109937878" sldId="260"/>
            <ac:picMk id="53" creationId="{8E316A78-37A8-E5DA-D70F-915DE49E0493}"/>
          </ac:picMkLst>
        </pc:picChg>
        <pc:picChg chg="mod">
          <ac:chgData name="Moritz Baldauf" userId="d2a8e088faa3b6be" providerId="LiveId" clId="{AFD4AF01-42D3-4DF7-86A4-18592521B038}" dt="2025-10-30T19:30:06.872" v="3183" actId="1038"/>
          <ac:picMkLst>
            <pc:docMk/>
            <pc:sldMk cId="4109937878" sldId="260"/>
            <ac:picMk id="55" creationId="{55A5DD4B-CF77-4436-A7C1-E4945A579961}"/>
          </ac:picMkLst>
        </pc:picChg>
        <pc:picChg chg="add del mod">
          <ac:chgData name="Moritz Baldauf" userId="d2a8e088faa3b6be" providerId="LiveId" clId="{AFD4AF01-42D3-4DF7-86A4-18592521B038}" dt="2025-10-30T19:10:58.487" v="2777" actId="478"/>
          <ac:picMkLst>
            <pc:docMk/>
            <pc:sldMk cId="4109937878" sldId="260"/>
            <ac:picMk id="56" creationId="{9580F982-4C79-824A-036F-425C3BB7A288}"/>
          </ac:picMkLst>
        </pc:picChg>
        <pc:picChg chg="del">
          <ac:chgData name="Moritz Baldauf" userId="d2a8e088faa3b6be" providerId="LiveId" clId="{AFD4AF01-42D3-4DF7-86A4-18592521B038}" dt="2025-10-30T18:54:23.559" v="2736" actId="478"/>
          <ac:picMkLst>
            <pc:docMk/>
            <pc:sldMk cId="4109937878" sldId="260"/>
            <ac:picMk id="57" creationId="{1B0117E8-A56E-C1A4-75F3-314734269263}"/>
          </ac:picMkLst>
        </pc:picChg>
        <pc:picChg chg="del mod">
          <ac:chgData name="Moritz Baldauf" userId="d2a8e088faa3b6be" providerId="LiveId" clId="{AFD4AF01-42D3-4DF7-86A4-18592521B038}" dt="2025-10-30T19:21:31.009" v="2822" actId="478"/>
          <ac:picMkLst>
            <pc:docMk/>
            <pc:sldMk cId="4109937878" sldId="260"/>
            <ac:picMk id="59" creationId="{04581B8F-B9FB-988C-3659-9DD0493DE909}"/>
          </ac:picMkLst>
        </pc:picChg>
        <pc:picChg chg="add del mod">
          <ac:chgData name="Moritz Baldauf" userId="d2a8e088faa3b6be" providerId="LiveId" clId="{AFD4AF01-42D3-4DF7-86A4-18592521B038}" dt="2025-10-30T19:11:36.265" v="2788" actId="478"/>
          <ac:picMkLst>
            <pc:docMk/>
            <pc:sldMk cId="4109937878" sldId="260"/>
            <ac:picMk id="62" creationId="{CB38BE65-7765-39C7-873D-34BE7E8B086D}"/>
          </ac:picMkLst>
        </pc:picChg>
        <pc:picChg chg="del">
          <ac:chgData name="Moritz Baldauf" userId="d2a8e088faa3b6be" providerId="LiveId" clId="{AFD4AF01-42D3-4DF7-86A4-18592521B038}" dt="2025-10-30T18:12:40.511" v="2260" actId="478"/>
          <ac:picMkLst>
            <pc:docMk/>
            <pc:sldMk cId="4109937878" sldId="260"/>
            <ac:picMk id="63" creationId="{F868ECB3-7DF8-D857-7335-151EB49B51B2}"/>
          </ac:picMkLst>
        </pc:picChg>
        <pc:picChg chg="add del mod">
          <ac:chgData name="Moritz Baldauf" userId="d2a8e088faa3b6be" providerId="LiveId" clId="{AFD4AF01-42D3-4DF7-86A4-18592521B038}" dt="2025-10-30T19:11:52.193" v="2792" actId="478"/>
          <ac:picMkLst>
            <pc:docMk/>
            <pc:sldMk cId="4109937878" sldId="260"/>
            <ac:picMk id="65" creationId="{7EC3BA47-2D7A-61EF-5803-CE6E8C7DF2FF}"/>
          </ac:picMkLst>
        </pc:picChg>
        <pc:picChg chg="add del mod">
          <ac:chgData name="Moritz Baldauf" userId="d2a8e088faa3b6be" providerId="LiveId" clId="{AFD4AF01-42D3-4DF7-86A4-18592521B038}" dt="2025-10-30T19:12:40.106" v="2804" actId="478"/>
          <ac:picMkLst>
            <pc:docMk/>
            <pc:sldMk cId="4109937878" sldId="260"/>
            <ac:picMk id="67" creationId="{2DBC4F37-F24D-C7D2-D171-4379F21A9269}"/>
          </ac:picMkLst>
        </pc:picChg>
        <pc:picChg chg="add mod">
          <ac:chgData name="Moritz Baldauf" userId="d2a8e088faa3b6be" providerId="LiveId" clId="{AFD4AF01-42D3-4DF7-86A4-18592521B038}" dt="2025-10-30T19:29:51.640" v="3176" actId="1036"/>
          <ac:picMkLst>
            <pc:docMk/>
            <pc:sldMk cId="4109937878" sldId="260"/>
            <ac:picMk id="69" creationId="{B2191CED-C239-C17E-AAFC-FF25B38AAFBF}"/>
          </ac:picMkLst>
        </pc:picChg>
        <pc:picChg chg="add del mod">
          <ac:chgData name="Moritz Baldauf" userId="d2a8e088faa3b6be" providerId="LiveId" clId="{AFD4AF01-42D3-4DF7-86A4-18592521B038}" dt="2025-10-30T19:21:24.883" v="2818" actId="478"/>
          <ac:picMkLst>
            <pc:docMk/>
            <pc:sldMk cId="4109937878" sldId="260"/>
            <ac:picMk id="71" creationId="{1D33294D-1C7C-712D-B603-8ED8F38531C0}"/>
          </ac:picMkLst>
        </pc:picChg>
        <pc:picChg chg="add mod">
          <ac:chgData name="Moritz Baldauf" userId="d2a8e088faa3b6be" providerId="LiveId" clId="{AFD4AF01-42D3-4DF7-86A4-18592521B038}" dt="2025-10-30T19:30:49.208" v="3196" actId="1076"/>
          <ac:picMkLst>
            <pc:docMk/>
            <pc:sldMk cId="4109937878" sldId="260"/>
            <ac:picMk id="73" creationId="{53312B55-A0B7-BE89-8803-1D12CAE9C4F1}"/>
          </ac:picMkLst>
        </pc:picChg>
        <pc:picChg chg="add mod">
          <ac:chgData name="Moritz Baldauf" userId="d2a8e088faa3b6be" providerId="LiveId" clId="{AFD4AF01-42D3-4DF7-86A4-18592521B038}" dt="2025-10-30T19:29:23.712" v="3151" actId="1038"/>
          <ac:picMkLst>
            <pc:docMk/>
            <pc:sldMk cId="4109937878" sldId="260"/>
            <ac:picMk id="75" creationId="{B28097D1-0B68-6EAA-5CC6-B1C97B02739A}"/>
          </ac:picMkLst>
        </pc:picChg>
        <pc:picChg chg="add del mod">
          <ac:chgData name="Moritz Baldauf" userId="d2a8e088faa3b6be" providerId="LiveId" clId="{AFD4AF01-42D3-4DF7-86A4-18592521B038}" dt="2025-10-30T19:23:25.507" v="2841" actId="478"/>
          <ac:picMkLst>
            <pc:docMk/>
            <pc:sldMk cId="4109937878" sldId="260"/>
            <ac:picMk id="77" creationId="{7B0E4C9C-3D63-DAF5-BAE6-982F1325D41E}"/>
          </ac:picMkLst>
        </pc:picChg>
        <pc:picChg chg="add mod">
          <ac:chgData name="Moritz Baldauf" userId="d2a8e088faa3b6be" providerId="LiveId" clId="{AFD4AF01-42D3-4DF7-86A4-18592521B038}" dt="2025-10-30T19:29:30.923" v="3161" actId="1036"/>
          <ac:picMkLst>
            <pc:docMk/>
            <pc:sldMk cId="4109937878" sldId="260"/>
            <ac:picMk id="79" creationId="{557E423C-560B-CCF3-F826-5EAD137111CD}"/>
          </ac:picMkLst>
        </pc:picChg>
        <pc:picChg chg="add mod">
          <ac:chgData name="Moritz Baldauf" userId="d2a8e088faa3b6be" providerId="LiveId" clId="{AFD4AF01-42D3-4DF7-86A4-18592521B038}" dt="2025-10-30T19:29:30.923" v="3161" actId="1036"/>
          <ac:picMkLst>
            <pc:docMk/>
            <pc:sldMk cId="4109937878" sldId="260"/>
            <ac:picMk id="81" creationId="{A867CA90-C9BA-20AD-52BC-37074BC93FD5}"/>
          </ac:picMkLst>
        </pc:picChg>
        <pc:picChg chg="add mod">
          <ac:chgData name="Moritz Baldauf" userId="d2a8e088faa3b6be" providerId="LiveId" clId="{AFD4AF01-42D3-4DF7-86A4-18592521B038}" dt="2025-10-30T19:29:17.056" v="3128" actId="552"/>
          <ac:picMkLst>
            <pc:docMk/>
            <pc:sldMk cId="4109937878" sldId="260"/>
            <ac:picMk id="83" creationId="{1931B75B-AF03-9DF0-670C-6457F7F0B674}"/>
          </ac:picMkLst>
        </pc:picChg>
        <pc:picChg chg="add mod">
          <ac:chgData name="Moritz Baldauf" userId="d2a8e088faa3b6be" providerId="LiveId" clId="{AFD4AF01-42D3-4DF7-86A4-18592521B038}" dt="2025-10-30T19:23:58.406" v="2854" actId="571"/>
          <ac:picMkLst>
            <pc:docMk/>
            <pc:sldMk cId="4109937878" sldId="260"/>
            <ac:picMk id="84" creationId="{58A108BA-DEF7-1758-25E5-8C9080EC6572}"/>
          </ac:picMkLst>
        </pc:picChg>
        <pc:picChg chg="add mod">
          <ac:chgData name="Moritz Baldauf" userId="d2a8e088faa3b6be" providerId="LiveId" clId="{AFD4AF01-42D3-4DF7-86A4-18592521B038}" dt="2025-10-30T19:23:58.406" v="2854" actId="571"/>
          <ac:picMkLst>
            <pc:docMk/>
            <pc:sldMk cId="4109937878" sldId="260"/>
            <ac:picMk id="85" creationId="{5458A1C1-A3E6-2AFE-415A-9CD8A11B6282}"/>
          </ac:picMkLst>
        </pc:picChg>
        <pc:picChg chg="add mod">
          <ac:chgData name="Moritz Baldauf" userId="d2a8e088faa3b6be" providerId="LiveId" clId="{AFD4AF01-42D3-4DF7-86A4-18592521B038}" dt="2025-10-30T19:23:58.406" v="2854" actId="571"/>
          <ac:picMkLst>
            <pc:docMk/>
            <pc:sldMk cId="4109937878" sldId="260"/>
            <ac:picMk id="86" creationId="{14A40B49-A7DD-7F8D-D825-06220C457EA1}"/>
          </ac:picMkLst>
        </pc:picChg>
        <pc:picChg chg="add mod">
          <ac:chgData name="Moritz Baldauf" userId="d2a8e088faa3b6be" providerId="LiveId" clId="{AFD4AF01-42D3-4DF7-86A4-18592521B038}" dt="2025-10-30T19:29:02.986" v="3120" actId="571"/>
          <ac:picMkLst>
            <pc:docMk/>
            <pc:sldMk cId="4109937878" sldId="260"/>
            <ac:picMk id="97" creationId="{EAD3FF1D-9F98-F0B8-63BD-3B60B5D0B218}"/>
          </ac:picMkLst>
        </pc:picChg>
        <pc:picChg chg="add mod">
          <ac:chgData name="Moritz Baldauf" userId="d2a8e088faa3b6be" providerId="LiveId" clId="{AFD4AF01-42D3-4DF7-86A4-18592521B038}" dt="2025-10-30T19:29:02.986" v="3120" actId="571"/>
          <ac:picMkLst>
            <pc:docMk/>
            <pc:sldMk cId="4109937878" sldId="260"/>
            <ac:picMk id="98" creationId="{2A5217FF-0829-3BEC-067F-66F7DC935113}"/>
          </ac:picMkLst>
        </pc:picChg>
      </pc:sldChg>
      <pc:sldChg chg="addSp delSp modSp add mod">
        <pc:chgData name="Moritz Baldauf" userId="d2a8e088faa3b6be" providerId="LiveId" clId="{AFD4AF01-42D3-4DF7-86A4-18592521B038}" dt="2025-10-30T19:37:08.212" v="3304" actId="20577"/>
        <pc:sldMkLst>
          <pc:docMk/>
          <pc:sldMk cId="2213968062" sldId="261"/>
        </pc:sldMkLst>
        <pc:spChg chg="add mod">
          <ac:chgData name="Moritz Baldauf" userId="d2a8e088faa3b6be" providerId="LiveId" clId="{AFD4AF01-42D3-4DF7-86A4-18592521B038}" dt="2025-10-30T19:37:08.212" v="3304" actId="20577"/>
          <ac:spMkLst>
            <pc:docMk/>
            <pc:sldMk cId="2213968062" sldId="261"/>
            <ac:spMk id="6" creationId="{9ABBBA83-23DB-F755-3AB0-4F9D4724C5F4}"/>
          </ac:spMkLst>
        </pc:spChg>
        <pc:spChg chg="add mod">
          <ac:chgData name="Moritz Baldauf" userId="d2a8e088faa3b6be" providerId="LiveId" clId="{AFD4AF01-42D3-4DF7-86A4-18592521B038}" dt="2025-10-30T19:35:15.458" v="3286" actId="1038"/>
          <ac:spMkLst>
            <pc:docMk/>
            <pc:sldMk cId="2213968062" sldId="261"/>
            <ac:spMk id="8" creationId="{66A72EB9-57FF-10DE-EEC1-FF1154511B93}"/>
          </ac:spMkLst>
        </pc:spChg>
        <pc:spChg chg="add mod">
          <ac:chgData name="Moritz Baldauf" userId="d2a8e088faa3b6be" providerId="LiveId" clId="{AFD4AF01-42D3-4DF7-86A4-18592521B038}" dt="2025-10-30T19:35:05.438" v="3283" actId="1037"/>
          <ac:spMkLst>
            <pc:docMk/>
            <pc:sldMk cId="2213968062" sldId="261"/>
            <ac:spMk id="13" creationId="{0FD2D4BD-735B-D605-9112-BB1180CF4EAE}"/>
          </ac:spMkLst>
        </pc:spChg>
        <pc:spChg chg="add mod">
          <ac:chgData name="Moritz Baldauf" userId="d2a8e088faa3b6be" providerId="LiveId" clId="{AFD4AF01-42D3-4DF7-86A4-18592521B038}" dt="2025-10-30T19:35:15.458" v="3286" actId="1038"/>
          <ac:spMkLst>
            <pc:docMk/>
            <pc:sldMk cId="2213968062" sldId="261"/>
            <ac:spMk id="18" creationId="{9D7A10C3-0F43-9260-54E6-CA311556DB9B}"/>
          </ac:spMkLst>
        </pc:spChg>
        <pc:spChg chg="del mod">
          <ac:chgData name="Moritz Baldauf" userId="d2a8e088faa3b6be" providerId="LiveId" clId="{AFD4AF01-42D3-4DF7-86A4-18592521B038}" dt="2025-10-30T19:32:43.629" v="3214" actId="478"/>
          <ac:spMkLst>
            <pc:docMk/>
            <pc:sldMk cId="2213968062" sldId="261"/>
            <ac:spMk id="26" creationId="{41C1B899-A32E-B1CD-F642-21DFE31E09D4}"/>
          </ac:spMkLst>
        </pc:spChg>
        <pc:spChg chg="del mod">
          <ac:chgData name="Moritz Baldauf" userId="d2a8e088faa3b6be" providerId="LiveId" clId="{AFD4AF01-42D3-4DF7-86A4-18592521B038}" dt="2025-10-30T19:32:13.290" v="3204" actId="478"/>
          <ac:spMkLst>
            <pc:docMk/>
            <pc:sldMk cId="2213968062" sldId="261"/>
            <ac:spMk id="27" creationId="{C317E717-668B-49E9-8AFC-96E7AEB2DA7C}"/>
          </ac:spMkLst>
        </pc:spChg>
        <pc:spChg chg="mod">
          <ac:chgData name="Moritz Baldauf" userId="d2a8e088faa3b6be" providerId="LiveId" clId="{AFD4AF01-42D3-4DF7-86A4-18592521B038}" dt="2025-10-30T19:36:04.032" v="3288" actId="208"/>
          <ac:spMkLst>
            <pc:docMk/>
            <pc:sldMk cId="2213968062" sldId="261"/>
            <ac:spMk id="35" creationId="{4D888477-138F-5B0B-F755-181393E0E058}"/>
          </ac:spMkLst>
        </pc:spChg>
        <pc:spChg chg="mod">
          <ac:chgData name="Moritz Baldauf" userId="d2a8e088faa3b6be" providerId="LiveId" clId="{AFD4AF01-42D3-4DF7-86A4-18592521B038}" dt="2025-10-30T19:36:25.388" v="3296" actId="207"/>
          <ac:spMkLst>
            <pc:docMk/>
            <pc:sldMk cId="2213968062" sldId="261"/>
            <ac:spMk id="36" creationId="{947BF8D3-8580-300D-4288-43129A711FE8}"/>
          </ac:spMkLst>
        </pc:spChg>
        <pc:spChg chg="del mod">
          <ac:chgData name="Moritz Baldauf" userId="d2a8e088faa3b6be" providerId="LiveId" clId="{AFD4AF01-42D3-4DF7-86A4-18592521B038}" dt="2025-10-30T19:33:40.431" v="3236" actId="478"/>
          <ac:spMkLst>
            <pc:docMk/>
            <pc:sldMk cId="2213968062" sldId="261"/>
            <ac:spMk id="37" creationId="{C7200F99-9C91-4014-933C-E4924D9968AE}"/>
          </ac:spMkLst>
        </pc:spChg>
        <pc:spChg chg="del mod">
          <ac:chgData name="Moritz Baldauf" userId="d2a8e088faa3b6be" providerId="LiveId" clId="{AFD4AF01-42D3-4DF7-86A4-18592521B038}" dt="2025-10-30T19:33:22.970" v="3229" actId="478"/>
          <ac:spMkLst>
            <pc:docMk/>
            <pc:sldMk cId="2213968062" sldId="261"/>
            <ac:spMk id="38" creationId="{88E29770-B1B9-99EB-3402-B58E0FE769E5}"/>
          </ac:spMkLst>
        </pc:spChg>
        <pc:spChg chg="mod">
          <ac:chgData name="Moritz Baldauf" userId="d2a8e088faa3b6be" providerId="LiveId" clId="{AFD4AF01-42D3-4DF7-86A4-18592521B038}" dt="2025-10-30T19:36:08.669" v="3291" actId="207"/>
          <ac:spMkLst>
            <pc:docMk/>
            <pc:sldMk cId="2213968062" sldId="261"/>
            <ac:spMk id="44" creationId="{2DA641D9-B483-027F-FEA6-4682BE747F27}"/>
          </ac:spMkLst>
        </pc:spChg>
        <pc:spChg chg="mod">
          <ac:chgData name="Moritz Baldauf" userId="d2a8e088faa3b6be" providerId="LiveId" clId="{AFD4AF01-42D3-4DF7-86A4-18592521B038}" dt="2025-10-30T19:36:28.483" v="3297" actId="207"/>
          <ac:spMkLst>
            <pc:docMk/>
            <pc:sldMk cId="2213968062" sldId="261"/>
            <ac:spMk id="45" creationId="{B3DC6946-BFF3-2BDE-80E7-6391C98321C6}"/>
          </ac:spMkLst>
        </pc:spChg>
        <pc:spChg chg="mod">
          <ac:chgData name="Moritz Baldauf" userId="d2a8e088faa3b6be" providerId="LiveId" clId="{AFD4AF01-42D3-4DF7-86A4-18592521B038}" dt="2025-10-30T19:36:14.947" v="3293" actId="208"/>
          <ac:spMkLst>
            <pc:docMk/>
            <pc:sldMk cId="2213968062" sldId="261"/>
            <ac:spMk id="89" creationId="{43757A0A-44B7-0168-E651-9C087CE8ABB9}"/>
          </ac:spMkLst>
        </pc:spChg>
        <pc:spChg chg="mod">
          <ac:chgData name="Moritz Baldauf" userId="d2a8e088faa3b6be" providerId="LiveId" clId="{AFD4AF01-42D3-4DF7-86A4-18592521B038}" dt="2025-10-30T19:36:19.296" v="3295" actId="207"/>
          <ac:spMkLst>
            <pc:docMk/>
            <pc:sldMk cId="2213968062" sldId="261"/>
            <ac:spMk id="90" creationId="{7EAE5F93-B1A2-9CD9-4735-B8BF4D662F29}"/>
          </ac:spMkLst>
        </pc:spChg>
        <pc:grpChg chg="mod">
          <ac:chgData name="Moritz Baldauf" userId="d2a8e088faa3b6be" providerId="LiveId" clId="{AFD4AF01-42D3-4DF7-86A4-18592521B038}" dt="2025-10-30T19:36:08.669" v="3291" actId="207"/>
          <ac:grpSpMkLst>
            <pc:docMk/>
            <pc:sldMk cId="2213968062" sldId="261"/>
            <ac:grpSpMk id="43" creationId="{C557DF45-9433-6AA9-867D-FE585AAD8353}"/>
          </ac:grpSpMkLst>
        </pc:grpChg>
        <pc:cxnChg chg="add mod">
          <ac:chgData name="Moritz Baldauf" userId="d2a8e088faa3b6be" providerId="LiveId" clId="{AFD4AF01-42D3-4DF7-86A4-18592521B038}" dt="2025-10-30T19:33:06.217" v="3224" actId="12789"/>
          <ac:cxnSpMkLst>
            <pc:docMk/>
            <pc:sldMk cId="2213968062" sldId="261"/>
            <ac:cxnSpMk id="3" creationId="{CF5E49CA-1EF0-96A6-E0FC-54E9D9C97F88}"/>
          </ac:cxnSpMkLst>
        </pc:cxnChg>
        <pc:cxnChg chg="add mod">
          <ac:chgData name="Moritz Baldauf" userId="d2a8e088faa3b6be" providerId="LiveId" clId="{AFD4AF01-42D3-4DF7-86A4-18592521B038}" dt="2025-10-30T19:33:06.217" v="3224" actId="12789"/>
          <ac:cxnSpMkLst>
            <pc:docMk/>
            <pc:sldMk cId="2213968062" sldId="261"/>
            <ac:cxnSpMk id="9" creationId="{155972F2-971B-FFFB-B1D0-E83B49F80BC2}"/>
          </ac:cxnSpMkLst>
        </pc:cxnChg>
        <pc:cxnChg chg="add mod">
          <ac:chgData name="Moritz Baldauf" userId="d2a8e088faa3b6be" providerId="LiveId" clId="{AFD4AF01-42D3-4DF7-86A4-18592521B038}" dt="2025-10-30T19:33:35.221" v="3233" actId="1076"/>
          <ac:cxnSpMkLst>
            <pc:docMk/>
            <pc:sldMk cId="2213968062" sldId="261"/>
            <ac:cxnSpMk id="14" creationId="{DC8DF005-9CDD-2FC4-2008-9222239AC264}"/>
          </ac:cxnSpMkLst>
        </pc:cxnChg>
        <pc:cxnChg chg="add mod">
          <ac:chgData name="Moritz Baldauf" userId="d2a8e088faa3b6be" providerId="LiveId" clId="{AFD4AF01-42D3-4DF7-86A4-18592521B038}" dt="2025-10-30T19:33:48.199" v="3238" actId="1076"/>
          <ac:cxnSpMkLst>
            <pc:docMk/>
            <pc:sldMk cId="2213968062" sldId="261"/>
            <ac:cxnSpMk id="15" creationId="{19ABE713-C8CB-B357-31CD-30507572E7FE}"/>
          </ac:cxnSpMkLst>
        </pc:cxnChg>
        <pc:cxnChg chg="add mod">
          <ac:chgData name="Moritz Baldauf" userId="d2a8e088faa3b6be" providerId="LiveId" clId="{AFD4AF01-42D3-4DF7-86A4-18592521B038}" dt="2025-10-30T19:33:50.417" v="3239"/>
          <ac:cxnSpMkLst>
            <pc:docMk/>
            <pc:sldMk cId="2213968062" sldId="261"/>
            <ac:cxnSpMk id="16" creationId="{50569016-1E05-6A04-5964-EF5462291683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BC0D4A-1832-45ED-ACA3-13DB8BB18BE4}" type="datetimeFigureOut">
              <a:rPr lang="en-AT" smtClean="0"/>
              <a:t>01/11/2025</a:t>
            </a:fld>
            <a:endParaRPr lang="en-AT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271713" y="1143000"/>
            <a:ext cx="23145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T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EB68914-A27C-4535-8DDE-FFBAD91E2856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7966002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68914-A27C-4535-8DDE-FFBAD91E2856}" type="slidenum">
              <a:rPr lang="en-AT" smtClean="0"/>
              <a:t>2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51931177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214ABD-73E8-4F4F-8490-BC6EB7CEA4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5B4A771-9E91-57FA-05DC-BF86A4D1DD2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F8EA0F3-CDC3-7459-7A15-02F15D6AF8E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AT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61271-9676-4E26-6D5D-F550E2F7E9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EB68914-A27C-4535-8DDE-FFBAD91E2856}" type="slidenum">
              <a:rPr lang="en-AT" smtClean="0"/>
              <a:t>3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308657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20090" y="2095078"/>
            <a:ext cx="8161020" cy="4456853"/>
          </a:xfrm>
        </p:spPr>
        <p:txBody>
          <a:bodyPr anchor="b"/>
          <a:lstStyle>
            <a:lvl1pPr algn="ctr"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6723804"/>
            <a:ext cx="7200900" cy="3090756"/>
          </a:xfrm>
        </p:spPr>
        <p:txBody>
          <a:bodyPr/>
          <a:lstStyle>
            <a:lvl1pPr marL="0" indent="0" algn="ctr">
              <a:buNone/>
              <a:defRPr sz="2520"/>
            </a:lvl1pPr>
            <a:lvl2pPr marL="480060" indent="0" algn="ctr">
              <a:buNone/>
              <a:defRPr sz="2100"/>
            </a:lvl2pPr>
            <a:lvl3pPr marL="960120" indent="0" algn="ctr">
              <a:buNone/>
              <a:defRPr sz="1890"/>
            </a:lvl3pPr>
            <a:lvl4pPr marL="1440180" indent="0" algn="ctr">
              <a:buNone/>
              <a:defRPr sz="1680"/>
            </a:lvl4pPr>
            <a:lvl5pPr marL="1920240" indent="0" algn="ctr">
              <a:buNone/>
              <a:defRPr sz="1680"/>
            </a:lvl5pPr>
            <a:lvl6pPr marL="2400300" indent="0" algn="ctr">
              <a:buNone/>
              <a:defRPr sz="1680"/>
            </a:lvl6pPr>
            <a:lvl7pPr marL="2880360" indent="0" algn="ctr">
              <a:buNone/>
              <a:defRPr sz="1680"/>
            </a:lvl7pPr>
            <a:lvl8pPr marL="3360420" indent="0" algn="ctr">
              <a:buNone/>
              <a:defRPr sz="1680"/>
            </a:lvl8pPr>
            <a:lvl9pPr marL="3840480" indent="0" algn="ctr">
              <a:buNone/>
              <a:defRPr sz="168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FBE3-E0D3-4C95-B731-1AA5885DBB2E}" type="datetimeFigureOut">
              <a:rPr lang="en-AT" smtClean="0"/>
              <a:t>01/11/2025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8F8E-9D7F-42F0-AD90-C3C4590429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611962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FBE3-E0D3-4C95-B731-1AA5885DBB2E}" type="datetimeFigureOut">
              <a:rPr lang="en-AT" smtClean="0"/>
              <a:t>01/11/2025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8F8E-9D7F-42F0-AD90-C3C4590429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459952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681567"/>
            <a:ext cx="2070259" cy="1084876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681567"/>
            <a:ext cx="6090761" cy="1084876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FBE3-E0D3-4C95-B731-1AA5885DBB2E}" type="datetimeFigureOut">
              <a:rPr lang="en-AT" smtClean="0"/>
              <a:t>01/11/2025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8F8E-9D7F-42F0-AD90-C3C4590429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1831738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2139" y="254844"/>
            <a:ext cx="8645236" cy="1213732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2139" y="2682307"/>
            <a:ext cx="8645236" cy="9354521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73825" y="12205973"/>
            <a:ext cx="8645236" cy="462624"/>
          </a:xfrm>
        </p:spPr>
        <p:txBody>
          <a:bodyPr/>
          <a:lstStyle>
            <a:lvl1pPr algn="l">
              <a:defRPr/>
            </a:lvl1pPr>
          </a:lstStyle>
          <a:p>
            <a:r>
              <a:rPr lang="en-GB" dirty="0"/>
              <a:t>References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234682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3191514"/>
            <a:ext cx="8281035" cy="5325109"/>
          </a:xfrm>
        </p:spPr>
        <p:txBody>
          <a:bodyPr anchor="b"/>
          <a:lstStyle>
            <a:lvl1pPr>
              <a:defRPr sz="63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8567000"/>
            <a:ext cx="8281035" cy="2800349"/>
          </a:xfrm>
        </p:spPr>
        <p:txBody>
          <a:bodyPr/>
          <a:lstStyle>
            <a:lvl1pPr marL="0" indent="0">
              <a:buNone/>
              <a:defRPr sz="2520">
                <a:solidFill>
                  <a:schemeClr val="tx1">
                    <a:tint val="82000"/>
                  </a:schemeClr>
                </a:solidFill>
              </a:defRPr>
            </a:lvl1pPr>
            <a:lvl2pPr marL="480060" indent="0">
              <a:buNone/>
              <a:defRPr sz="2100">
                <a:solidFill>
                  <a:schemeClr val="tx1">
                    <a:tint val="82000"/>
                  </a:schemeClr>
                </a:solidFill>
              </a:defRPr>
            </a:lvl2pPr>
            <a:lvl3pPr marL="96012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3pPr>
            <a:lvl4pPr marL="14401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4pPr>
            <a:lvl5pPr marL="192024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5pPr>
            <a:lvl6pPr marL="240030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6pPr>
            <a:lvl7pPr marL="288036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7pPr>
            <a:lvl8pPr marL="336042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8pPr>
            <a:lvl9pPr marL="3840480" indent="0">
              <a:buNone/>
              <a:defRPr sz="168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FBE3-E0D3-4C95-B731-1AA5885DBB2E}" type="datetimeFigureOut">
              <a:rPr lang="en-AT" smtClean="0"/>
              <a:t>01/11/2025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8F8E-9D7F-42F0-AD90-C3C4590429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638065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3407833"/>
            <a:ext cx="4080510" cy="81224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FBE3-E0D3-4C95-B731-1AA5885DBB2E}" type="datetimeFigureOut">
              <a:rPr lang="en-AT" smtClean="0"/>
              <a:t>01/11/2025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8F8E-9D7F-42F0-AD90-C3C4590429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491093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681570"/>
            <a:ext cx="8281035" cy="24743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3138171"/>
            <a:ext cx="4061757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4676140"/>
            <a:ext cx="4061757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8" y="3138171"/>
            <a:ext cx="4081761" cy="1537969"/>
          </a:xfrm>
        </p:spPr>
        <p:txBody>
          <a:bodyPr anchor="b"/>
          <a:lstStyle>
            <a:lvl1pPr marL="0" indent="0">
              <a:buNone/>
              <a:defRPr sz="2520" b="1"/>
            </a:lvl1pPr>
            <a:lvl2pPr marL="480060" indent="0">
              <a:buNone/>
              <a:defRPr sz="2100" b="1"/>
            </a:lvl2pPr>
            <a:lvl3pPr marL="960120" indent="0">
              <a:buNone/>
              <a:defRPr sz="1890" b="1"/>
            </a:lvl3pPr>
            <a:lvl4pPr marL="1440180" indent="0">
              <a:buNone/>
              <a:defRPr sz="1680" b="1"/>
            </a:lvl4pPr>
            <a:lvl5pPr marL="1920240" indent="0">
              <a:buNone/>
              <a:defRPr sz="1680" b="1"/>
            </a:lvl5pPr>
            <a:lvl6pPr marL="2400300" indent="0">
              <a:buNone/>
              <a:defRPr sz="1680" b="1"/>
            </a:lvl6pPr>
            <a:lvl7pPr marL="2880360" indent="0">
              <a:buNone/>
              <a:defRPr sz="1680" b="1"/>
            </a:lvl7pPr>
            <a:lvl8pPr marL="3360420" indent="0">
              <a:buNone/>
              <a:defRPr sz="1680" b="1"/>
            </a:lvl8pPr>
            <a:lvl9pPr marL="3840480" indent="0">
              <a:buNone/>
              <a:defRPr sz="168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8" y="4676140"/>
            <a:ext cx="4081761" cy="68778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FBE3-E0D3-4C95-B731-1AA5885DBB2E}" type="datetimeFigureOut">
              <a:rPr lang="en-AT" smtClean="0"/>
              <a:t>01/11/2025</a:t>
            </a:fld>
            <a:endParaRPr lang="en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8F8E-9D7F-42F0-AD90-C3C4590429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961043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FBE3-E0D3-4C95-B731-1AA5885DBB2E}" type="datetimeFigureOut">
              <a:rPr lang="en-AT" smtClean="0"/>
              <a:t>01/11/2025</a:t>
            </a:fld>
            <a:endParaRPr lang="en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8F8E-9D7F-42F0-AD90-C3C4590429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38683462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FBE3-E0D3-4C95-B731-1AA5885DBB2E}" type="datetimeFigureOut">
              <a:rPr lang="en-AT" smtClean="0"/>
              <a:t>01/11/2025</a:t>
            </a:fld>
            <a:endParaRPr lang="en-A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8F8E-9D7F-42F0-AD90-C3C4590429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70150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1843196"/>
            <a:ext cx="4860608" cy="9097433"/>
          </a:xfrm>
        </p:spPr>
        <p:txBody>
          <a:bodyPr/>
          <a:lstStyle>
            <a:lvl1pPr>
              <a:defRPr sz="3360"/>
            </a:lvl1pPr>
            <a:lvl2pPr>
              <a:defRPr sz="2940"/>
            </a:lvl2pPr>
            <a:lvl3pPr>
              <a:defRPr sz="2520"/>
            </a:lvl3pPr>
            <a:lvl4pPr>
              <a:defRPr sz="2100"/>
            </a:lvl4pPr>
            <a:lvl5pPr>
              <a:defRPr sz="2100"/>
            </a:lvl5pPr>
            <a:lvl6pPr>
              <a:defRPr sz="2100"/>
            </a:lvl6pPr>
            <a:lvl7pPr>
              <a:defRPr sz="2100"/>
            </a:lvl7pPr>
            <a:lvl8pPr>
              <a:defRPr sz="2100"/>
            </a:lvl8pPr>
            <a:lvl9pPr>
              <a:defRPr sz="21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FBE3-E0D3-4C95-B731-1AA5885DBB2E}" type="datetimeFigureOut">
              <a:rPr lang="en-AT" smtClean="0"/>
              <a:t>01/11/2025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8F8E-9D7F-42F0-AD90-C3C4590429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3541416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853440"/>
            <a:ext cx="3096637" cy="2987040"/>
          </a:xfrm>
        </p:spPr>
        <p:txBody>
          <a:bodyPr anchor="b"/>
          <a:lstStyle>
            <a:lvl1pPr>
              <a:defRPr sz="336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1843196"/>
            <a:ext cx="4860608" cy="9097433"/>
          </a:xfrm>
        </p:spPr>
        <p:txBody>
          <a:bodyPr anchor="t"/>
          <a:lstStyle>
            <a:lvl1pPr marL="0" indent="0">
              <a:buNone/>
              <a:defRPr sz="3360"/>
            </a:lvl1pPr>
            <a:lvl2pPr marL="480060" indent="0">
              <a:buNone/>
              <a:defRPr sz="2940"/>
            </a:lvl2pPr>
            <a:lvl3pPr marL="960120" indent="0">
              <a:buNone/>
              <a:defRPr sz="2520"/>
            </a:lvl3pPr>
            <a:lvl4pPr marL="1440180" indent="0">
              <a:buNone/>
              <a:defRPr sz="2100"/>
            </a:lvl4pPr>
            <a:lvl5pPr marL="1920240" indent="0">
              <a:buNone/>
              <a:defRPr sz="2100"/>
            </a:lvl5pPr>
            <a:lvl6pPr marL="2400300" indent="0">
              <a:buNone/>
              <a:defRPr sz="2100"/>
            </a:lvl6pPr>
            <a:lvl7pPr marL="2880360" indent="0">
              <a:buNone/>
              <a:defRPr sz="2100"/>
            </a:lvl7pPr>
            <a:lvl8pPr marL="3360420" indent="0">
              <a:buNone/>
              <a:defRPr sz="2100"/>
            </a:lvl8pPr>
            <a:lvl9pPr marL="3840480" indent="0">
              <a:buNone/>
              <a:defRPr sz="21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3840480"/>
            <a:ext cx="3096637" cy="7114964"/>
          </a:xfrm>
        </p:spPr>
        <p:txBody>
          <a:bodyPr/>
          <a:lstStyle>
            <a:lvl1pPr marL="0" indent="0">
              <a:buNone/>
              <a:defRPr sz="1680"/>
            </a:lvl1pPr>
            <a:lvl2pPr marL="480060" indent="0">
              <a:buNone/>
              <a:defRPr sz="1470"/>
            </a:lvl2pPr>
            <a:lvl3pPr marL="960120" indent="0">
              <a:buNone/>
              <a:defRPr sz="1260"/>
            </a:lvl3pPr>
            <a:lvl4pPr marL="1440180" indent="0">
              <a:buNone/>
              <a:defRPr sz="1050"/>
            </a:lvl4pPr>
            <a:lvl5pPr marL="1920240" indent="0">
              <a:buNone/>
              <a:defRPr sz="1050"/>
            </a:lvl5pPr>
            <a:lvl6pPr marL="2400300" indent="0">
              <a:buNone/>
              <a:defRPr sz="1050"/>
            </a:lvl6pPr>
            <a:lvl7pPr marL="2880360" indent="0">
              <a:buNone/>
              <a:defRPr sz="1050"/>
            </a:lvl7pPr>
            <a:lvl8pPr marL="3360420" indent="0">
              <a:buNone/>
              <a:defRPr sz="1050"/>
            </a:lvl8pPr>
            <a:lvl9pPr marL="3840480" indent="0">
              <a:buNone/>
              <a:defRPr sz="10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8BFBE3-E0D3-4C95-B731-1AA5885DBB2E}" type="datetimeFigureOut">
              <a:rPr lang="en-AT" smtClean="0"/>
              <a:t>01/11/2025</a:t>
            </a:fld>
            <a:endParaRPr lang="en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9B8F8E-9D7F-42F0-AD90-C3C4590429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13653104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681570"/>
            <a:ext cx="8281035" cy="24743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3407833"/>
            <a:ext cx="8281035" cy="81224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88BFBE3-E0D3-4C95-B731-1AA5885DBB2E}" type="datetimeFigureOut">
              <a:rPr lang="en-AT" smtClean="0"/>
              <a:t>01/11/2025</a:t>
            </a:fld>
            <a:endParaRPr lang="en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11865189"/>
            <a:ext cx="3240405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11865189"/>
            <a:ext cx="2160270" cy="6815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6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19B8F8E-9D7F-42F0-AD90-C3C4590429B3}" type="slidenum">
              <a:rPr lang="en-AT" smtClean="0"/>
              <a:t>‹#›</a:t>
            </a:fld>
            <a:endParaRPr lang="en-AT"/>
          </a:p>
        </p:txBody>
      </p:sp>
    </p:spTree>
    <p:extLst>
      <p:ext uri="{BB962C8B-B14F-4D97-AF65-F5344CB8AC3E}">
        <p14:creationId xmlns:p14="http://schemas.microsoft.com/office/powerpoint/2010/main" val="261381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60120" rtl="0" eaLnBrk="1" latinLnBrk="0" hangingPunct="1">
        <a:lnSpc>
          <a:spcPct val="90000"/>
        </a:lnSpc>
        <a:spcBef>
          <a:spcPct val="0"/>
        </a:spcBef>
        <a:buNone/>
        <a:defRPr sz="462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0030" indent="-240030" algn="l" defTabSz="960120" rtl="0" eaLnBrk="1" latinLnBrk="0" hangingPunct="1">
        <a:lnSpc>
          <a:spcPct val="90000"/>
        </a:lnSpc>
        <a:spcBef>
          <a:spcPts val="1050"/>
        </a:spcBef>
        <a:buFont typeface="Arial" panose="020B0604020202020204" pitchFamily="34" charset="0"/>
        <a:buChar char="•"/>
        <a:defRPr sz="2940" kern="1200">
          <a:solidFill>
            <a:schemeClr val="tx1"/>
          </a:solidFill>
          <a:latin typeface="+mn-lt"/>
          <a:ea typeface="+mn-ea"/>
          <a:cs typeface="+mn-cs"/>
        </a:defRPr>
      </a:lvl1pPr>
      <a:lvl2pPr marL="7200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520" kern="1200">
          <a:solidFill>
            <a:schemeClr val="tx1"/>
          </a:solidFill>
          <a:latin typeface="+mn-lt"/>
          <a:ea typeface="+mn-ea"/>
          <a:cs typeface="+mn-cs"/>
        </a:defRPr>
      </a:lvl2pPr>
      <a:lvl3pPr marL="12001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6802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216027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64033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312039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60045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4080510" indent="-240030" algn="l" defTabSz="960120" rtl="0" eaLnBrk="1" latinLnBrk="0" hangingPunct="1">
        <a:lnSpc>
          <a:spcPct val="90000"/>
        </a:lnSpc>
        <a:spcBef>
          <a:spcPts val="525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1pPr>
      <a:lvl2pPr marL="4800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601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3pPr>
      <a:lvl4pPr marL="14401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4pPr>
      <a:lvl5pPr marL="192024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5pPr>
      <a:lvl6pPr marL="240030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6pPr>
      <a:lvl7pPr marL="288036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7pPr>
      <a:lvl8pPr marL="336042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8pPr>
      <a:lvl9pPr marL="3840480" algn="l" defTabSz="960120" rtl="0" eaLnBrk="1" latinLnBrk="0" hangingPunct="1">
        <a:defRPr sz="18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1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image" Target="../media/image11.svg"/><Relationship Id="rId18" Type="http://schemas.openxmlformats.org/officeDocument/2006/relationships/image" Target="../media/image16.png"/><Relationship Id="rId3" Type="http://schemas.openxmlformats.org/officeDocument/2006/relationships/image" Target="../media/image1.png"/><Relationship Id="rId21" Type="http://schemas.openxmlformats.org/officeDocument/2006/relationships/image" Target="../media/image19.svg"/><Relationship Id="rId7" Type="http://schemas.openxmlformats.org/officeDocument/2006/relationships/image" Target="../media/image5.svg"/><Relationship Id="rId12" Type="http://schemas.openxmlformats.org/officeDocument/2006/relationships/image" Target="../media/image10.png"/><Relationship Id="rId17" Type="http://schemas.openxmlformats.org/officeDocument/2006/relationships/image" Target="../media/image15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11" Type="http://schemas.openxmlformats.org/officeDocument/2006/relationships/image" Target="../media/image9.svg"/><Relationship Id="rId5" Type="http://schemas.openxmlformats.org/officeDocument/2006/relationships/image" Target="../media/image3.png"/><Relationship Id="rId15" Type="http://schemas.openxmlformats.org/officeDocument/2006/relationships/image" Target="../media/image13.svg"/><Relationship Id="rId10" Type="http://schemas.openxmlformats.org/officeDocument/2006/relationships/image" Target="../media/image8.png"/><Relationship Id="rId19" Type="http://schemas.openxmlformats.org/officeDocument/2006/relationships/image" Target="../media/image17.svg"/><Relationship Id="rId4" Type="http://schemas.openxmlformats.org/officeDocument/2006/relationships/image" Target="../media/image2.png"/><Relationship Id="rId9" Type="http://schemas.openxmlformats.org/officeDocument/2006/relationships/image" Target="../media/image7.svg"/><Relationship Id="rId1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FFA07-58F8-82C4-329D-C7F9166742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Formatting Etc slide</a:t>
            </a:r>
            <a:endParaRPr lang="en-AT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DE422EEB-FDCB-95D2-DD09-D1AB67AB836A}"/>
              </a:ext>
            </a:extLst>
          </p:cNvPr>
          <p:cNvSpPr/>
          <p:nvPr/>
        </p:nvSpPr>
        <p:spPr>
          <a:xfrm>
            <a:off x="1147482" y="3460376"/>
            <a:ext cx="788894" cy="806824"/>
          </a:xfrm>
          <a:prstGeom prst="rect">
            <a:avLst/>
          </a:prstGeom>
          <a:solidFill>
            <a:srgbClr val="4CA1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F7CA824-B7F5-A0CD-56EF-2BB8CD58D8F4}"/>
              </a:ext>
            </a:extLst>
          </p:cNvPr>
          <p:cNvSpPr/>
          <p:nvPr/>
        </p:nvSpPr>
        <p:spPr>
          <a:xfrm>
            <a:off x="3260164" y="3460376"/>
            <a:ext cx="788894" cy="806824"/>
          </a:xfrm>
          <a:prstGeom prst="rect">
            <a:avLst/>
          </a:prstGeom>
          <a:solidFill>
            <a:srgbClr val="001D4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1FE5979-17B6-81C7-8B6C-C31D18ADAB79}"/>
              </a:ext>
            </a:extLst>
          </p:cNvPr>
          <p:cNvSpPr/>
          <p:nvPr/>
        </p:nvSpPr>
        <p:spPr>
          <a:xfrm>
            <a:off x="5372846" y="3460376"/>
            <a:ext cx="788894" cy="806824"/>
          </a:xfrm>
          <a:prstGeom prst="rect">
            <a:avLst/>
          </a:prstGeom>
          <a:solidFill>
            <a:srgbClr val="CA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1950094-3DF0-55A0-D005-D121922150FD}"/>
              </a:ext>
            </a:extLst>
          </p:cNvPr>
          <p:cNvSpPr/>
          <p:nvPr/>
        </p:nvSpPr>
        <p:spPr>
          <a:xfrm>
            <a:off x="7485529" y="3460376"/>
            <a:ext cx="788894" cy="806824"/>
          </a:xfrm>
          <a:prstGeom prst="rect">
            <a:avLst/>
          </a:prstGeom>
          <a:solidFill>
            <a:srgbClr val="44444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5652A05-E694-6F6F-5ECF-D1693944EAFA}"/>
              </a:ext>
            </a:extLst>
          </p:cNvPr>
          <p:cNvSpPr txBox="1"/>
          <p:nvPr/>
        </p:nvSpPr>
        <p:spPr>
          <a:xfrm>
            <a:off x="1147482" y="4683967"/>
            <a:ext cx="142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4ca1d6</a:t>
            </a:r>
            <a:endParaRPr lang="en-AT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61BF766-7951-65DB-EE57-EF14FCCD447C}"/>
              </a:ext>
            </a:extLst>
          </p:cNvPr>
          <p:cNvSpPr txBox="1"/>
          <p:nvPr/>
        </p:nvSpPr>
        <p:spPr>
          <a:xfrm>
            <a:off x="3120025" y="4730219"/>
            <a:ext cx="142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001d43</a:t>
            </a:r>
            <a:endParaRPr lang="en-AT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D97030-07CD-BF66-695D-1461DC704A14}"/>
              </a:ext>
            </a:extLst>
          </p:cNvPr>
          <p:cNvSpPr txBox="1"/>
          <p:nvPr/>
        </p:nvSpPr>
        <p:spPr>
          <a:xfrm>
            <a:off x="5053409" y="4838695"/>
            <a:ext cx="142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cacccc</a:t>
            </a:r>
            <a:endParaRPr lang="en-AT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4A40E40-8F2D-0A42-3CC2-80DE0D8586B3}"/>
              </a:ext>
            </a:extLst>
          </p:cNvPr>
          <p:cNvSpPr txBox="1"/>
          <p:nvPr/>
        </p:nvSpPr>
        <p:spPr>
          <a:xfrm>
            <a:off x="7560539" y="4654029"/>
            <a:ext cx="14277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PT" dirty="0"/>
              <a:t>444444</a:t>
            </a:r>
            <a:endParaRPr lang="en-AT" dirty="0"/>
          </a:p>
        </p:txBody>
      </p:sp>
    </p:spTree>
    <p:extLst>
      <p:ext uri="{BB962C8B-B14F-4D97-AF65-F5344CB8AC3E}">
        <p14:creationId xmlns:p14="http://schemas.microsoft.com/office/powerpoint/2010/main" val="18110720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18E879-F2B3-F8B5-B03A-8A89454A5C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08AAC99-8097-DBFE-7CA8-5C33478451E9}"/>
              </a:ext>
            </a:extLst>
          </p:cNvPr>
          <p:cNvSpPr txBox="1"/>
          <p:nvPr/>
        </p:nvSpPr>
        <p:spPr>
          <a:xfrm>
            <a:off x="5267325" y="1186416"/>
            <a:ext cx="240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15F2E-B999-7A81-374A-27A534AF21D8}"/>
              </a:ext>
            </a:extLst>
          </p:cNvPr>
          <p:cNvSpPr/>
          <p:nvPr/>
        </p:nvSpPr>
        <p:spPr>
          <a:xfrm>
            <a:off x="0" y="0"/>
            <a:ext cx="9601200" cy="1009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Amazing Airlines Customer Analysis</a:t>
            </a:r>
            <a:endParaRPr lang="en-AT" sz="4000" b="1" dirty="0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DE69141B-85B2-7439-53EC-7252D144D6F9}"/>
              </a:ext>
            </a:extLst>
          </p:cNvPr>
          <p:cNvSpPr/>
          <p:nvPr/>
        </p:nvSpPr>
        <p:spPr>
          <a:xfrm>
            <a:off x="4874559" y="1544515"/>
            <a:ext cx="4726641" cy="648000"/>
          </a:xfrm>
          <a:prstGeom prst="rect">
            <a:avLst/>
          </a:prstGeom>
          <a:solidFill>
            <a:srgbClr val="CA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Loyalty program growth is constant, but Lifetime Value growth is stagnating</a:t>
            </a:r>
            <a:endParaRPr lang="en-AT" b="1" dirty="0">
              <a:solidFill>
                <a:schemeClr val="tx1"/>
              </a:solidFill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D4532F9-16C5-7E60-48EF-FF0A7CE2110B}"/>
              </a:ext>
            </a:extLst>
          </p:cNvPr>
          <p:cNvSpPr/>
          <p:nvPr/>
        </p:nvSpPr>
        <p:spPr>
          <a:xfrm>
            <a:off x="0" y="1544515"/>
            <a:ext cx="4726641" cy="648000"/>
          </a:xfrm>
          <a:prstGeom prst="rect">
            <a:avLst/>
          </a:prstGeom>
          <a:solidFill>
            <a:srgbClr val="CA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Current Customer Segmentation doesn’t separate for Travel or Income</a:t>
            </a:r>
            <a:endParaRPr lang="en-AT" b="1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ADD8E28-3FD9-9E4E-0C24-16FFA2E1E466}"/>
              </a:ext>
            </a:extLst>
          </p:cNvPr>
          <p:cNvSpPr txBox="1"/>
          <p:nvPr/>
        </p:nvSpPr>
        <p:spPr>
          <a:xfrm>
            <a:off x="2487930" y="1009650"/>
            <a:ext cx="462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444444"/>
                </a:solidFill>
              </a:rPr>
              <a:t>Moritz Baldauf, Libero Biagi, Jenny Cubelo, Marcell Hajdú</a:t>
            </a:r>
            <a:endParaRPr lang="en-AT" sz="1400" dirty="0">
              <a:solidFill>
                <a:srgbClr val="444444"/>
              </a:solidFill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521C73F1-530B-A698-ED71-8DEA88CDC18E}"/>
              </a:ext>
            </a:extLst>
          </p:cNvPr>
          <p:cNvGrpSpPr/>
          <p:nvPr/>
        </p:nvGrpSpPr>
        <p:grpSpPr>
          <a:xfrm>
            <a:off x="562010" y="6150865"/>
            <a:ext cx="3698598" cy="1395971"/>
            <a:chOff x="952760" y="3036178"/>
            <a:chExt cx="3319272" cy="1831883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0AD06995-40BB-DA87-5DD8-654AF94B8180}"/>
                </a:ext>
              </a:extLst>
            </p:cNvPr>
            <p:cNvSpPr/>
            <p:nvPr/>
          </p:nvSpPr>
          <p:spPr>
            <a:xfrm>
              <a:off x="952760" y="3201261"/>
              <a:ext cx="3319272" cy="1666800"/>
            </a:xfrm>
            <a:prstGeom prst="roundRect">
              <a:avLst>
                <a:gd name="adj" fmla="val 15145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 kumimoji="0" lang="en-US" sz="3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lvl="0" algn="ctr">
                <a:defRPr/>
              </a:pP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 shown above, there is </a:t>
              </a:r>
              <a:r>
                <a:rPr kumimoji="0" lang="en-US" sz="1400" b="1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clear behavioral distinction</a:t>
              </a: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between customers across loyalty segments. This shows the </a:t>
              </a:r>
              <a:r>
                <a:rPr kumimoji="0" lang="en-US" sz="1400" b="1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need for a new approach to customer segmentation </a:t>
              </a: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and a rethinking of the existing loyalty program. 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05D898B6-0A80-1CB7-B8E9-FC16AFBD4B67}"/>
                </a:ext>
              </a:extLst>
            </p:cNvPr>
            <p:cNvSpPr/>
            <p:nvPr/>
          </p:nvSpPr>
          <p:spPr>
            <a:xfrm>
              <a:off x="1094949" y="3036178"/>
              <a:ext cx="3046538" cy="331361"/>
            </a:xfrm>
            <a:custGeom>
              <a:avLst/>
              <a:gdLst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37522 w 3046538"/>
                <a:gd name="connsiteY17" fmla="*/ 52906 h 331361"/>
                <a:gd name="connsiteX18" fmla="*/ 243006 w 3046538"/>
                <a:gd name="connsiteY18" fmla="*/ 44772 h 331361"/>
                <a:gd name="connsiteX19" fmla="*/ 351094 w 3046538"/>
                <a:gd name="connsiteY19" fmla="*/ 0 h 331361"/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43006 w 3046538"/>
                <a:gd name="connsiteY17" fmla="*/ 44772 h 331361"/>
                <a:gd name="connsiteX18" fmla="*/ 351094 w 3046538"/>
                <a:gd name="connsiteY18" fmla="*/ 0 h 3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6538" h="331361">
                  <a:moveTo>
                    <a:pt x="351094" y="0"/>
                  </a:moveTo>
                  <a:lnTo>
                    <a:pt x="2683799" y="0"/>
                  </a:lnTo>
                  <a:cubicBezTo>
                    <a:pt x="2704905" y="0"/>
                    <a:pt x="2725011" y="4278"/>
                    <a:pt x="2743299" y="12013"/>
                  </a:cubicBezTo>
                  <a:lnTo>
                    <a:pt x="2743789" y="12343"/>
                  </a:lnTo>
                  <a:lnTo>
                    <a:pt x="2747886" y="13140"/>
                  </a:lnTo>
                  <a:cubicBezTo>
                    <a:pt x="2767699" y="21175"/>
                    <a:pt x="2786265" y="33227"/>
                    <a:pt x="2802334" y="49296"/>
                  </a:cubicBezTo>
                  <a:cubicBezTo>
                    <a:pt x="2862432" y="109394"/>
                    <a:pt x="2943833" y="148189"/>
                    <a:pt x="3046538" y="165680"/>
                  </a:cubicBezTo>
                  <a:cubicBezTo>
                    <a:pt x="2943833" y="183171"/>
                    <a:pt x="2862432" y="221967"/>
                    <a:pt x="2802334" y="282064"/>
                  </a:cubicBezTo>
                  <a:cubicBezTo>
                    <a:pt x="2786265" y="298133"/>
                    <a:pt x="2767699" y="310186"/>
                    <a:pt x="2747886" y="318220"/>
                  </a:cubicBezTo>
                  <a:lnTo>
                    <a:pt x="2743791" y="319017"/>
                  </a:lnTo>
                  <a:lnTo>
                    <a:pt x="2743299" y="319349"/>
                  </a:lnTo>
                  <a:cubicBezTo>
                    <a:pt x="2725011" y="327084"/>
                    <a:pt x="2704905" y="331361"/>
                    <a:pt x="2683799" y="331361"/>
                  </a:cubicBezTo>
                  <a:lnTo>
                    <a:pt x="351094" y="331361"/>
                  </a:lnTo>
                  <a:cubicBezTo>
                    <a:pt x="308883" y="331361"/>
                    <a:pt x="270668" y="314252"/>
                    <a:pt x="243006" y="286589"/>
                  </a:cubicBezTo>
                  <a:lnTo>
                    <a:pt x="193128" y="241208"/>
                  </a:lnTo>
                  <a:cubicBezTo>
                    <a:pt x="140512" y="204273"/>
                    <a:pt x="76137" y="179097"/>
                    <a:pt x="0" y="165680"/>
                  </a:cubicBezTo>
                  <a:cubicBezTo>
                    <a:pt x="76137" y="152264"/>
                    <a:pt x="140512" y="127088"/>
                    <a:pt x="193128" y="90152"/>
                  </a:cubicBezTo>
                  <a:lnTo>
                    <a:pt x="243006" y="44772"/>
                  </a:lnTo>
                  <a:cubicBezTo>
                    <a:pt x="270668" y="17110"/>
                    <a:pt x="308883" y="0"/>
                    <a:pt x="351094" y="0"/>
                  </a:cubicBezTo>
                  <a:close/>
                </a:path>
              </a:pathLst>
            </a:custGeom>
            <a:solidFill>
              <a:srgbClr val="001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Analysis</a:t>
              </a:r>
            </a:p>
          </p:txBody>
        </p:sp>
      </p:grpSp>
      <p:sp>
        <p:nvSpPr>
          <p:cNvPr id="37" name="Rectangle 36">
            <a:extLst>
              <a:ext uri="{FF2B5EF4-FFF2-40B4-BE49-F238E27FC236}">
                <a16:creationId xmlns:a16="http://schemas.microsoft.com/office/drawing/2014/main" id="{3A289C87-BF80-CCBC-6B03-6592F92CF03B}"/>
              </a:ext>
            </a:extLst>
          </p:cNvPr>
          <p:cNvSpPr/>
          <p:nvPr/>
        </p:nvSpPr>
        <p:spPr>
          <a:xfrm>
            <a:off x="4874559" y="7644423"/>
            <a:ext cx="4726641" cy="648000"/>
          </a:xfrm>
          <a:prstGeom prst="rect">
            <a:avLst/>
          </a:prstGeom>
          <a:solidFill>
            <a:srgbClr val="CA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  <a:latin typeface="Aptos" panose="020B0004020202020204" pitchFamily="34" charset="0"/>
              </a:rPr>
              <a:t>Further clustering approaches should be </a:t>
            </a:r>
            <a:r>
              <a:rPr lang="en-GB" b="1" dirty="0">
                <a:solidFill>
                  <a:schemeClr val="tx1"/>
                </a:solidFill>
              </a:rPr>
              <a:t>based</a:t>
            </a:r>
            <a:r>
              <a:rPr lang="en-GB" b="1" dirty="0">
                <a:solidFill>
                  <a:schemeClr val="tx1"/>
                </a:solidFill>
                <a:latin typeface="Aptos" panose="020B0004020202020204" pitchFamily="34" charset="0"/>
              </a:rPr>
              <a:t> on behavioural and profit metrices</a:t>
            </a:r>
            <a:endParaRPr lang="en-AT" dirty="0">
              <a:solidFill>
                <a:schemeClr val="tx1"/>
              </a:solidFill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6466C8-E8F3-82C0-A5AF-7DB06EA61E2E}"/>
              </a:ext>
            </a:extLst>
          </p:cNvPr>
          <p:cNvSpPr/>
          <p:nvPr/>
        </p:nvSpPr>
        <p:spPr>
          <a:xfrm>
            <a:off x="0" y="7644423"/>
            <a:ext cx="4726641" cy="648000"/>
          </a:xfrm>
          <a:prstGeom prst="rect">
            <a:avLst/>
          </a:prstGeom>
          <a:solidFill>
            <a:srgbClr val="CACCCC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Three Cities make up 47% of customers’ Travels</a:t>
            </a:r>
            <a:endParaRPr lang="en-AT" b="1" dirty="0">
              <a:solidFill>
                <a:schemeClr val="tx1"/>
              </a:solidFill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E8397A55-285D-C49B-DE3F-BEF21BA92C29}"/>
              </a:ext>
            </a:extLst>
          </p:cNvPr>
          <p:cNvGrpSpPr/>
          <p:nvPr/>
        </p:nvGrpSpPr>
        <p:grpSpPr>
          <a:xfrm>
            <a:off x="5392445" y="6150865"/>
            <a:ext cx="3698598" cy="1395971"/>
            <a:chOff x="952760" y="3036178"/>
            <a:chExt cx="3319272" cy="1831883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56F8E26A-90B5-82BA-CE33-A7C80FAB974D}"/>
                </a:ext>
              </a:extLst>
            </p:cNvPr>
            <p:cNvSpPr/>
            <p:nvPr/>
          </p:nvSpPr>
          <p:spPr>
            <a:xfrm>
              <a:off x="952760" y="3201261"/>
              <a:ext cx="3319272" cy="1666800"/>
            </a:xfrm>
            <a:prstGeom prst="roundRect">
              <a:avLst>
                <a:gd name="adj" fmla="val 15145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 lang="en-US" sz="3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  <a:p>
              <a:pPr lvl="0" algn="ctr">
                <a:defRPr/>
              </a:pPr>
              <a:endParaRPr kumimoji="0" lang="en-US" sz="3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lvl="0" algn="ctr">
                <a:defRPr/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Although all loyalty programs grew in the past</a:t>
              </a:r>
              <a:r>
                <a:rPr lang="en-GB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, their </a:t>
              </a:r>
              <a:r>
                <a:rPr lang="en-GB" sz="1400" b="1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customers’ lifetime values </a:t>
              </a:r>
              <a:r>
                <a:rPr lang="en-US" sz="1400" b="1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remained constant</a:t>
              </a: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. This suggests that the customer acquisition is not targeted towards finding the most profitable clients.</a:t>
              </a:r>
              <a:endParaRPr kumimoji="0" 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DAA55366-FBD5-3C7D-5421-97419FD67CDC}"/>
                </a:ext>
              </a:extLst>
            </p:cNvPr>
            <p:cNvSpPr/>
            <p:nvPr/>
          </p:nvSpPr>
          <p:spPr>
            <a:xfrm>
              <a:off x="1094949" y="3036178"/>
              <a:ext cx="3046538" cy="331361"/>
            </a:xfrm>
            <a:custGeom>
              <a:avLst/>
              <a:gdLst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37522 w 3046538"/>
                <a:gd name="connsiteY17" fmla="*/ 52906 h 331361"/>
                <a:gd name="connsiteX18" fmla="*/ 243006 w 3046538"/>
                <a:gd name="connsiteY18" fmla="*/ 44772 h 331361"/>
                <a:gd name="connsiteX19" fmla="*/ 351094 w 3046538"/>
                <a:gd name="connsiteY19" fmla="*/ 0 h 331361"/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43006 w 3046538"/>
                <a:gd name="connsiteY17" fmla="*/ 44772 h 331361"/>
                <a:gd name="connsiteX18" fmla="*/ 351094 w 3046538"/>
                <a:gd name="connsiteY18" fmla="*/ 0 h 3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6538" h="331361">
                  <a:moveTo>
                    <a:pt x="351094" y="0"/>
                  </a:moveTo>
                  <a:lnTo>
                    <a:pt x="2683799" y="0"/>
                  </a:lnTo>
                  <a:cubicBezTo>
                    <a:pt x="2704905" y="0"/>
                    <a:pt x="2725011" y="4278"/>
                    <a:pt x="2743299" y="12013"/>
                  </a:cubicBezTo>
                  <a:lnTo>
                    <a:pt x="2743789" y="12343"/>
                  </a:lnTo>
                  <a:lnTo>
                    <a:pt x="2747886" y="13140"/>
                  </a:lnTo>
                  <a:cubicBezTo>
                    <a:pt x="2767699" y="21175"/>
                    <a:pt x="2786265" y="33227"/>
                    <a:pt x="2802334" y="49296"/>
                  </a:cubicBezTo>
                  <a:cubicBezTo>
                    <a:pt x="2862432" y="109394"/>
                    <a:pt x="2943833" y="148189"/>
                    <a:pt x="3046538" y="165680"/>
                  </a:cubicBezTo>
                  <a:cubicBezTo>
                    <a:pt x="2943833" y="183171"/>
                    <a:pt x="2862432" y="221967"/>
                    <a:pt x="2802334" y="282064"/>
                  </a:cubicBezTo>
                  <a:cubicBezTo>
                    <a:pt x="2786265" y="298133"/>
                    <a:pt x="2767699" y="310186"/>
                    <a:pt x="2747886" y="318220"/>
                  </a:cubicBezTo>
                  <a:lnTo>
                    <a:pt x="2743791" y="319017"/>
                  </a:lnTo>
                  <a:lnTo>
                    <a:pt x="2743299" y="319349"/>
                  </a:lnTo>
                  <a:cubicBezTo>
                    <a:pt x="2725011" y="327084"/>
                    <a:pt x="2704905" y="331361"/>
                    <a:pt x="2683799" y="331361"/>
                  </a:cubicBezTo>
                  <a:lnTo>
                    <a:pt x="351094" y="331361"/>
                  </a:lnTo>
                  <a:cubicBezTo>
                    <a:pt x="308883" y="331361"/>
                    <a:pt x="270668" y="314252"/>
                    <a:pt x="243006" y="286589"/>
                  </a:cubicBezTo>
                  <a:lnTo>
                    <a:pt x="193128" y="241208"/>
                  </a:lnTo>
                  <a:cubicBezTo>
                    <a:pt x="140512" y="204273"/>
                    <a:pt x="76137" y="179097"/>
                    <a:pt x="0" y="165680"/>
                  </a:cubicBezTo>
                  <a:cubicBezTo>
                    <a:pt x="76137" y="152264"/>
                    <a:pt x="140512" y="127088"/>
                    <a:pt x="193128" y="90152"/>
                  </a:cubicBezTo>
                  <a:lnTo>
                    <a:pt x="243006" y="44772"/>
                  </a:lnTo>
                  <a:cubicBezTo>
                    <a:pt x="270668" y="17110"/>
                    <a:pt x="308883" y="0"/>
                    <a:pt x="351094" y="0"/>
                  </a:cubicBezTo>
                  <a:close/>
                </a:path>
              </a:pathLst>
            </a:custGeom>
            <a:solidFill>
              <a:srgbClr val="001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/>
                <a:t>Remarks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BCE94AA9-1018-E1FD-26B4-CC05A670FDA2}"/>
              </a:ext>
            </a:extLst>
          </p:cNvPr>
          <p:cNvSpPr txBox="1"/>
          <p:nvPr/>
        </p:nvSpPr>
        <p:spPr>
          <a:xfrm>
            <a:off x="5709945" y="10524679"/>
            <a:ext cx="382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Consider different geographical features, such as hub development and customer density, for marketing campaigns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8568BA09-C6D8-48AA-16B6-3E572F3C47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344" y="8485115"/>
            <a:ext cx="684000" cy="684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8E316A78-37A8-E5DA-D70F-915DE49E04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344" y="9451065"/>
            <a:ext cx="684000" cy="684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55A5DD4B-CF77-4436-A7C1-E4945A5799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344" y="10782843"/>
            <a:ext cx="684000" cy="684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B8548EA6-319A-5DF9-6165-94E035C8BE77}"/>
              </a:ext>
            </a:extLst>
          </p:cNvPr>
          <p:cNvSpPr/>
          <p:nvPr/>
        </p:nvSpPr>
        <p:spPr>
          <a:xfrm>
            <a:off x="1753" y="12473035"/>
            <a:ext cx="9601200" cy="345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60951EA-4121-0360-E8F8-79095A6C53CA}"/>
              </a:ext>
            </a:extLst>
          </p:cNvPr>
          <p:cNvSpPr txBox="1"/>
          <p:nvPr/>
        </p:nvSpPr>
        <p:spPr>
          <a:xfrm>
            <a:off x="5709945" y="8503950"/>
            <a:ext cx="3823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Based on Recency, Frequency, and Monetary value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C0F999-07FF-6A43-C546-75FBABF16A80}"/>
              </a:ext>
            </a:extLst>
          </p:cNvPr>
          <p:cNvSpPr txBox="1"/>
          <p:nvPr/>
        </p:nvSpPr>
        <p:spPr>
          <a:xfrm>
            <a:off x="5709945" y="9331400"/>
            <a:ext cx="38237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Refine segments by points redemption rates to fine-tune for the most profitable customers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3894CAFD-CF6A-885B-B939-0BD78FED45C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866" y="8302261"/>
            <a:ext cx="3778908" cy="2519272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53D298AC-18D0-3986-3806-D378AA2C71C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3481" y="2288430"/>
            <a:ext cx="3538580" cy="1930134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B2191CED-C239-C17E-AAFC-FF25B38AAFB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74559" y="4121903"/>
            <a:ext cx="4417973" cy="1893417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53312B55-A0B7-BE89-8803-1D12CAE9C4F1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11309" y="10821533"/>
            <a:ext cx="2220452" cy="1480301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B28097D1-0B68-6EAA-5CC6-B1C97B02739A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534" y="2338257"/>
            <a:ext cx="2352000" cy="1764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557E423C-560B-CCF3-F826-5EAD137111CD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534" y="4228757"/>
            <a:ext cx="2352000" cy="1764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A867CA90-C9BA-20AD-52BC-37074BC93FD5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13524" y="4236471"/>
            <a:ext cx="2352000" cy="1764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1931B75B-AF03-9DF0-670C-6457F7F0B674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13524" y="2338257"/>
            <a:ext cx="2352000" cy="176400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BB1F9231-16EC-A11E-7E42-2FA8BF118DE5}"/>
              </a:ext>
            </a:extLst>
          </p:cNvPr>
          <p:cNvGrpSpPr/>
          <p:nvPr/>
        </p:nvGrpSpPr>
        <p:grpSpPr>
          <a:xfrm>
            <a:off x="244390" y="10849500"/>
            <a:ext cx="1917269" cy="1205341"/>
            <a:chOff x="952760" y="3036178"/>
            <a:chExt cx="3319272" cy="1535109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B74CD700-FE55-1FE4-3207-90728D5A1312}"/>
                </a:ext>
              </a:extLst>
            </p:cNvPr>
            <p:cNvSpPr/>
            <p:nvPr/>
          </p:nvSpPr>
          <p:spPr>
            <a:xfrm>
              <a:off x="952760" y="3201263"/>
              <a:ext cx="3319272" cy="1370024"/>
            </a:xfrm>
            <a:prstGeom prst="roundRect">
              <a:avLst>
                <a:gd name="adj" fmla="val 15145"/>
              </a:avLst>
            </a:prstGeom>
            <a:noFill/>
            <a:ln w="28575">
              <a:solidFill>
                <a:schemeClr val="tx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3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  <a:p>
              <a:pPr algn="ctr">
                <a:defRPr/>
              </a:pPr>
              <a:r>
                <a:rPr lang="en-GB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Three hub airports account for </a:t>
              </a:r>
              <a:r>
                <a:rPr lang="en-GB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nearly half of all flights </a:t>
              </a:r>
              <a:r>
                <a:rPr lang="en-GB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and lead national growth.</a:t>
              </a:r>
              <a:endParaRPr kumimoji="0" 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0F7D8706-2C90-BD95-9634-FE0CDEB04721}"/>
                </a:ext>
              </a:extLst>
            </p:cNvPr>
            <p:cNvSpPr/>
            <p:nvPr/>
          </p:nvSpPr>
          <p:spPr>
            <a:xfrm>
              <a:off x="1094949" y="3036178"/>
              <a:ext cx="3046538" cy="331361"/>
            </a:xfrm>
            <a:custGeom>
              <a:avLst/>
              <a:gdLst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37522 w 3046538"/>
                <a:gd name="connsiteY17" fmla="*/ 52906 h 331361"/>
                <a:gd name="connsiteX18" fmla="*/ 243006 w 3046538"/>
                <a:gd name="connsiteY18" fmla="*/ 44772 h 331361"/>
                <a:gd name="connsiteX19" fmla="*/ 351094 w 3046538"/>
                <a:gd name="connsiteY19" fmla="*/ 0 h 331361"/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43006 w 3046538"/>
                <a:gd name="connsiteY17" fmla="*/ 44772 h 331361"/>
                <a:gd name="connsiteX18" fmla="*/ 351094 w 3046538"/>
                <a:gd name="connsiteY18" fmla="*/ 0 h 3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6538" h="331361">
                  <a:moveTo>
                    <a:pt x="351094" y="0"/>
                  </a:moveTo>
                  <a:lnTo>
                    <a:pt x="2683799" y="0"/>
                  </a:lnTo>
                  <a:cubicBezTo>
                    <a:pt x="2704905" y="0"/>
                    <a:pt x="2725011" y="4278"/>
                    <a:pt x="2743299" y="12013"/>
                  </a:cubicBezTo>
                  <a:lnTo>
                    <a:pt x="2743789" y="12343"/>
                  </a:lnTo>
                  <a:lnTo>
                    <a:pt x="2747886" y="13140"/>
                  </a:lnTo>
                  <a:cubicBezTo>
                    <a:pt x="2767699" y="21175"/>
                    <a:pt x="2786265" y="33227"/>
                    <a:pt x="2802334" y="49296"/>
                  </a:cubicBezTo>
                  <a:cubicBezTo>
                    <a:pt x="2862432" y="109394"/>
                    <a:pt x="2943833" y="148189"/>
                    <a:pt x="3046538" y="165680"/>
                  </a:cubicBezTo>
                  <a:cubicBezTo>
                    <a:pt x="2943833" y="183171"/>
                    <a:pt x="2862432" y="221967"/>
                    <a:pt x="2802334" y="282064"/>
                  </a:cubicBezTo>
                  <a:cubicBezTo>
                    <a:pt x="2786265" y="298133"/>
                    <a:pt x="2767699" y="310186"/>
                    <a:pt x="2747886" y="318220"/>
                  </a:cubicBezTo>
                  <a:lnTo>
                    <a:pt x="2743791" y="319017"/>
                  </a:lnTo>
                  <a:lnTo>
                    <a:pt x="2743299" y="319349"/>
                  </a:lnTo>
                  <a:cubicBezTo>
                    <a:pt x="2725011" y="327084"/>
                    <a:pt x="2704905" y="331361"/>
                    <a:pt x="2683799" y="331361"/>
                  </a:cubicBezTo>
                  <a:lnTo>
                    <a:pt x="351094" y="331361"/>
                  </a:lnTo>
                  <a:cubicBezTo>
                    <a:pt x="308883" y="331361"/>
                    <a:pt x="270668" y="314252"/>
                    <a:pt x="243006" y="286589"/>
                  </a:cubicBezTo>
                  <a:lnTo>
                    <a:pt x="193128" y="241208"/>
                  </a:lnTo>
                  <a:cubicBezTo>
                    <a:pt x="140512" y="204273"/>
                    <a:pt x="76137" y="179097"/>
                    <a:pt x="0" y="165680"/>
                  </a:cubicBezTo>
                  <a:cubicBezTo>
                    <a:pt x="76137" y="152264"/>
                    <a:pt x="140512" y="127088"/>
                    <a:pt x="193128" y="90152"/>
                  </a:cubicBezTo>
                  <a:lnTo>
                    <a:pt x="243006" y="44772"/>
                  </a:lnTo>
                  <a:cubicBezTo>
                    <a:pt x="270668" y="17110"/>
                    <a:pt x="308883" y="0"/>
                    <a:pt x="351094" y="0"/>
                  </a:cubicBezTo>
                  <a:close/>
                </a:path>
              </a:pathLst>
            </a:custGeom>
            <a:solidFill>
              <a:srgbClr val="001D4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/>
                <a:t>Mega Hubs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09937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E55625C-CC42-9133-3284-BE4C72FBE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B8DCFF82-5E05-E974-56BC-AA80F799C112}"/>
              </a:ext>
            </a:extLst>
          </p:cNvPr>
          <p:cNvSpPr txBox="1"/>
          <p:nvPr/>
        </p:nvSpPr>
        <p:spPr>
          <a:xfrm>
            <a:off x="5267325" y="1186416"/>
            <a:ext cx="2406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AT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B0AF367-E790-4F02-5A13-585458E011FC}"/>
              </a:ext>
            </a:extLst>
          </p:cNvPr>
          <p:cNvSpPr/>
          <p:nvPr/>
        </p:nvSpPr>
        <p:spPr>
          <a:xfrm>
            <a:off x="0" y="0"/>
            <a:ext cx="9601200" cy="100965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4000" b="1" dirty="0"/>
              <a:t>Amazing Airlines Customer Analysis</a:t>
            </a:r>
            <a:endParaRPr lang="en-AT" sz="4000" b="1" dirty="0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0B042CD-FBC4-933A-A7BE-78A5728D7DD9}"/>
              </a:ext>
            </a:extLst>
          </p:cNvPr>
          <p:cNvGrpSpPr/>
          <p:nvPr/>
        </p:nvGrpSpPr>
        <p:grpSpPr>
          <a:xfrm>
            <a:off x="562010" y="6150865"/>
            <a:ext cx="3698598" cy="1395971"/>
            <a:chOff x="952760" y="3036178"/>
            <a:chExt cx="3319272" cy="1831883"/>
          </a:xfrm>
        </p:grpSpPr>
        <p:sp>
          <p:nvSpPr>
            <p:cNvPr id="35" name="Rectangle: Rounded Corners 34">
              <a:extLst>
                <a:ext uri="{FF2B5EF4-FFF2-40B4-BE49-F238E27FC236}">
                  <a16:creationId xmlns:a16="http://schemas.microsoft.com/office/drawing/2014/main" id="{4D888477-138F-5B0B-F755-181393E0E058}"/>
                </a:ext>
              </a:extLst>
            </p:cNvPr>
            <p:cNvSpPr/>
            <p:nvPr/>
          </p:nvSpPr>
          <p:spPr>
            <a:xfrm>
              <a:off x="952760" y="3201261"/>
              <a:ext cx="3319272" cy="1666800"/>
            </a:xfrm>
            <a:prstGeom prst="roundRect">
              <a:avLst>
                <a:gd name="adj" fmla="val 15145"/>
              </a:avLst>
            </a:prstGeom>
            <a:noFill/>
            <a:ln w="28575">
              <a:solidFill>
                <a:srgbClr val="CA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 kumimoji="0" lang="en-US" sz="3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lvl="0" algn="ctr">
                <a:defRPr/>
              </a:pP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As shown above, there is </a:t>
              </a:r>
              <a:r>
                <a:rPr kumimoji="0" lang="en-US" sz="1400" b="1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no clear behavioral distinction</a:t>
              </a: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 between customers across loyalty segments. This shows the </a:t>
              </a:r>
              <a:r>
                <a:rPr kumimoji="0" lang="en-US" sz="1400" b="1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need for a new approach to customer segmentation </a:t>
              </a:r>
              <a:r>
                <a:rPr kumimoji="0" lang="en-US" sz="1400" b="0" i="0" u="none" strike="noStrike" kern="1200" cap="none" spc="0" normalizeH="0" baseline="0" noProof="1">
                  <a:ln>
                    <a:noFill/>
                  </a:ln>
                  <a:solidFill>
                    <a:prstClr val="black">
                      <a:lumMod val="65000"/>
                      <a:lumOff val="35000"/>
                    </a:prstClr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and a rethinking of the existing loyalty program. </a:t>
              </a:r>
            </a:p>
          </p:txBody>
        </p:sp>
        <p:sp>
          <p:nvSpPr>
            <p:cNvPr id="36" name="Freeform: Shape 35">
              <a:extLst>
                <a:ext uri="{FF2B5EF4-FFF2-40B4-BE49-F238E27FC236}">
                  <a16:creationId xmlns:a16="http://schemas.microsoft.com/office/drawing/2014/main" id="{947BF8D3-8580-300D-4288-43129A711FE8}"/>
                </a:ext>
              </a:extLst>
            </p:cNvPr>
            <p:cNvSpPr/>
            <p:nvPr/>
          </p:nvSpPr>
          <p:spPr>
            <a:xfrm>
              <a:off x="1094949" y="3036178"/>
              <a:ext cx="3046538" cy="331361"/>
            </a:xfrm>
            <a:custGeom>
              <a:avLst/>
              <a:gdLst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37522 w 3046538"/>
                <a:gd name="connsiteY17" fmla="*/ 52906 h 331361"/>
                <a:gd name="connsiteX18" fmla="*/ 243006 w 3046538"/>
                <a:gd name="connsiteY18" fmla="*/ 44772 h 331361"/>
                <a:gd name="connsiteX19" fmla="*/ 351094 w 3046538"/>
                <a:gd name="connsiteY19" fmla="*/ 0 h 331361"/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43006 w 3046538"/>
                <a:gd name="connsiteY17" fmla="*/ 44772 h 331361"/>
                <a:gd name="connsiteX18" fmla="*/ 351094 w 3046538"/>
                <a:gd name="connsiteY18" fmla="*/ 0 h 3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6538" h="331361">
                  <a:moveTo>
                    <a:pt x="351094" y="0"/>
                  </a:moveTo>
                  <a:lnTo>
                    <a:pt x="2683799" y="0"/>
                  </a:lnTo>
                  <a:cubicBezTo>
                    <a:pt x="2704905" y="0"/>
                    <a:pt x="2725011" y="4278"/>
                    <a:pt x="2743299" y="12013"/>
                  </a:cubicBezTo>
                  <a:lnTo>
                    <a:pt x="2743789" y="12343"/>
                  </a:lnTo>
                  <a:lnTo>
                    <a:pt x="2747886" y="13140"/>
                  </a:lnTo>
                  <a:cubicBezTo>
                    <a:pt x="2767699" y="21175"/>
                    <a:pt x="2786265" y="33227"/>
                    <a:pt x="2802334" y="49296"/>
                  </a:cubicBezTo>
                  <a:cubicBezTo>
                    <a:pt x="2862432" y="109394"/>
                    <a:pt x="2943833" y="148189"/>
                    <a:pt x="3046538" y="165680"/>
                  </a:cubicBezTo>
                  <a:cubicBezTo>
                    <a:pt x="2943833" y="183171"/>
                    <a:pt x="2862432" y="221967"/>
                    <a:pt x="2802334" y="282064"/>
                  </a:cubicBezTo>
                  <a:cubicBezTo>
                    <a:pt x="2786265" y="298133"/>
                    <a:pt x="2767699" y="310186"/>
                    <a:pt x="2747886" y="318220"/>
                  </a:cubicBezTo>
                  <a:lnTo>
                    <a:pt x="2743791" y="319017"/>
                  </a:lnTo>
                  <a:lnTo>
                    <a:pt x="2743299" y="319349"/>
                  </a:lnTo>
                  <a:cubicBezTo>
                    <a:pt x="2725011" y="327084"/>
                    <a:pt x="2704905" y="331361"/>
                    <a:pt x="2683799" y="331361"/>
                  </a:cubicBezTo>
                  <a:lnTo>
                    <a:pt x="351094" y="331361"/>
                  </a:lnTo>
                  <a:cubicBezTo>
                    <a:pt x="308883" y="331361"/>
                    <a:pt x="270668" y="314252"/>
                    <a:pt x="243006" y="286589"/>
                  </a:cubicBezTo>
                  <a:lnTo>
                    <a:pt x="193128" y="241208"/>
                  </a:lnTo>
                  <a:cubicBezTo>
                    <a:pt x="140512" y="204273"/>
                    <a:pt x="76137" y="179097"/>
                    <a:pt x="0" y="165680"/>
                  </a:cubicBezTo>
                  <a:cubicBezTo>
                    <a:pt x="76137" y="152264"/>
                    <a:pt x="140512" y="127088"/>
                    <a:pt x="193128" y="90152"/>
                  </a:cubicBezTo>
                  <a:lnTo>
                    <a:pt x="243006" y="44772"/>
                  </a:lnTo>
                  <a:cubicBezTo>
                    <a:pt x="270668" y="17110"/>
                    <a:pt x="308883" y="0"/>
                    <a:pt x="351094" y="0"/>
                  </a:cubicBezTo>
                  <a:close/>
                </a:path>
              </a:pathLst>
            </a:custGeom>
            <a:solidFill>
              <a:srgbClr val="CACCCC"/>
            </a:solidFill>
            <a:ln>
              <a:solidFill>
                <a:srgbClr val="CA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Analysis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C557DF45-9433-6AA9-867D-FE585AAD8353}"/>
              </a:ext>
            </a:extLst>
          </p:cNvPr>
          <p:cNvGrpSpPr/>
          <p:nvPr/>
        </p:nvGrpSpPr>
        <p:grpSpPr>
          <a:xfrm>
            <a:off x="5392445" y="6150865"/>
            <a:ext cx="3698598" cy="1395971"/>
            <a:chOff x="952760" y="3036178"/>
            <a:chExt cx="3319272" cy="1831883"/>
          </a:xfrm>
        </p:grpSpPr>
        <p:sp>
          <p:nvSpPr>
            <p:cNvPr id="44" name="Rectangle: Rounded Corners 43">
              <a:extLst>
                <a:ext uri="{FF2B5EF4-FFF2-40B4-BE49-F238E27FC236}">
                  <a16:creationId xmlns:a16="http://schemas.microsoft.com/office/drawing/2014/main" id="{2DA641D9-B483-027F-FEA6-4682BE747F27}"/>
                </a:ext>
              </a:extLst>
            </p:cNvPr>
            <p:cNvSpPr/>
            <p:nvPr/>
          </p:nvSpPr>
          <p:spPr>
            <a:xfrm>
              <a:off x="952760" y="3201261"/>
              <a:ext cx="3319272" cy="1666800"/>
            </a:xfrm>
            <a:prstGeom prst="roundRect">
              <a:avLst>
                <a:gd name="adj" fmla="val 15145"/>
              </a:avLst>
            </a:prstGeom>
            <a:noFill/>
            <a:ln w="28575">
              <a:solidFill>
                <a:srgbClr val="CA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 algn="ctr">
                <a:defRPr/>
              </a:pPr>
              <a:endParaRPr lang="en-US" sz="3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  <a:p>
              <a:pPr lvl="0" algn="ctr">
                <a:defRPr/>
              </a:pPr>
              <a:endParaRPr kumimoji="0" lang="en-US" sz="3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lvl="0" algn="ctr">
                <a:defRPr/>
              </a:pP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Although all loyalty programs grew in the past</a:t>
              </a:r>
              <a:r>
                <a:rPr lang="en-GB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, their </a:t>
              </a:r>
              <a:r>
                <a:rPr lang="en-GB" sz="1400" b="1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customers’ lifetime values </a:t>
              </a:r>
              <a:r>
                <a:rPr lang="en-US" sz="1400" b="1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remained constant</a:t>
              </a:r>
              <a:r>
                <a:rPr lang="en-US" sz="1400" noProof="1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. This suggests that the customer acquisition is not targeted towards finding the most profitable clients.</a:t>
              </a:r>
              <a:endParaRPr kumimoji="0" 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Freeform: Shape 44">
              <a:extLst>
                <a:ext uri="{FF2B5EF4-FFF2-40B4-BE49-F238E27FC236}">
                  <a16:creationId xmlns:a16="http://schemas.microsoft.com/office/drawing/2014/main" id="{B3DC6946-BFF3-2BDE-80E7-6391C98321C6}"/>
                </a:ext>
              </a:extLst>
            </p:cNvPr>
            <p:cNvSpPr/>
            <p:nvPr/>
          </p:nvSpPr>
          <p:spPr>
            <a:xfrm>
              <a:off x="1094949" y="3036178"/>
              <a:ext cx="3046538" cy="331361"/>
            </a:xfrm>
            <a:custGeom>
              <a:avLst/>
              <a:gdLst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37522 w 3046538"/>
                <a:gd name="connsiteY17" fmla="*/ 52906 h 331361"/>
                <a:gd name="connsiteX18" fmla="*/ 243006 w 3046538"/>
                <a:gd name="connsiteY18" fmla="*/ 44772 h 331361"/>
                <a:gd name="connsiteX19" fmla="*/ 351094 w 3046538"/>
                <a:gd name="connsiteY19" fmla="*/ 0 h 331361"/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43006 w 3046538"/>
                <a:gd name="connsiteY17" fmla="*/ 44772 h 331361"/>
                <a:gd name="connsiteX18" fmla="*/ 351094 w 3046538"/>
                <a:gd name="connsiteY18" fmla="*/ 0 h 3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6538" h="331361">
                  <a:moveTo>
                    <a:pt x="351094" y="0"/>
                  </a:moveTo>
                  <a:lnTo>
                    <a:pt x="2683799" y="0"/>
                  </a:lnTo>
                  <a:cubicBezTo>
                    <a:pt x="2704905" y="0"/>
                    <a:pt x="2725011" y="4278"/>
                    <a:pt x="2743299" y="12013"/>
                  </a:cubicBezTo>
                  <a:lnTo>
                    <a:pt x="2743789" y="12343"/>
                  </a:lnTo>
                  <a:lnTo>
                    <a:pt x="2747886" y="13140"/>
                  </a:lnTo>
                  <a:cubicBezTo>
                    <a:pt x="2767699" y="21175"/>
                    <a:pt x="2786265" y="33227"/>
                    <a:pt x="2802334" y="49296"/>
                  </a:cubicBezTo>
                  <a:cubicBezTo>
                    <a:pt x="2862432" y="109394"/>
                    <a:pt x="2943833" y="148189"/>
                    <a:pt x="3046538" y="165680"/>
                  </a:cubicBezTo>
                  <a:cubicBezTo>
                    <a:pt x="2943833" y="183171"/>
                    <a:pt x="2862432" y="221967"/>
                    <a:pt x="2802334" y="282064"/>
                  </a:cubicBezTo>
                  <a:cubicBezTo>
                    <a:pt x="2786265" y="298133"/>
                    <a:pt x="2767699" y="310186"/>
                    <a:pt x="2747886" y="318220"/>
                  </a:cubicBezTo>
                  <a:lnTo>
                    <a:pt x="2743791" y="319017"/>
                  </a:lnTo>
                  <a:lnTo>
                    <a:pt x="2743299" y="319349"/>
                  </a:lnTo>
                  <a:cubicBezTo>
                    <a:pt x="2725011" y="327084"/>
                    <a:pt x="2704905" y="331361"/>
                    <a:pt x="2683799" y="331361"/>
                  </a:cubicBezTo>
                  <a:lnTo>
                    <a:pt x="351094" y="331361"/>
                  </a:lnTo>
                  <a:cubicBezTo>
                    <a:pt x="308883" y="331361"/>
                    <a:pt x="270668" y="314252"/>
                    <a:pt x="243006" y="286589"/>
                  </a:cubicBezTo>
                  <a:lnTo>
                    <a:pt x="193128" y="241208"/>
                  </a:lnTo>
                  <a:cubicBezTo>
                    <a:pt x="140512" y="204273"/>
                    <a:pt x="76137" y="179097"/>
                    <a:pt x="0" y="165680"/>
                  </a:cubicBezTo>
                  <a:cubicBezTo>
                    <a:pt x="76137" y="152264"/>
                    <a:pt x="140512" y="127088"/>
                    <a:pt x="193128" y="90152"/>
                  </a:cubicBezTo>
                  <a:lnTo>
                    <a:pt x="243006" y="44772"/>
                  </a:lnTo>
                  <a:cubicBezTo>
                    <a:pt x="270668" y="17110"/>
                    <a:pt x="308883" y="0"/>
                    <a:pt x="351094" y="0"/>
                  </a:cubicBezTo>
                  <a:close/>
                </a:path>
              </a:pathLst>
            </a:custGeom>
            <a:solidFill>
              <a:srgbClr val="CACCCC"/>
            </a:solidFill>
            <a:ln>
              <a:solidFill>
                <a:srgbClr val="CA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b="1" dirty="0">
                  <a:solidFill>
                    <a:schemeClr val="tx1"/>
                  </a:solidFill>
                </a:rPr>
                <a:t>Remarks</a:t>
              </a:r>
            </a:p>
          </p:txBody>
        </p:sp>
      </p:grpSp>
      <p:sp>
        <p:nvSpPr>
          <p:cNvPr id="47" name="TextBox 46">
            <a:extLst>
              <a:ext uri="{FF2B5EF4-FFF2-40B4-BE49-F238E27FC236}">
                <a16:creationId xmlns:a16="http://schemas.microsoft.com/office/drawing/2014/main" id="{0F128D12-7E43-D242-FC2C-2CE65A2D9C35}"/>
              </a:ext>
            </a:extLst>
          </p:cNvPr>
          <p:cNvSpPr txBox="1"/>
          <p:nvPr/>
        </p:nvSpPr>
        <p:spPr>
          <a:xfrm>
            <a:off x="5709945" y="10524679"/>
            <a:ext cx="38237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Consider different geographical features, such as hub development and customer density, for marketing campaigns</a:t>
            </a:r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46578C63-7E4B-6C27-17DF-C176E8084B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26344" y="8485115"/>
            <a:ext cx="684000" cy="68400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1F062A79-C322-526C-1E17-F61F980116D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26344" y="9451065"/>
            <a:ext cx="684000" cy="684000"/>
          </a:xfrm>
          <a:prstGeom prst="rect">
            <a:avLst/>
          </a:prstGeom>
        </p:spPr>
      </p:pic>
      <p:pic>
        <p:nvPicPr>
          <p:cNvPr id="55" name="Picture 54">
            <a:extLst>
              <a:ext uri="{FF2B5EF4-FFF2-40B4-BE49-F238E27FC236}">
                <a16:creationId xmlns:a16="http://schemas.microsoft.com/office/drawing/2014/main" id="{EB9A72F7-5CB9-5C2C-80F2-DD7997F133E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26344" y="10782843"/>
            <a:ext cx="684000" cy="684000"/>
          </a:xfrm>
          <a:prstGeom prst="rect">
            <a:avLst/>
          </a:prstGeom>
        </p:spPr>
      </p:pic>
      <p:sp>
        <p:nvSpPr>
          <p:cNvPr id="60" name="Rectangle 59">
            <a:extLst>
              <a:ext uri="{FF2B5EF4-FFF2-40B4-BE49-F238E27FC236}">
                <a16:creationId xmlns:a16="http://schemas.microsoft.com/office/drawing/2014/main" id="{9514EE16-4E24-5469-01B8-C3F6F17BF9CA}"/>
              </a:ext>
            </a:extLst>
          </p:cNvPr>
          <p:cNvSpPr/>
          <p:nvPr/>
        </p:nvSpPr>
        <p:spPr>
          <a:xfrm>
            <a:off x="1753" y="12473035"/>
            <a:ext cx="9601200" cy="34585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AT" sz="4000" b="1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82524889-3897-7478-4E6C-25CE8BA6FCB2}"/>
              </a:ext>
            </a:extLst>
          </p:cNvPr>
          <p:cNvSpPr txBox="1"/>
          <p:nvPr/>
        </p:nvSpPr>
        <p:spPr>
          <a:xfrm>
            <a:off x="5709945" y="8503950"/>
            <a:ext cx="382371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Based on Recency, Frequency, and Monetary value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92E3E0E4-B043-569D-F296-F69E31F42B60}"/>
              </a:ext>
            </a:extLst>
          </p:cNvPr>
          <p:cNvSpPr txBox="1"/>
          <p:nvPr/>
        </p:nvSpPr>
        <p:spPr>
          <a:xfrm>
            <a:off x="5709945" y="9331400"/>
            <a:ext cx="3823718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Refine segments by points redemption rates to fine-tune for the most profitable customers</a:t>
            </a:r>
          </a:p>
        </p:txBody>
      </p:sp>
      <p:pic>
        <p:nvPicPr>
          <p:cNvPr id="33" name="Graphic 32">
            <a:extLst>
              <a:ext uri="{FF2B5EF4-FFF2-40B4-BE49-F238E27FC236}">
                <a16:creationId xmlns:a16="http://schemas.microsoft.com/office/drawing/2014/main" id="{027C630D-E0D3-A2DD-D5C5-3AB52B9E5EB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73866" y="8302261"/>
            <a:ext cx="3778908" cy="2519272"/>
          </a:xfrm>
          <a:prstGeom prst="rect">
            <a:avLst/>
          </a:prstGeom>
        </p:spPr>
      </p:pic>
      <p:pic>
        <p:nvPicPr>
          <p:cNvPr id="50" name="Graphic 49">
            <a:extLst>
              <a:ext uri="{FF2B5EF4-FFF2-40B4-BE49-F238E27FC236}">
                <a16:creationId xmlns:a16="http://schemas.microsoft.com/office/drawing/2014/main" id="{5EE21DAF-AE78-62EF-4C65-A0A923962BA4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323481" y="2288430"/>
            <a:ext cx="3538580" cy="1930134"/>
          </a:xfrm>
          <a:prstGeom prst="rect">
            <a:avLst/>
          </a:prstGeom>
        </p:spPr>
      </p:pic>
      <p:pic>
        <p:nvPicPr>
          <p:cNvPr id="69" name="Graphic 68">
            <a:extLst>
              <a:ext uri="{FF2B5EF4-FFF2-40B4-BE49-F238E27FC236}">
                <a16:creationId xmlns:a16="http://schemas.microsoft.com/office/drawing/2014/main" id="{64BA2912-C600-1A32-B98E-6F814FDCBB67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4874559" y="4121903"/>
            <a:ext cx="4417973" cy="1893417"/>
          </a:xfrm>
          <a:prstGeom prst="rect">
            <a:avLst/>
          </a:prstGeom>
        </p:spPr>
      </p:pic>
      <p:pic>
        <p:nvPicPr>
          <p:cNvPr id="73" name="Graphic 72">
            <a:extLst>
              <a:ext uri="{FF2B5EF4-FFF2-40B4-BE49-F238E27FC236}">
                <a16:creationId xmlns:a16="http://schemas.microsoft.com/office/drawing/2014/main" id="{BE0D00BB-174A-3517-3564-60F5745427E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411309" y="10821533"/>
            <a:ext cx="2220452" cy="1480301"/>
          </a:xfrm>
          <a:prstGeom prst="rect">
            <a:avLst/>
          </a:prstGeom>
        </p:spPr>
      </p:pic>
      <p:pic>
        <p:nvPicPr>
          <p:cNvPr id="75" name="Graphic 74">
            <a:extLst>
              <a:ext uri="{FF2B5EF4-FFF2-40B4-BE49-F238E27FC236}">
                <a16:creationId xmlns:a16="http://schemas.microsoft.com/office/drawing/2014/main" id="{CC2539EB-54EE-6DC7-9A3B-5C076E943083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98534" y="2338257"/>
            <a:ext cx="2352000" cy="1764000"/>
          </a:xfrm>
          <a:prstGeom prst="rect">
            <a:avLst/>
          </a:prstGeom>
        </p:spPr>
      </p:pic>
      <p:pic>
        <p:nvPicPr>
          <p:cNvPr id="79" name="Graphic 78">
            <a:extLst>
              <a:ext uri="{FF2B5EF4-FFF2-40B4-BE49-F238E27FC236}">
                <a16:creationId xmlns:a16="http://schemas.microsoft.com/office/drawing/2014/main" id="{2ABE33E3-870B-77E2-0F40-2980EA84EB94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98534" y="4228757"/>
            <a:ext cx="2352000" cy="1764000"/>
          </a:xfrm>
          <a:prstGeom prst="rect">
            <a:avLst/>
          </a:prstGeom>
        </p:spPr>
      </p:pic>
      <p:pic>
        <p:nvPicPr>
          <p:cNvPr id="81" name="Graphic 80">
            <a:extLst>
              <a:ext uri="{FF2B5EF4-FFF2-40B4-BE49-F238E27FC236}">
                <a16:creationId xmlns:a16="http://schemas.microsoft.com/office/drawing/2014/main" id="{3D5DEA75-79F0-F202-2A31-EF90B73EE950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413524" y="4236471"/>
            <a:ext cx="2352000" cy="1764000"/>
          </a:xfrm>
          <a:prstGeom prst="rect">
            <a:avLst/>
          </a:prstGeom>
        </p:spPr>
      </p:pic>
      <p:pic>
        <p:nvPicPr>
          <p:cNvPr id="83" name="Graphic 82">
            <a:extLst>
              <a:ext uri="{FF2B5EF4-FFF2-40B4-BE49-F238E27FC236}">
                <a16:creationId xmlns:a16="http://schemas.microsoft.com/office/drawing/2014/main" id="{96D2D6D0-F2A8-7060-962E-D0FBE1D57E87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2413524" y="2338257"/>
            <a:ext cx="2352000" cy="1764000"/>
          </a:xfrm>
          <a:prstGeom prst="rect">
            <a:avLst/>
          </a:prstGeom>
        </p:spPr>
      </p:pic>
      <p:grpSp>
        <p:nvGrpSpPr>
          <p:cNvPr id="88" name="Group 87">
            <a:extLst>
              <a:ext uri="{FF2B5EF4-FFF2-40B4-BE49-F238E27FC236}">
                <a16:creationId xmlns:a16="http://schemas.microsoft.com/office/drawing/2014/main" id="{1232026D-6EE0-DCDB-0032-80CE86233ED4}"/>
              </a:ext>
            </a:extLst>
          </p:cNvPr>
          <p:cNvGrpSpPr/>
          <p:nvPr/>
        </p:nvGrpSpPr>
        <p:grpSpPr>
          <a:xfrm>
            <a:off x="244390" y="10849500"/>
            <a:ext cx="1917269" cy="1205341"/>
            <a:chOff x="952760" y="3036178"/>
            <a:chExt cx="3319272" cy="1535109"/>
          </a:xfrm>
        </p:grpSpPr>
        <p:sp>
          <p:nvSpPr>
            <p:cNvPr id="89" name="Rectangle: Rounded Corners 88">
              <a:extLst>
                <a:ext uri="{FF2B5EF4-FFF2-40B4-BE49-F238E27FC236}">
                  <a16:creationId xmlns:a16="http://schemas.microsoft.com/office/drawing/2014/main" id="{43757A0A-44B7-0168-E651-9C087CE8ABB9}"/>
                </a:ext>
              </a:extLst>
            </p:cNvPr>
            <p:cNvSpPr/>
            <p:nvPr/>
          </p:nvSpPr>
          <p:spPr>
            <a:xfrm>
              <a:off x="952760" y="3201263"/>
              <a:ext cx="3319272" cy="1370024"/>
            </a:xfrm>
            <a:prstGeom prst="roundRect">
              <a:avLst>
                <a:gd name="adj" fmla="val 15145"/>
              </a:avLst>
            </a:prstGeom>
            <a:noFill/>
            <a:ln w="28575">
              <a:solidFill>
                <a:srgbClr val="CA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>
                <a:defRPr/>
              </a:pPr>
              <a:endParaRPr lang="en-US" sz="300" noProof="1">
                <a:solidFill>
                  <a:prstClr val="black">
                    <a:lumMod val="65000"/>
                    <a:lumOff val="35000"/>
                  </a:prstClr>
                </a:solidFill>
                <a:latin typeface="Calibri" panose="020F0502020204030204"/>
              </a:endParaRPr>
            </a:p>
            <a:p>
              <a:pPr algn="ctr">
                <a:defRPr/>
              </a:pPr>
              <a:r>
                <a:rPr lang="en-GB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Three hub airports account for </a:t>
              </a:r>
              <a:r>
                <a:rPr lang="en-GB" sz="1400" b="1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nearly half of all flights </a:t>
              </a:r>
              <a:r>
                <a:rPr lang="en-GB" sz="1400" dirty="0">
                  <a:solidFill>
                    <a:prstClr val="black">
                      <a:lumMod val="65000"/>
                      <a:lumOff val="35000"/>
                    </a:prstClr>
                  </a:solidFill>
                  <a:latin typeface="Calibri" panose="020F0502020204030204"/>
                </a:rPr>
                <a:t>and lead national growth.</a:t>
              </a:r>
              <a:endParaRPr kumimoji="0" lang="en-US" sz="1400" b="0" i="0" u="none" strike="noStrike" kern="1200" cap="none" spc="0" normalizeH="0" baseline="0" noProof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0" name="Freeform: Shape 89">
              <a:extLst>
                <a:ext uri="{FF2B5EF4-FFF2-40B4-BE49-F238E27FC236}">
                  <a16:creationId xmlns:a16="http://schemas.microsoft.com/office/drawing/2014/main" id="{7EAE5F93-B1A2-9CD9-4735-B8BF4D662F29}"/>
                </a:ext>
              </a:extLst>
            </p:cNvPr>
            <p:cNvSpPr/>
            <p:nvPr/>
          </p:nvSpPr>
          <p:spPr>
            <a:xfrm>
              <a:off x="1094949" y="3036178"/>
              <a:ext cx="3046538" cy="331361"/>
            </a:xfrm>
            <a:custGeom>
              <a:avLst/>
              <a:gdLst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37522 w 3046538"/>
                <a:gd name="connsiteY17" fmla="*/ 52906 h 331361"/>
                <a:gd name="connsiteX18" fmla="*/ 243006 w 3046538"/>
                <a:gd name="connsiteY18" fmla="*/ 44772 h 331361"/>
                <a:gd name="connsiteX19" fmla="*/ 351094 w 3046538"/>
                <a:gd name="connsiteY19" fmla="*/ 0 h 331361"/>
                <a:gd name="connsiteX0" fmla="*/ 351094 w 3046538"/>
                <a:gd name="connsiteY0" fmla="*/ 0 h 331361"/>
                <a:gd name="connsiteX1" fmla="*/ 2683799 w 3046538"/>
                <a:gd name="connsiteY1" fmla="*/ 0 h 331361"/>
                <a:gd name="connsiteX2" fmla="*/ 2743299 w 3046538"/>
                <a:gd name="connsiteY2" fmla="*/ 12013 h 331361"/>
                <a:gd name="connsiteX3" fmla="*/ 2743789 w 3046538"/>
                <a:gd name="connsiteY3" fmla="*/ 12343 h 331361"/>
                <a:gd name="connsiteX4" fmla="*/ 2747886 w 3046538"/>
                <a:gd name="connsiteY4" fmla="*/ 13140 h 331361"/>
                <a:gd name="connsiteX5" fmla="*/ 2802334 w 3046538"/>
                <a:gd name="connsiteY5" fmla="*/ 49296 h 331361"/>
                <a:gd name="connsiteX6" fmla="*/ 3046538 w 3046538"/>
                <a:gd name="connsiteY6" fmla="*/ 165680 h 331361"/>
                <a:gd name="connsiteX7" fmla="*/ 2802334 w 3046538"/>
                <a:gd name="connsiteY7" fmla="*/ 282064 h 331361"/>
                <a:gd name="connsiteX8" fmla="*/ 2747886 w 3046538"/>
                <a:gd name="connsiteY8" fmla="*/ 318220 h 331361"/>
                <a:gd name="connsiteX9" fmla="*/ 2743791 w 3046538"/>
                <a:gd name="connsiteY9" fmla="*/ 319017 h 331361"/>
                <a:gd name="connsiteX10" fmla="*/ 2743299 w 3046538"/>
                <a:gd name="connsiteY10" fmla="*/ 319349 h 331361"/>
                <a:gd name="connsiteX11" fmla="*/ 2683799 w 3046538"/>
                <a:gd name="connsiteY11" fmla="*/ 331361 h 331361"/>
                <a:gd name="connsiteX12" fmla="*/ 351094 w 3046538"/>
                <a:gd name="connsiteY12" fmla="*/ 331361 h 331361"/>
                <a:gd name="connsiteX13" fmla="*/ 243006 w 3046538"/>
                <a:gd name="connsiteY13" fmla="*/ 286589 h 331361"/>
                <a:gd name="connsiteX14" fmla="*/ 193128 w 3046538"/>
                <a:gd name="connsiteY14" fmla="*/ 241208 h 331361"/>
                <a:gd name="connsiteX15" fmla="*/ 0 w 3046538"/>
                <a:gd name="connsiteY15" fmla="*/ 165680 h 331361"/>
                <a:gd name="connsiteX16" fmla="*/ 193128 w 3046538"/>
                <a:gd name="connsiteY16" fmla="*/ 90152 h 331361"/>
                <a:gd name="connsiteX17" fmla="*/ 243006 w 3046538"/>
                <a:gd name="connsiteY17" fmla="*/ 44772 h 331361"/>
                <a:gd name="connsiteX18" fmla="*/ 351094 w 3046538"/>
                <a:gd name="connsiteY18" fmla="*/ 0 h 33136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3046538" h="331361">
                  <a:moveTo>
                    <a:pt x="351094" y="0"/>
                  </a:moveTo>
                  <a:lnTo>
                    <a:pt x="2683799" y="0"/>
                  </a:lnTo>
                  <a:cubicBezTo>
                    <a:pt x="2704905" y="0"/>
                    <a:pt x="2725011" y="4278"/>
                    <a:pt x="2743299" y="12013"/>
                  </a:cubicBezTo>
                  <a:lnTo>
                    <a:pt x="2743789" y="12343"/>
                  </a:lnTo>
                  <a:lnTo>
                    <a:pt x="2747886" y="13140"/>
                  </a:lnTo>
                  <a:cubicBezTo>
                    <a:pt x="2767699" y="21175"/>
                    <a:pt x="2786265" y="33227"/>
                    <a:pt x="2802334" y="49296"/>
                  </a:cubicBezTo>
                  <a:cubicBezTo>
                    <a:pt x="2862432" y="109394"/>
                    <a:pt x="2943833" y="148189"/>
                    <a:pt x="3046538" y="165680"/>
                  </a:cubicBezTo>
                  <a:cubicBezTo>
                    <a:pt x="2943833" y="183171"/>
                    <a:pt x="2862432" y="221967"/>
                    <a:pt x="2802334" y="282064"/>
                  </a:cubicBezTo>
                  <a:cubicBezTo>
                    <a:pt x="2786265" y="298133"/>
                    <a:pt x="2767699" y="310186"/>
                    <a:pt x="2747886" y="318220"/>
                  </a:cubicBezTo>
                  <a:lnTo>
                    <a:pt x="2743791" y="319017"/>
                  </a:lnTo>
                  <a:lnTo>
                    <a:pt x="2743299" y="319349"/>
                  </a:lnTo>
                  <a:cubicBezTo>
                    <a:pt x="2725011" y="327084"/>
                    <a:pt x="2704905" y="331361"/>
                    <a:pt x="2683799" y="331361"/>
                  </a:cubicBezTo>
                  <a:lnTo>
                    <a:pt x="351094" y="331361"/>
                  </a:lnTo>
                  <a:cubicBezTo>
                    <a:pt x="308883" y="331361"/>
                    <a:pt x="270668" y="314252"/>
                    <a:pt x="243006" y="286589"/>
                  </a:cubicBezTo>
                  <a:lnTo>
                    <a:pt x="193128" y="241208"/>
                  </a:lnTo>
                  <a:cubicBezTo>
                    <a:pt x="140512" y="204273"/>
                    <a:pt x="76137" y="179097"/>
                    <a:pt x="0" y="165680"/>
                  </a:cubicBezTo>
                  <a:cubicBezTo>
                    <a:pt x="76137" y="152264"/>
                    <a:pt x="140512" y="127088"/>
                    <a:pt x="193128" y="90152"/>
                  </a:cubicBezTo>
                  <a:lnTo>
                    <a:pt x="243006" y="44772"/>
                  </a:lnTo>
                  <a:cubicBezTo>
                    <a:pt x="270668" y="17110"/>
                    <a:pt x="308883" y="0"/>
                    <a:pt x="351094" y="0"/>
                  </a:cubicBezTo>
                  <a:close/>
                </a:path>
              </a:pathLst>
            </a:custGeom>
            <a:solidFill>
              <a:srgbClr val="CACCCC"/>
            </a:solidFill>
            <a:ln>
              <a:solidFill>
                <a:srgbClr val="CACCC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r>
                <a:rPr lang="en-US" sz="1600" b="1" dirty="0">
                  <a:solidFill>
                    <a:schemeClr val="tx1"/>
                  </a:solidFill>
                </a:rPr>
                <a:t>Mega Hubs</a:t>
              </a:r>
            </a:p>
          </p:txBody>
        </p: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CF5E49CA-1EF0-96A6-E0FC-54E9D9C97F88}"/>
              </a:ext>
            </a:extLst>
          </p:cNvPr>
          <p:cNvCxnSpPr>
            <a:cxnSpLocks/>
          </p:cNvCxnSpPr>
          <p:nvPr/>
        </p:nvCxnSpPr>
        <p:spPr>
          <a:xfrm>
            <a:off x="0" y="2190843"/>
            <a:ext cx="4726641" cy="0"/>
          </a:xfrm>
          <a:prstGeom prst="line">
            <a:avLst/>
          </a:prstGeom>
          <a:ln w="28575">
            <a:solidFill>
              <a:srgbClr val="001D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9ABBBA83-23DB-F755-3AB0-4F9D4724C5F4}"/>
              </a:ext>
            </a:extLst>
          </p:cNvPr>
          <p:cNvSpPr txBox="1"/>
          <p:nvPr/>
        </p:nvSpPr>
        <p:spPr>
          <a:xfrm>
            <a:off x="-8164" y="1497562"/>
            <a:ext cx="482282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Current Customer Segmentation doesn’t separate for Travel habits or Income</a:t>
            </a:r>
            <a:endParaRPr lang="en-AT" sz="1800" b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6A72EB9-57FF-10DE-EEC1-FF1154511B93}"/>
              </a:ext>
            </a:extLst>
          </p:cNvPr>
          <p:cNvSpPr txBox="1"/>
          <p:nvPr/>
        </p:nvSpPr>
        <p:spPr>
          <a:xfrm>
            <a:off x="4829628" y="1497562"/>
            <a:ext cx="498243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Loyalty program growth is constant, but Customer lifetime Value growth is stagnating</a:t>
            </a:r>
            <a:endParaRPr lang="en-AT" sz="1800" b="1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5972F2-971B-FFFB-B1D0-E83B49F80BC2}"/>
              </a:ext>
            </a:extLst>
          </p:cNvPr>
          <p:cNvCxnSpPr>
            <a:cxnSpLocks/>
          </p:cNvCxnSpPr>
          <p:nvPr/>
        </p:nvCxnSpPr>
        <p:spPr>
          <a:xfrm>
            <a:off x="4874558" y="2190843"/>
            <a:ext cx="4726641" cy="0"/>
          </a:xfrm>
          <a:prstGeom prst="line">
            <a:avLst/>
          </a:prstGeom>
          <a:ln w="28575">
            <a:solidFill>
              <a:srgbClr val="001D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0FD2D4BD-735B-D605-9112-BB1180CF4EAE}"/>
              </a:ext>
            </a:extLst>
          </p:cNvPr>
          <p:cNvSpPr txBox="1"/>
          <p:nvPr/>
        </p:nvSpPr>
        <p:spPr>
          <a:xfrm>
            <a:off x="-8164" y="7672636"/>
            <a:ext cx="489585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b="1" dirty="0"/>
              <a:t>Three Cities make up 47% of customers Travels</a:t>
            </a:r>
            <a:endParaRPr lang="en-AT" sz="1800" b="1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C8DF005-9CDD-2FC4-2008-9222239AC264}"/>
              </a:ext>
            </a:extLst>
          </p:cNvPr>
          <p:cNvCxnSpPr>
            <a:cxnSpLocks/>
          </p:cNvCxnSpPr>
          <p:nvPr/>
        </p:nvCxnSpPr>
        <p:spPr>
          <a:xfrm>
            <a:off x="-10893" y="8290751"/>
            <a:ext cx="4726641" cy="0"/>
          </a:xfrm>
          <a:prstGeom prst="line">
            <a:avLst/>
          </a:prstGeom>
          <a:ln w="28575">
            <a:solidFill>
              <a:srgbClr val="001D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9ABE713-C8CB-B357-31CD-30507572E7FE}"/>
              </a:ext>
            </a:extLst>
          </p:cNvPr>
          <p:cNvCxnSpPr>
            <a:cxnSpLocks/>
          </p:cNvCxnSpPr>
          <p:nvPr/>
        </p:nvCxnSpPr>
        <p:spPr>
          <a:xfrm>
            <a:off x="4874557" y="8288678"/>
            <a:ext cx="4726641" cy="0"/>
          </a:xfrm>
          <a:prstGeom prst="line">
            <a:avLst/>
          </a:prstGeom>
          <a:ln w="28575">
            <a:solidFill>
              <a:srgbClr val="001D43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9D7A10C3-0F43-9260-54E6-CA311556DB9B}"/>
              </a:ext>
            </a:extLst>
          </p:cNvPr>
          <p:cNvSpPr txBox="1"/>
          <p:nvPr/>
        </p:nvSpPr>
        <p:spPr>
          <a:xfrm>
            <a:off x="4829628" y="7640282"/>
            <a:ext cx="4726643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rtl="0" eaLnBrk="1" latinLnBrk="0" hangingPunct="1">
              <a:buNone/>
            </a:pPr>
            <a:r>
              <a:rPr lang="en-GB" sz="1800" b="1" kern="1200" dirty="0">
                <a:effectLst/>
                <a:latin typeface="Aptos" panose="020B0004020202020204" pitchFamily="34" charset="0"/>
                <a:ea typeface="+mn-ea"/>
                <a:cs typeface="+mn-cs"/>
              </a:rPr>
              <a:t>Further clustering approaches should be </a:t>
            </a:r>
            <a:r>
              <a:rPr lang="en-GB" b="1" dirty="0"/>
              <a:t>based</a:t>
            </a:r>
            <a:r>
              <a:rPr lang="en-GB" sz="1800" b="1" kern="1200" dirty="0">
                <a:effectLst/>
                <a:latin typeface="Aptos" panose="020B0004020202020204" pitchFamily="34" charset="0"/>
                <a:ea typeface="+mn-ea"/>
                <a:cs typeface="+mn-cs"/>
              </a:rPr>
              <a:t> on behavioural and profit metrices</a:t>
            </a:r>
            <a:endParaRPr lang="en-AT" dirty="0">
              <a:effectLst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D9FC181-1926-F243-E3C2-34552C56520B}"/>
              </a:ext>
            </a:extLst>
          </p:cNvPr>
          <p:cNvSpPr txBox="1"/>
          <p:nvPr/>
        </p:nvSpPr>
        <p:spPr>
          <a:xfrm>
            <a:off x="2487930" y="1009650"/>
            <a:ext cx="462534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>
                <a:solidFill>
                  <a:srgbClr val="444444"/>
                </a:solidFill>
              </a:rPr>
              <a:t>Moritz Baldauf, Libero Biagi, Jenny Cubelo, Marcell Hajdú</a:t>
            </a:r>
            <a:endParaRPr lang="en-AT" sz="14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39680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IAI design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4CA1D6"/>
      </a:accent1>
      <a:accent2>
        <a:srgbClr val="001D43"/>
      </a:accent2>
      <a:accent3>
        <a:srgbClr val="CACCCC"/>
      </a:accent3>
      <a:accent4>
        <a:srgbClr val="0F9ED5"/>
      </a:accent4>
      <a:accent5>
        <a:srgbClr val="444444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376</Words>
  <Application>Microsoft Office PowerPoint</Application>
  <PresentationFormat>A3 Paper (297x420 mm)</PresentationFormat>
  <Paragraphs>45</Paragraphs>
  <Slides>3</Slides>
  <Notes>2</Notes>
  <HiddenSlides>2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Aptos</vt:lpstr>
      <vt:lpstr>Aptos Display</vt:lpstr>
      <vt:lpstr>Arial</vt:lpstr>
      <vt:lpstr>Calibri</vt:lpstr>
      <vt:lpstr>Office Theme</vt:lpstr>
      <vt:lpstr>Formatting Etc slide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Moritz Baldauf</dc:creator>
  <cp:lastModifiedBy>Moritz Baldauf</cp:lastModifiedBy>
  <cp:revision>2</cp:revision>
  <dcterms:created xsi:type="dcterms:W3CDTF">2025-10-20T08:20:00Z</dcterms:created>
  <dcterms:modified xsi:type="dcterms:W3CDTF">2025-11-01T19:28:33Z</dcterms:modified>
</cp:coreProperties>
</file>