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Open Sans" panose="020B060402020202020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566" autoAdjust="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/* ----------------------------------------------------------------------------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Query 1 :  Which family movies category was watched most?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------------------------------------------------------------------------------*/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/* Create a query consists of 3 </a:t>
            </a:r>
            <a:r>
              <a:rPr lang="en-US" dirty="0" err="1"/>
              <a:t>colums</a:t>
            </a:r>
            <a:r>
              <a:rPr lang="en-US" dirty="0"/>
              <a:t> : </a:t>
            </a:r>
            <a:r>
              <a:rPr lang="en-US" dirty="0" err="1"/>
              <a:t>film_title</a:t>
            </a:r>
            <a:r>
              <a:rPr lang="en-US" dirty="0"/>
              <a:t>, </a:t>
            </a:r>
            <a:r>
              <a:rPr lang="en-US" dirty="0" err="1"/>
              <a:t>category_name</a:t>
            </a:r>
            <a:r>
              <a:rPr lang="en-US" dirty="0"/>
              <a:t>, </a:t>
            </a:r>
            <a:r>
              <a:rPr lang="en-US" dirty="0" err="1"/>
              <a:t>rental_id</a:t>
            </a:r>
            <a:r>
              <a:rPr lang="en-US" dirty="0"/>
              <a:t> */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WITH T1 AS(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SELECT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</a:t>
            </a:r>
            <a:r>
              <a:rPr lang="en-US" dirty="0" err="1"/>
              <a:t>film.title</a:t>
            </a:r>
            <a:r>
              <a:rPr lang="en-US" dirty="0"/>
              <a:t> AS </a:t>
            </a:r>
            <a:r>
              <a:rPr lang="en-US" dirty="0" err="1"/>
              <a:t>film_title</a:t>
            </a:r>
            <a:r>
              <a:rPr lang="en-US" dirty="0"/>
              <a:t>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category.name AS </a:t>
            </a:r>
            <a:r>
              <a:rPr lang="en-US" dirty="0" err="1"/>
              <a:t>category_name</a:t>
            </a:r>
            <a:r>
              <a:rPr lang="en-US" dirty="0"/>
              <a:t>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</a:t>
            </a:r>
            <a:r>
              <a:rPr lang="en-US" dirty="0" err="1"/>
              <a:t>rental.rental_id</a:t>
            </a:r>
            <a:r>
              <a:rPr lang="en-US" dirty="0"/>
              <a:t> AS </a:t>
            </a:r>
            <a:r>
              <a:rPr lang="en-US" dirty="0" err="1"/>
              <a:t>rental_id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FROM category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JOIN </a:t>
            </a:r>
            <a:r>
              <a:rPr lang="en-US" dirty="0" err="1"/>
              <a:t>film_category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ON </a:t>
            </a:r>
            <a:r>
              <a:rPr lang="en-US" dirty="0" err="1"/>
              <a:t>category.category_id</a:t>
            </a:r>
            <a:r>
              <a:rPr lang="en-US" dirty="0"/>
              <a:t> = </a:t>
            </a:r>
            <a:r>
              <a:rPr lang="en-US" dirty="0" err="1"/>
              <a:t>film_category.category_id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AND category.name in ('Animation', 'Children', 'Classics', 'Comedy', 'Family', 'Music')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JOIN film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ON </a:t>
            </a:r>
            <a:r>
              <a:rPr lang="en-US" dirty="0" err="1"/>
              <a:t>film.film_id</a:t>
            </a:r>
            <a:r>
              <a:rPr lang="en-US" dirty="0"/>
              <a:t> = </a:t>
            </a:r>
            <a:r>
              <a:rPr lang="en-US" dirty="0" err="1"/>
              <a:t>film_category.film_id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JOIN inventory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ON </a:t>
            </a:r>
            <a:r>
              <a:rPr lang="en-US" dirty="0" err="1"/>
              <a:t>inventory.film_id</a:t>
            </a:r>
            <a:r>
              <a:rPr lang="en-US" dirty="0"/>
              <a:t> = </a:t>
            </a:r>
            <a:r>
              <a:rPr lang="en-US" dirty="0" err="1"/>
              <a:t>film.film_id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JOIN rental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ON </a:t>
            </a:r>
            <a:r>
              <a:rPr lang="en-US" dirty="0" err="1"/>
              <a:t>rental.inventory_id</a:t>
            </a:r>
            <a:r>
              <a:rPr lang="en-US" dirty="0"/>
              <a:t> = </a:t>
            </a:r>
            <a:r>
              <a:rPr lang="en-US" dirty="0" err="1"/>
              <a:t>inventory.inventory_id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/*Create a query and create a count of movies and category using Window functions */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SELECT DISTINCT(</a:t>
            </a:r>
            <a:r>
              <a:rPr lang="en-US" dirty="0" err="1"/>
              <a:t>film_title</a:t>
            </a:r>
            <a:r>
              <a:rPr lang="en-US" dirty="0"/>
              <a:t>) AS </a:t>
            </a:r>
            <a:r>
              <a:rPr lang="en-US" dirty="0" err="1"/>
              <a:t>film_title</a:t>
            </a:r>
            <a:r>
              <a:rPr lang="en-US" dirty="0"/>
              <a:t>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</a:t>
            </a:r>
            <a:r>
              <a:rPr lang="en-US" dirty="0" err="1"/>
              <a:t>category_name</a:t>
            </a:r>
            <a:r>
              <a:rPr lang="en-US" dirty="0"/>
              <a:t> AS </a:t>
            </a:r>
            <a:r>
              <a:rPr lang="en-US" dirty="0" err="1"/>
              <a:t>category_name</a:t>
            </a:r>
            <a:r>
              <a:rPr lang="en-US" dirty="0"/>
              <a:t> 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COUNT(</a:t>
            </a:r>
            <a:r>
              <a:rPr lang="en-US" dirty="0" err="1"/>
              <a:t>rental_id</a:t>
            </a:r>
            <a:r>
              <a:rPr lang="en-US" dirty="0"/>
              <a:t>) OVER (PARTITION BY </a:t>
            </a:r>
            <a:r>
              <a:rPr lang="en-US" dirty="0" err="1"/>
              <a:t>category_name</a:t>
            </a:r>
            <a:r>
              <a:rPr lang="en-US" dirty="0"/>
              <a:t> ) AS </a:t>
            </a:r>
            <a:r>
              <a:rPr lang="en-US" dirty="0" err="1"/>
              <a:t>rental_count_category</a:t>
            </a:r>
            <a:r>
              <a:rPr lang="en-US" dirty="0"/>
              <a:t>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COUNT(</a:t>
            </a:r>
            <a:r>
              <a:rPr lang="en-US" dirty="0" err="1"/>
              <a:t>rental_id</a:t>
            </a:r>
            <a:r>
              <a:rPr lang="en-US" dirty="0"/>
              <a:t>) OVER (PARTITION BY </a:t>
            </a:r>
            <a:r>
              <a:rPr lang="en-US" dirty="0" err="1"/>
              <a:t>film_title</a:t>
            </a:r>
            <a:r>
              <a:rPr lang="en-US" dirty="0"/>
              <a:t>) AS </a:t>
            </a:r>
            <a:r>
              <a:rPr lang="en-US" dirty="0" err="1"/>
              <a:t>rental_count_movie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FROM T1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ORDER BY 2,1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WITH T1 AS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(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  SELECT </a:t>
            </a:r>
            <a:r>
              <a:rPr lang="en-ID" dirty="0" err="1"/>
              <a:t>film_title</a:t>
            </a:r>
            <a:r>
              <a:rPr lang="en-ID" dirty="0"/>
              <a:t> AS </a:t>
            </a:r>
            <a:r>
              <a:rPr lang="en-ID" dirty="0" err="1"/>
              <a:t>film_title</a:t>
            </a:r>
            <a:r>
              <a:rPr lang="en-ID" dirty="0"/>
              <a:t> , name AS name , </a:t>
            </a:r>
            <a:r>
              <a:rPr lang="en-ID" dirty="0" err="1"/>
              <a:t>rental_duration</a:t>
            </a:r>
            <a:r>
              <a:rPr lang="en-ID" dirty="0"/>
              <a:t> AS </a:t>
            </a:r>
            <a:r>
              <a:rPr lang="en-ID" dirty="0" err="1"/>
              <a:t>rental_duration</a:t>
            </a:r>
            <a:r>
              <a:rPr lang="en-ID" dirty="0"/>
              <a:t>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         AVG(</a:t>
            </a:r>
            <a:r>
              <a:rPr lang="en-ID" dirty="0" err="1"/>
              <a:t>rental_duration</a:t>
            </a:r>
            <a:r>
              <a:rPr lang="en-ID" dirty="0"/>
              <a:t>) OVER () AS </a:t>
            </a:r>
            <a:r>
              <a:rPr lang="en-ID" dirty="0" err="1"/>
              <a:t>overall_average</a:t>
            </a:r>
            <a:r>
              <a:rPr lang="en-ID" dirty="0"/>
              <a:t>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         AVG(</a:t>
            </a:r>
            <a:r>
              <a:rPr lang="en-ID" dirty="0" err="1"/>
              <a:t>rental_duration</a:t>
            </a:r>
            <a:r>
              <a:rPr lang="en-ID" dirty="0"/>
              <a:t>) OVER (PARTITION BY name) as </a:t>
            </a:r>
            <a:r>
              <a:rPr lang="en-ID" dirty="0" err="1"/>
              <a:t>average_category</a:t>
            </a:r>
            <a:endParaRPr lang="en-ID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  FROM (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    SELECT </a:t>
            </a:r>
            <a:r>
              <a:rPr lang="en-ID" dirty="0" err="1"/>
              <a:t>film.title</a:t>
            </a:r>
            <a:r>
              <a:rPr lang="en-ID" dirty="0"/>
              <a:t> AS </a:t>
            </a:r>
            <a:r>
              <a:rPr lang="en-ID" dirty="0" err="1"/>
              <a:t>film_title</a:t>
            </a:r>
            <a:r>
              <a:rPr lang="en-ID" dirty="0"/>
              <a:t>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           category.name AS name,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           </a:t>
            </a:r>
            <a:r>
              <a:rPr lang="en-ID" dirty="0" err="1"/>
              <a:t>film.rental_duration</a:t>
            </a:r>
            <a:r>
              <a:rPr lang="en-ID" dirty="0"/>
              <a:t> AS </a:t>
            </a:r>
            <a:r>
              <a:rPr lang="en-ID" dirty="0" err="1"/>
              <a:t>rental_duration</a:t>
            </a:r>
            <a:endParaRPr lang="en-ID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    FROM category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      JOIN </a:t>
            </a:r>
            <a:r>
              <a:rPr lang="en-ID" dirty="0" err="1"/>
              <a:t>film_category</a:t>
            </a:r>
            <a:endParaRPr lang="en-ID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      ON </a:t>
            </a:r>
            <a:r>
              <a:rPr lang="en-ID" dirty="0" err="1"/>
              <a:t>category.category_id</a:t>
            </a:r>
            <a:r>
              <a:rPr lang="en-ID" dirty="0"/>
              <a:t> = </a:t>
            </a:r>
            <a:r>
              <a:rPr lang="en-ID" dirty="0" err="1"/>
              <a:t>film_category.category_id</a:t>
            </a:r>
            <a:endParaRPr lang="en-ID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      JOIN film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      ON </a:t>
            </a:r>
            <a:r>
              <a:rPr lang="en-ID" dirty="0" err="1"/>
              <a:t>film_category.film_id</a:t>
            </a:r>
            <a:r>
              <a:rPr lang="en-ID" dirty="0"/>
              <a:t> = </a:t>
            </a:r>
            <a:r>
              <a:rPr lang="en-ID" dirty="0" err="1"/>
              <a:t>film.film_id</a:t>
            </a:r>
            <a:endParaRPr lang="en-ID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         ) sub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)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SELECT DISTINCT(name) ,</a:t>
            </a:r>
            <a:r>
              <a:rPr lang="en-ID" dirty="0" err="1"/>
              <a:t>average_category</a:t>
            </a:r>
            <a:r>
              <a:rPr lang="en-ID" dirty="0"/>
              <a:t>, </a:t>
            </a:r>
            <a:r>
              <a:rPr lang="en-ID" dirty="0" err="1"/>
              <a:t>overall_average</a:t>
            </a:r>
            <a:endParaRPr lang="en-ID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FROM T1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WHERE name IN ('Animation', 'Children', 'Classics', 'Comedy', 'Family', 'Music')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ORDER BY 2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WITH T1 AS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(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SELECT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DATE_TRUNC('month' , </a:t>
            </a:r>
            <a:r>
              <a:rPr lang="en-US" dirty="0" err="1"/>
              <a:t>payment.payment_date</a:t>
            </a:r>
            <a:r>
              <a:rPr lang="en-US" dirty="0"/>
              <a:t>) AS </a:t>
            </a:r>
            <a:r>
              <a:rPr lang="en-US" dirty="0" err="1"/>
              <a:t>pay_mon</a:t>
            </a:r>
            <a:r>
              <a:rPr lang="en-US" dirty="0"/>
              <a:t>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CONCAT(</a:t>
            </a:r>
            <a:r>
              <a:rPr lang="en-US" dirty="0" err="1"/>
              <a:t>customer.first_name</a:t>
            </a:r>
            <a:r>
              <a:rPr lang="en-US" dirty="0"/>
              <a:t> , ' ' , </a:t>
            </a:r>
            <a:r>
              <a:rPr lang="en-US" dirty="0" err="1"/>
              <a:t>customer.last_name</a:t>
            </a:r>
            <a:r>
              <a:rPr lang="en-US" dirty="0"/>
              <a:t>) AS </a:t>
            </a:r>
            <a:r>
              <a:rPr lang="en-US" dirty="0" err="1"/>
              <a:t>fullname</a:t>
            </a:r>
            <a:r>
              <a:rPr lang="en-US" dirty="0"/>
              <a:t>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</a:t>
            </a:r>
            <a:r>
              <a:rPr lang="en-US" dirty="0" err="1"/>
              <a:t>payment.amount</a:t>
            </a:r>
            <a:r>
              <a:rPr lang="en-US" dirty="0"/>
              <a:t> AS </a:t>
            </a:r>
            <a:r>
              <a:rPr lang="en-US" dirty="0" err="1"/>
              <a:t>pay_amount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FROM payment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JOIN customer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ON </a:t>
            </a:r>
            <a:r>
              <a:rPr lang="en-US" dirty="0" err="1"/>
              <a:t>payment.customer_id</a:t>
            </a:r>
            <a:r>
              <a:rPr lang="en-US" dirty="0"/>
              <a:t> = </a:t>
            </a:r>
            <a:r>
              <a:rPr lang="en-US" dirty="0" err="1"/>
              <a:t>customer.customer_id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AND DATE_TRUNC('year',</a:t>
            </a:r>
            <a:r>
              <a:rPr lang="en-US" dirty="0" err="1"/>
              <a:t>payment.payment_date</a:t>
            </a:r>
            <a:r>
              <a:rPr lang="en-US" dirty="0"/>
              <a:t>) BETWEEN '2007-01-01' AND '2008-01-01'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),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T2 AS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(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SELECT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</a:t>
            </a:r>
            <a:r>
              <a:rPr lang="en-US" dirty="0" err="1"/>
              <a:t>pay_mon</a:t>
            </a:r>
            <a:r>
              <a:rPr lang="en-US" dirty="0"/>
              <a:t> AS </a:t>
            </a:r>
            <a:r>
              <a:rPr lang="en-US" dirty="0" err="1"/>
              <a:t>pay_mon</a:t>
            </a:r>
            <a:r>
              <a:rPr lang="en-US" dirty="0"/>
              <a:t>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</a:t>
            </a:r>
            <a:r>
              <a:rPr lang="en-US" dirty="0" err="1"/>
              <a:t>fullname</a:t>
            </a:r>
            <a:r>
              <a:rPr lang="en-US" dirty="0"/>
              <a:t> as </a:t>
            </a:r>
            <a:r>
              <a:rPr lang="en-US" dirty="0" err="1"/>
              <a:t>fullname</a:t>
            </a:r>
            <a:r>
              <a:rPr lang="en-US" dirty="0"/>
              <a:t>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SUM(</a:t>
            </a:r>
            <a:r>
              <a:rPr lang="en-US" dirty="0" err="1"/>
              <a:t>pay_amount</a:t>
            </a:r>
            <a:r>
              <a:rPr lang="en-US" dirty="0"/>
              <a:t>)  AS </a:t>
            </a:r>
            <a:r>
              <a:rPr lang="en-US" dirty="0" err="1"/>
              <a:t>pay_amount</a:t>
            </a:r>
            <a:r>
              <a:rPr lang="en-US" dirty="0"/>
              <a:t>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COUNT(</a:t>
            </a:r>
            <a:r>
              <a:rPr lang="en-US" dirty="0" err="1"/>
              <a:t>pay_amount</a:t>
            </a:r>
            <a:r>
              <a:rPr lang="en-US" dirty="0"/>
              <a:t>) AS </a:t>
            </a:r>
            <a:r>
              <a:rPr lang="en-US" dirty="0" err="1"/>
              <a:t>pay_countpermon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FROM T1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GROUP BY 1,2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SELECT *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FROM T2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WHERE </a:t>
            </a:r>
            <a:r>
              <a:rPr lang="en-US" dirty="0" err="1"/>
              <a:t>fullname</a:t>
            </a:r>
            <a:r>
              <a:rPr lang="en-US" dirty="0"/>
              <a:t> IN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( SELECT </a:t>
            </a:r>
            <a:r>
              <a:rPr lang="en-US" dirty="0" err="1"/>
              <a:t>fullname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FROM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(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SELECT </a:t>
            </a:r>
            <a:r>
              <a:rPr lang="en-US" dirty="0" err="1"/>
              <a:t>fullname</a:t>
            </a:r>
            <a:r>
              <a:rPr lang="en-US" dirty="0"/>
              <a:t> AS </a:t>
            </a:r>
            <a:r>
              <a:rPr lang="en-US" dirty="0" err="1"/>
              <a:t>fullname</a:t>
            </a:r>
            <a:r>
              <a:rPr lang="en-US" dirty="0"/>
              <a:t>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SUM(</a:t>
            </a:r>
            <a:r>
              <a:rPr lang="en-US" dirty="0" err="1"/>
              <a:t>pay_amount</a:t>
            </a:r>
            <a:r>
              <a:rPr lang="en-US" dirty="0"/>
              <a:t>) AS </a:t>
            </a:r>
            <a:r>
              <a:rPr lang="en-US" dirty="0" err="1"/>
              <a:t>pay_amount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FROM T2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GROUP BY 1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ORDER BY 2 DESC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LIMIT 10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) sub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ORDER BY 2,1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WITH T1 AS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(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SELECT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DATE_TRUNC('month' , </a:t>
            </a:r>
            <a:r>
              <a:rPr lang="en-US" dirty="0" err="1"/>
              <a:t>payment.payment_date</a:t>
            </a:r>
            <a:r>
              <a:rPr lang="en-US" dirty="0"/>
              <a:t>) AS </a:t>
            </a:r>
            <a:r>
              <a:rPr lang="en-US" dirty="0" err="1"/>
              <a:t>pay_mon</a:t>
            </a:r>
            <a:r>
              <a:rPr lang="en-US" dirty="0"/>
              <a:t>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CONCAT(</a:t>
            </a:r>
            <a:r>
              <a:rPr lang="en-US" dirty="0" err="1"/>
              <a:t>customer.first_name</a:t>
            </a:r>
            <a:r>
              <a:rPr lang="en-US" dirty="0"/>
              <a:t> , ' ' , </a:t>
            </a:r>
            <a:r>
              <a:rPr lang="en-US" dirty="0" err="1"/>
              <a:t>customer.last_name</a:t>
            </a:r>
            <a:r>
              <a:rPr lang="en-US" dirty="0"/>
              <a:t>) AS </a:t>
            </a:r>
            <a:r>
              <a:rPr lang="en-US" dirty="0" err="1"/>
              <a:t>fullname</a:t>
            </a:r>
            <a:r>
              <a:rPr lang="en-US" dirty="0"/>
              <a:t>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</a:t>
            </a:r>
            <a:r>
              <a:rPr lang="en-US" dirty="0" err="1"/>
              <a:t>payment.amount</a:t>
            </a:r>
            <a:r>
              <a:rPr lang="en-US" dirty="0"/>
              <a:t> AS </a:t>
            </a:r>
            <a:r>
              <a:rPr lang="en-US" dirty="0" err="1"/>
              <a:t>pay_amount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FROM payment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JOIN customer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ON </a:t>
            </a:r>
            <a:r>
              <a:rPr lang="en-US" dirty="0" err="1"/>
              <a:t>payment.customer_id</a:t>
            </a:r>
            <a:r>
              <a:rPr lang="en-US" dirty="0"/>
              <a:t> = </a:t>
            </a:r>
            <a:r>
              <a:rPr lang="en-US" dirty="0" err="1"/>
              <a:t>customer.customer_id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AND DATE_TRUNC('year',</a:t>
            </a:r>
            <a:r>
              <a:rPr lang="en-US" dirty="0" err="1"/>
              <a:t>payment.payment_date</a:t>
            </a:r>
            <a:r>
              <a:rPr lang="en-US" dirty="0"/>
              <a:t>) BETWEEN '2007-01-01' AND '2008-01-01'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),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/*create a query and calculate total </a:t>
            </a:r>
            <a:r>
              <a:rPr lang="en-US" dirty="0" err="1"/>
              <a:t>pay_amount</a:t>
            </a:r>
            <a:r>
              <a:rPr lang="en-US" dirty="0"/>
              <a:t> and total count of payment per person*/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T2 AS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(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SELECT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</a:t>
            </a:r>
            <a:r>
              <a:rPr lang="en-US" dirty="0" err="1"/>
              <a:t>pay_mon</a:t>
            </a:r>
            <a:r>
              <a:rPr lang="en-US" dirty="0"/>
              <a:t> AS </a:t>
            </a:r>
            <a:r>
              <a:rPr lang="en-US" dirty="0" err="1"/>
              <a:t>pay_mon</a:t>
            </a:r>
            <a:r>
              <a:rPr lang="en-US" dirty="0"/>
              <a:t>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</a:t>
            </a:r>
            <a:r>
              <a:rPr lang="en-US" dirty="0" err="1"/>
              <a:t>fullname</a:t>
            </a:r>
            <a:r>
              <a:rPr lang="en-US" dirty="0"/>
              <a:t> as </a:t>
            </a:r>
            <a:r>
              <a:rPr lang="en-US" dirty="0" err="1"/>
              <a:t>fullname</a:t>
            </a:r>
            <a:r>
              <a:rPr lang="en-US" dirty="0"/>
              <a:t>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SUM(</a:t>
            </a:r>
            <a:r>
              <a:rPr lang="en-US" dirty="0" err="1"/>
              <a:t>pay_amount</a:t>
            </a:r>
            <a:r>
              <a:rPr lang="en-US" dirty="0"/>
              <a:t>)  AS </a:t>
            </a:r>
            <a:r>
              <a:rPr lang="en-US" dirty="0" err="1"/>
              <a:t>pay_amount</a:t>
            </a:r>
            <a:r>
              <a:rPr lang="en-US" dirty="0"/>
              <a:t>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COUNT(</a:t>
            </a:r>
            <a:r>
              <a:rPr lang="en-US" dirty="0" err="1"/>
              <a:t>pay_amount</a:t>
            </a:r>
            <a:r>
              <a:rPr lang="en-US" dirty="0"/>
              <a:t>) AS </a:t>
            </a:r>
            <a:r>
              <a:rPr lang="en-US" dirty="0" err="1"/>
              <a:t>pay_countpermon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FROM T1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GROUP BY 1,2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),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T3 AS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(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SELECT </a:t>
            </a:r>
            <a:r>
              <a:rPr lang="en-US" dirty="0" err="1"/>
              <a:t>pay_mon</a:t>
            </a:r>
            <a:r>
              <a:rPr lang="en-US" dirty="0"/>
              <a:t> AS </a:t>
            </a:r>
            <a:r>
              <a:rPr lang="en-US" dirty="0" err="1"/>
              <a:t>pay_mon</a:t>
            </a:r>
            <a:r>
              <a:rPr lang="en-US" dirty="0"/>
              <a:t>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</a:t>
            </a:r>
            <a:r>
              <a:rPr lang="en-US" dirty="0" err="1"/>
              <a:t>fullname</a:t>
            </a:r>
            <a:r>
              <a:rPr lang="en-US" dirty="0"/>
              <a:t> as </a:t>
            </a:r>
            <a:r>
              <a:rPr lang="en-US" dirty="0" err="1"/>
              <a:t>fullname</a:t>
            </a:r>
            <a:r>
              <a:rPr lang="en-US" dirty="0"/>
              <a:t>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</a:t>
            </a:r>
            <a:r>
              <a:rPr lang="en-US" dirty="0" err="1"/>
              <a:t>pay_amount</a:t>
            </a:r>
            <a:r>
              <a:rPr lang="en-US" dirty="0"/>
              <a:t>  AS </a:t>
            </a:r>
            <a:r>
              <a:rPr lang="en-US" dirty="0" err="1"/>
              <a:t>pay_amount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FROM T2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WHERE </a:t>
            </a:r>
            <a:r>
              <a:rPr lang="en-US" dirty="0" err="1"/>
              <a:t>fullname</a:t>
            </a:r>
            <a:r>
              <a:rPr lang="en-US" dirty="0"/>
              <a:t> IN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(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SELECT </a:t>
            </a:r>
            <a:r>
              <a:rPr lang="en-US" dirty="0" err="1"/>
              <a:t>fullname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FROM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(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  SELECT </a:t>
            </a:r>
            <a:r>
              <a:rPr lang="en-US" dirty="0" err="1"/>
              <a:t>fullname</a:t>
            </a:r>
            <a:r>
              <a:rPr lang="en-US" dirty="0"/>
              <a:t> AS </a:t>
            </a:r>
            <a:r>
              <a:rPr lang="en-US" dirty="0" err="1"/>
              <a:t>fullname</a:t>
            </a:r>
            <a:r>
              <a:rPr lang="en-US" dirty="0"/>
              <a:t>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         SUM(</a:t>
            </a:r>
            <a:r>
              <a:rPr lang="en-US" dirty="0" err="1"/>
              <a:t>pay_amount</a:t>
            </a:r>
            <a:r>
              <a:rPr lang="en-US" dirty="0"/>
              <a:t>) AS </a:t>
            </a:r>
            <a:r>
              <a:rPr lang="en-US" dirty="0" err="1"/>
              <a:t>pay_amount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  FROM T2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  GROUP BY 1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  ORDER BY 2 DESC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  LIMIT 10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) sub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ORDER BY 2,1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SELECT </a:t>
            </a:r>
            <a:r>
              <a:rPr lang="en-US" dirty="0" err="1"/>
              <a:t>pay_mon</a:t>
            </a:r>
            <a:r>
              <a:rPr lang="en-US" dirty="0"/>
              <a:t> AS </a:t>
            </a:r>
            <a:r>
              <a:rPr lang="en-US" dirty="0" err="1"/>
              <a:t>pay_mon</a:t>
            </a:r>
            <a:r>
              <a:rPr lang="en-US" dirty="0"/>
              <a:t>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</a:t>
            </a:r>
            <a:r>
              <a:rPr lang="en-US" dirty="0" err="1"/>
              <a:t>fullname</a:t>
            </a:r>
            <a:r>
              <a:rPr lang="en-US" dirty="0"/>
              <a:t> as </a:t>
            </a:r>
            <a:r>
              <a:rPr lang="en-US" dirty="0" err="1"/>
              <a:t>fullname</a:t>
            </a:r>
            <a:r>
              <a:rPr lang="en-US" dirty="0"/>
              <a:t>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</a:t>
            </a:r>
            <a:r>
              <a:rPr lang="en-US" dirty="0" err="1"/>
              <a:t>pay_amount</a:t>
            </a:r>
            <a:r>
              <a:rPr lang="en-US" dirty="0"/>
              <a:t>  AS </a:t>
            </a:r>
            <a:r>
              <a:rPr lang="en-US" dirty="0" err="1"/>
              <a:t>pay_amount</a:t>
            </a:r>
            <a:r>
              <a:rPr lang="en-US" dirty="0"/>
              <a:t>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</a:t>
            </a:r>
            <a:r>
              <a:rPr lang="en-US" dirty="0" err="1"/>
              <a:t>pay_amount</a:t>
            </a:r>
            <a:r>
              <a:rPr lang="en-US" dirty="0"/>
              <a:t> - LAG(</a:t>
            </a:r>
            <a:r>
              <a:rPr lang="en-US" dirty="0" err="1"/>
              <a:t>pay_amount</a:t>
            </a:r>
            <a:r>
              <a:rPr lang="en-US" dirty="0"/>
              <a:t>) OVER (ORDER BY 1) AS </a:t>
            </a:r>
            <a:r>
              <a:rPr lang="en-US" dirty="0" err="1"/>
              <a:t>lasthmonth_difference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FROM T3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ORDER BY 2,1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D" dirty="0">
                <a:latin typeface="Open Sans"/>
                <a:ea typeface="Open Sans"/>
                <a:cs typeface="Open Sans"/>
                <a:sym typeface="Open Sans"/>
              </a:rPr>
              <a:t>From the chart,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D" dirty="0">
                <a:latin typeface="Open Sans"/>
                <a:ea typeface="Open Sans"/>
                <a:cs typeface="Open Sans"/>
                <a:sym typeface="Open Sans"/>
              </a:rPr>
              <a:t>we can see that the most rented movie category was Animation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Which Family Movies Category was rented the most 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9DC4EA-B6C4-4488-B372-587748C1B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00" y="1412570"/>
            <a:ext cx="4550700" cy="315942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D" dirty="0">
                <a:latin typeface="Open Sans"/>
                <a:ea typeface="Open Sans"/>
                <a:cs typeface="Open Sans"/>
                <a:sym typeface="Open Sans"/>
              </a:rPr>
              <a:t>We can see that Children, Classic, Family and Music Category had average rental duration longer than overall average rental duration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Which Family Movies Categories has average rent duration longer than Overall Average rental duration ?</a:t>
            </a:r>
            <a:endParaRPr sz="18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B3E485-1406-4BC3-A79A-D4DD91191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603" y="1418450"/>
            <a:ext cx="4701397" cy="28142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385931" y="1136547"/>
            <a:ext cx="2437910" cy="2870406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From the c</a:t>
            </a:r>
            <a:r>
              <a:rPr lang="en-ID" dirty="0">
                <a:latin typeface="Open Sans"/>
                <a:ea typeface="Open Sans"/>
                <a:cs typeface="Open Sans"/>
                <a:sym typeface="Open Sans"/>
              </a:rPr>
              <a:t>hart,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D" dirty="0">
                <a:latin typeface="Open Sans"/>
                <a:ea typeface="Open Sans"/>
                <a:cs typeface="Open Sans"/>
                <a:sym typeface="Open Sans"/>
              </a:rPr>
              <a:t>we can see that our top 10 paying customer made most highest payment on April 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Which month in 2007 where our top 10 paying customers most ?</a:t>
            </a:r>
            <a:endParaRPr sz="18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FFEDF6-B378-48B3-8450-44406BB49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" y="936703"/>
            <a:ext cx="6092475" cy="3436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066264" y="1219200"/>
            <a:ext cx="2475080" cy="2766183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Eleanor Hunt ha</a:t>
            </a:r>
            <a:r>
              <a:rPr lang="en-ID" dirty="0"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MAX monthly amount difference among top 10 paying customer .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The Max m</a:t>
            </a:r>
            <a:r>
              <a:rPr lang="en-ID" dirty="0" err="1">
                <a:latin typeface="Open Sans"/>
                <a:ea typeface="Open Sans"/>
                <a:cs typeface="Open Sans"/>
                <a:sym typeface="Open Sans"/>
              </a:rPr>
              <a:t>onthly</a:t>
            </a:r>
            <a:r>
              <a:rPr lang="en-ID" dirty="0">
                <a:latin typeface="Open Sans"/>
                <a:ea typeface="Open Sans"/>
                <a:cs typeface="Open Sans"/>
                <a:sym typeface="Open Sans"/>
              </a:rPr>
              <a:t> difference was $64.87</a:t>
            </a:r>
            <a:endParaRPr lang="e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-ID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 2007, What was the biggest monthly difference among our top 10 paying customer?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61EDAA-D7C9-41F6-A40E-A782D9094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86" y="1219200"/>
            <a:ext cx="5368331" cy="276618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1045</Words>
  <Application>Microsoft Office PowerPoint</Application>
  <PresentationFormat>On-screen Show (16:9)</PresentationFormat>
  <Paragraphs>163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Open Sans</vt:lpstr>
      <vt:lpstr>Arial</vt:lpstr>
      <vt:lpstr>Simple Light</vt:lpstr>
      <vt:lpstr>Which Family Movies Category was rented the most ?</vt:lpstr>
      <vt:lpstr> Which Family Movies Categories has average rent duration longer than Overall Average rental duration ?</vt:lpstr>
      <vt:lpstr>Which month in 2007 where our top 10 paying customers most ?</vt:lpstr>
      <vt:lpstr>  In 2007, What was the biggest monthly difference among our top 10 paying customer?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&lt;title&gt;</dc:title>
  <cp:lastModifiedBy>Feri Liberson</cp:lastModifiedBy>
  <cp:revision>15</cp:revision>
  <dcterms:modified xsi:type="dcterms:W3CDTF">2020-06-19T14:57:04Z</dcterms:modified>
</cp:coreProperties>
</file>