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E380A-3E96-49FD-9036-25F19E64F76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272B9-5503-491E-B9C3-BECD2C642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7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1B8DD-9623-E670-3C7D-6BB3F581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2AF3A0-0879-4E10-CF6A-C247D815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8A2C2-4F53-020E-B389-17B04F9F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CE666-14AE-A204-CBFC-F162055C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E4C2F-7276-E14C-C8C3-8FE95AB9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E292E-8A03-0631-04E4-02B7EC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7B561-DBA2-4872-3A22-B1DEBC411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7FCC-A85E-501E-1565-1702F0D3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88BCC-414E-57ED-966E-951E6E6F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90F0F-E913-7A28-8DEE-8D13EA87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1BF92D-78B5-5170-8DF1-7F0645EDE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733F1-557D-0805-9F3C-4EA3C3A95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DE9D0-B339-2CE3-DDC6-BFB4C71E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83017-3C74-5D62-2BE8-A4142E31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D9C36-005F-3B40-7545-EBABEEB0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1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56EB8-FE28-3747-0203-E390CD8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19FB3-112A-9FE6-3D57-3965BE23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4D9AC-CF02-CAAA-30F6-F9E208A2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E1CC2-BB1D-9733-371E-1A62B9F3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1ADE1-88FE-1869-30FA-04F31CD8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935DA-2ED6-1139-FB6C-D79127A8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EB24-06D7-BA80-89FF-466CC573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43024-0275-E3B5-C96E-086E47EC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E0170-E2D1-81C1-E9ED-53EFE322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95A31-3D70-9172-423B-AA40233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9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A8C8-92EF-0E5E-7AA3-8935BBEA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3A682-C22B-CD15-0B88-5827EEAC0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07783-5027-17B7-10F6-5A357C5C0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F9E67-682B-D56B-9D54-7F4428F9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72F20-27B6-A29F-1764-B6547180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979CA-9BCC-21E8-2619-04E4C3C9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F273E-57B4-BA74-9C7D-A56AE52B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12566-EF8B-2119-5C27-71DEA51E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5DBA4-9880-79A4-6DCF-56147CC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23DEEF-2842-16F4-50BC-D0E2F4B39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69EBA-ED38-B2AA-5AC7-E3C3290C7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6F4FD-B9F6-9C3F-1FCA-77976E4A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042300-6096-B87A-7EC0-8A58C4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D0A2FD-5133-495E-0939-A56376D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5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13A2F-0FA8-78A7-E036-5D8EA979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5CB70-3449-95A4-D9D9-BFC57BFF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7E889D-7D7B-4DF7-61A3-E2F83BE8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29C914-6B51-B652-E83D-DED883B5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9803C-69AD-F4BD-A459-31BC232E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B38863-63D5-18A8-B833-6EB159EC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1CA0B-5DC6-501C-59ED-583EB93A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3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406A-0ECC-A181-9188-9052F9AA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090A4-F41F-2DA9-493D-E2AB757A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FA228-F769-3C0D-342D-9183EB58C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FB094-F3F2-DEF8-109D-9CE43212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925C9-DBDE-B3DF-36BE-418843CA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DCCF8-5589-6496-85A5-453CB186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D9422-9FDA-B904-93CD-A43AFE7A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228061-21FB-F682-8913-D1C1EEFCA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CB3FF-485F-7396-3A3B-4BA2DC9F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9B62D-7AC8-EAC0-DCEB-AB98476C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22D59-0CE2-C614-3B2C-98B2C667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08069-1FB3-8D21-A07D-552B6E4B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4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E66E44-F7E0-231F-C18E-6D2E0D10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C2B29-49F3-25F3-D4FF-110B9E43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EBB8B-E39C-FFF1-5915-03D2A617F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56C4B-BF64-4409-B812-C4E9ED0FEE4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FA4AC-147C-7299-76A0-5CDE4E508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9E0D4-D00A-50F5-2A1D-B0C92A75A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2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4565B-889B-2E34-538E-178447BDE418}"/>
              </a:ext>
            </a:extLst>
          </p:cNvPr>
          <p:cNvSpPr txBox="1"/>
          <p:nvPr/>
        </p:nvSpPr>
        <p:spPr>
          <a:xfrm>
            <a:off x="110003" y="144378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목표</a:t>
            </a:r>
            <a:r>
              <a:rPr lang="en-US" altLang="ko-KR" sz="1500" dirty="0"/>
              <a:t>: 2100, 2100, 2100</a:t>
            </a:r>
          </a:p>
          <a:p>
            <a:r>
              <a:rPr lang="ko-KR" altLang="en-US" sz="1500" dirty="0"/>
              <a:t>현재</a:t>
            </a:r>
            <a:r>
              <a:rPr lang="en-US" altLang="ko-KR" sz="1500" dirty="0"/>
              <a:t>: 111, 222, 333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E436F0-8AE8-B253-25D9-438D96A027BB}"/>
              </a:ext>
            </a:extLst>
          </p:cNvPr>
          <p:cNvSpPr/>
          <p:nvPr/>
        </p:nvSpPr>
        <p:spPr>
          <a:xfrm>
            <a:off x="3050293" y="144378"/>
            <a:ext cx="6105167" cy="162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C2BE3-31CE-809F-D212-76BA512AED5D}"/>
              </a:ext>
            </a:extLst>
          </p:cNvPr>
          <p:cNvSpPr txBox="1"/>
          <p:nvPr/>
        </p:nvSpPr>
        <p:spPr>
          <a:xfrm>
            <a:off x="5694948" y="338877"/>
            <a:ext cx="80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33%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08699E-C99A-1723-1F68-97DAEEDA4BD2}"/>
              </a:ext>
            </a:extLst>
          </p:cNvPr>
          <p:cNvSpPr/>
          <p:nvPr/>
        </p:nvSpPr>
        <p:spPr>
          <a:xfrm>
            <a:off x="3050294" y="144378"/>
            <a:ext cx="1851716" cy="1621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328AAF-E387-CCF0-2187-9FAC45865B03}"/>
              </a:ext>
            </a:extLst>
          </p:cNvPr>
          <p:cNvGrpSpPr/>
          <p:nvPr/>
        </p:nvGrpSpPr>
        <p:grpSpPr>
          <a:xfrm>
            <a:off x="3451344" y="5768668"/>
            <a:ext cx="720000" cy="1089332"/>
            <a:chOff x="3918857" y="5252644"/>
            <a:chExt cx="720000" cy="108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EE382C-7C7A-AC2C-C6CA-D5B88EE57132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D5926E-CFF5-FF6E-E0F6-E0BDA30E058C}"/>
                </a:ext>
              </a:extLst>
            </p:cNvPr>
            <p:cNvSpPr txBox="1"/>
            <p:nvPr/>
          </p:nvSpPr>
          <p:spPr>
            <a:xfrm>
              <a:off x="4123205" y="59726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8EA6D0-6868-D035-5F49-9228DEE1397C}"/>
              </a:ext>
            </a:extLst>
          </p:cNvPr>
          <p:cNvGrpSpPr/>
          <p:nvPr/>
        </p:nvGrpSpPr>
        <p:grpSpPr>
          <a:xfrm>
            <a:off x="7132719" y="5774827"/>
            <a:ext cx="720000" cy="1089332"/>
            <a:chOff x="3918857" y="5252644"/>
            <a:chExt cx="720000" cy="10893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5E63B1A-268D-8A07-25D2-352458F26B91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58679E-223F-415B-FB64-5A56AD0E5443}"/>
                </a:ext>
              </a:extLst>
            </p:cNvPr>
            <p:cNvSpPr txBox="1"/>
            <p:nvPr/>
          </p:nvSpPr>
          <p:spPr>
            <a:xfrm>
              <a:off x="4123205" y="59726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37AB37-B032-3BEA-BE0E-93980186BD68}"/>
              </a:ext>
            </a:extLst>
          </p:cNvPr>
          <p:cNvGrpSpPr/>
          <p:nvPr/>
        </p:nvGrpSpPr>
        <p:grpSpPr>
          <a:xfrm>
            <a:off x="6207219" y="5774827"/>
            <a:ext cx="720000" cy="1089332"/>
            <a:chOff x="3918857" y="5252644"/>
            <a:chExt cx="720000" cy="108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A5645C2-6DD4-BB1A-ABC4-94FAD5B1400C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9C5F81-3458-3AD5-031D-3F1491CD712D}"/>
                </a:ext>
              </a:extLst>
            </p:cNvPr>
            <p:cNvSpPr txBox="1"/>
            <p:nvPr/>
          </p:nvSpPr>
          <p:spPr>
            <a:xfrm>
              <a:off x="4123205" y="59726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18914C-4E24-DF64-FFB8-A05EC6780FAC}"/>
              </a:ext>
            </a:extLst>
          </p:cNvPr>
          <p:cNvGrpSpPr/>
          <p:nvPr/>
        </p:nvGrpSpPr>
        <p:grpSpPr>
          <a:xfrm>
            <a:off x="5288594" y="5774827"/>
            <a:ext cx="720000" cy="1089332"/>
            <a:chOff x="3918857" y="5252644"/>
            <a:chExt cx="720000" cy="108933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3A4E022-5B27-4614-25DE-D39EFF21A734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12B4B2-270C-92D8-C65D-ED64C5D32F27}"/>
                </a:ext>
              </a:extLst>
            </p:cNvPr>
            <p:cNvSpPr txBox="1"/>
            <p:nvPr/>
          </p:nvSpPr>
          <p:spPr>
            <a:xfrm>
              <a:off x="4123205" y="59726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6F9100-4E51-642C-04FE-0916A66689E6}"/>
              </a:ext>
            </a:extLst>
          </p:cNvPr>
          <p:cNvGrpSpPr/>
          <p:nvPr/>
        </p:nvGrpSpPr>
        <p:grpSpPr>
          <a:xfrm>
            <a:off x="4369969" y="5767346"/>
            <a:ext cx="720000" cy="1089332"/>
            <a:chOff x="3918857" y="5252644"/>
            <a:chExt cx="720000" cy="108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875FD5-63EA-610D-2BD3-B1FF76FD4E38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E2DA13-6EBB-7820-85EE-983498D092EC}"/>
                </a:ext>
              </a:extLst>
            </p:cNvPr>
            <p:cNvSpPr txBox="1"/>
            <p:nvPr/>
          </p:nvSpPr>
          <p:spPr>
            <a:xfrm>
              <a:off x="4123205" y="59726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0887CC-244F-FFA7-A3AD-F5B7CF7746CF}"/>
              </a:ext>
            </a:extLst>
          </p:cNvPr>
          <p:cNvGrpSpPr/>
          <p:nvPr/>
        </p:nvGrpSpPr>
        <p:grpSpPr>
          <a:xfrm>
            <a:off x="8057067" y="5768668"/>
            <a:ext cx="720000" cy="1089332"/>
            <a:chOff x="3918857" y="5252644"/>
            <a:chExt cx="720000" cy="108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7710307-8C98-8B56-BE91-A1BEEDD5A6D4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06939B-A54C-5E2B-E410-EA337804164E}"/>
                </a:ext>
              </a:extLst>
            </p:cNvPr>
            <p:cNvSpPr txBox="1"/>
            <p:nvPr/>
          </p:nvSpPr>
          <p:spPr>
            <a:xfrm>
              <a:off x="4123205" y="597264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57AEEF-EA55-F02A-DE7D-328230C0CFE3}"/>
              </a:ext>
            </a:extLst>
          </p:cNvPr>
          <p:cNvSpPr/>
          <p:nvPr/>
        </p:nvSpPr>
        <p:spPr>
          <a:xfrm>
            <a:off x="3474007" y="5460044"/>
            <a:ext cx="5303060" cy="162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5B5B25-5B4C-D33A-6EA8-BB1533FB68D8}"/>
              </a:ext>
            </a:extLst>
          </p:cNvPr>
          <p:cNvSpPr/>
          <p:nvPr/>
        </p:nvSpPr>
        <p:spPr>
          <a:xfrm>
            <a:off x="3470828" y="5464508"/>
            <a:ext cx="2625172" cy="1576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7CA74-9B0B-F962-28DF-5B1AA41E8BD3}"/>
              </a:ext>
            </a:extLst>
          </p:cNvPr>
          <p:cNvSpPr txBox="1"/>
          <p:nvPr/>
        </p:nvSpPr>
        <p:spPr>
          <a:xfrm>
            <a:off x="3451344" y="503000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E949FB-B473-A23B-D8ED-68BBBA74F574}"/>
              </a:ext>
            </a:extLst>
          </p:cNvPr>
          <p:cNvSpPr txBox="1"/>
          <p:nvPr/>
        </p:nvSpPr>
        <p:spPr>
          <a:xfrm>
            <a:off x="6722871" y="5027370"/>
            <a:ext cx="20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50 / 100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5AF3ADF-D684-70BD-03E8-2280AC07C317}"/>
              </a:ext>
            </a:extLst>
          </p:cNvPr>
          <p:cNvGrpSpPr/>
          <p:nvPr/>
        </p:nvGrpSpPr>
        <p:grpSpPr>
          <a:xfrm>
            <a:off x="117941" y="4789424"/>
            <a:ext cx="1440000" cy="1882588"/>
            <a:chOff x="2935692" y="2067416"/>
            <a:chExt cx="1440000" cy="1882588"/>
          </a:xfrm>
          <a:solidFill>
            <a:srgbClr val="92D050"/>
          </a:solidFill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F1839F7-73C6-740C-F63D-A19DAEDC7070}"/>
                </a:ext>
              </a:extLst>
            </p:cNvPr>
            <p:cNvSpPr/>
            <p:nvPr/>
          </p:nvSpPr>
          <p:spPr>
            <a:xfrm>
              <a:off x="2935692" y="2510004"/>
              <a:ext cx="1440000" cy="144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E4ED5-35E5-C4BB-3415-25D77C91CDE4}"/>
                </a:ext>
              </a:extLst>
            </p:cNvPr>
            <p:cNvSpPr txBox="1"/>
            <p:nvPr/>
          </p:nvSpPr>
          <p:spPr>
            <a:xfrm>
              <a:off x="3238750" y="2067416"/>
              <a:ext cx="83388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Speed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8389D1-B683-C8AE-84F9-2AF140586862}"/>
                </a:ext>
              </a:extLst>
            </p:cNvPr>
            <p:cNvSpPr txBox="1"/>
            <p:nvPr/>
          </p:nvSpPr>
          <p:spPr>
            <a:xfrm>
              <a:off x="3436721" y="3396007"/>
              <a:ext cx="43794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15E9DD9-3E79-288E-7EB0-0D6F97D5B8D7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>
              <a:off x="2935692" y="3230004"/>
              <a:ext cx="71999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314AD69-CDDF-A91A-521B-261F292038A6}"/>
              </a:ext>
            </a:extLst>
          </p:cNvPr>
          <p:cNvGrpSpPr/>
          <p:nvPr/>
        </p:nvGrpSpPr>
        <p:grpSpPr>
          <a:xfrm>
            <a:off x="8962068" y="4686834"/>
            <a:ext cx="1440000" cy="1882588"/>
            <a:chOff x="2935692" y="2067416"/>
            <a:chExt cx="1440000" cy="1882588"/>
          </a:xfrm>
          <a:solidFill>
            <a:srgbClr val="FF0000"/>
          </a:solidFill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EF7ACAD-5620-6A5E-D066-DAFCE750A14F}"/>
                </a:ext>
              </a:extLst>
            </p:cNvPr>
            <p:cNvSpPr/>
            <p:nvPr/>
          </p:nvSpPr>
          <p:spPr>
            <a:xfrm>
              <a:off x="2935692" y="2510004"/>
              <a:ext cx="1440000" cy="144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039099-9FE7-7257-D3B2-5CBBB3FED117}"/>
                </a:ext>
              </a:extLst>
            </p:cNvPr>
            <p:cNvSpPr txBox="1"/>
            <p:nvPr/>
          </p:nvSpPr>
          <p:spPr>
            <a:xfrm>
              <a:off x="3414280" y="2067416"/>
              <a:ext cx="48282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HP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15FAD7-FCD3-408B-9311-C7E3ACA469AF}"/>
                </a:ext>
              </a:extLst>
            </p:cNvPr>
            <p:cNvSpPr txBox="1"/>
            <p:nvPr/>
          </p:nvSpPr>
          <p:spPr>
            <a:xfrm>
              <a:off x="3373403" y="3396007"/>
              <a:ext cx="56457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100</a:t>
              </a:r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EE8C5A5-6322-D0B3-FD9C-8B6F84FECFD8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>
              <a:off x="2935692" y="3230004"/>
              <a:ext cx="71999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1602880-C11B-612F-3485-270335661B86}"/>
              </a:ext>
            </a:extLst>
          </p:cNvPr>
          <p:cNvGrpSpPr/>
          <p:nvPr/>
        </p:nvGrpSpPr>
        <p:grpSpPr>
          <a:xfrm>
            <a:off x="10497458" y="4680861"/>
            <a:ext cx="1440000" cy="1882588"/>
            <a:chOff x="2935692" y="2067416"/>
            <a:chExt cx="1440000" cy="18825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9F392E-C16E-55B5-2A4A-6229772897B8}"/>
                </a:ext>
              </a:extLst>
            </p:cNvPr>
            <p:cNvSpPr/>
            <p:nvPr/>
          </p:nvSpPr>
          <p:spPr>
            <a:xfrm>
              <a:off x="2935692" y="2510004"/>
              <a:ext cx="1440000" cy="144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515CDD-D018-E493-F39D-41BAD1312DA0}"/>
                </a:ext>
              </a:extLst>
            </p:cNvPr>
            <p:cNvSpPr txBox="1"/>
            <p:nvPr/>
          </p:nvSpPr>
          <p:spPr>
            <a:xfrm>
              <a:off x="3349358" y="2067416"/>
              <a:ext cx="61266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Fuel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65954B-8F5A-B5B4-B9EA-910717FC2D6B}"/>
                </a:ext>
              </a:extLst>
            </p:cNvPr>
            <p:cNvSpPr txBox="1"/>
            <p:nvPr/>
          </p:nvSpPr>
          <p:spPr>
            <a:xfrm>
              <a:off x="3373403" y="3396007"/>
              <a:ext cx="56457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100</a:t>
              </a:r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2ED2060-F933-486E-D658-EEED6869F561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2935692" y="3230004"/>
              <a:ext cx="71999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AA5FD9E-79CF-2670-3086-F27D81D25659}"/>
              </a:ext>
            </a:extLst>
          </p:cNvPr>
          <p:cNvSpPr txBox="1"/>
          <p:nvPr/>
        </p:nvSpPr>
        <p:spPr>
          <a:xfrm>
            <a:off x="1809943" y="5640119"/>
            <a:ext cx="1593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Weapon</a:t>
            </a:r>
          </a:p>
          <a:p>
            <a:pPr algn="r"/>
            <a:r>
              <a:rPr lang="en-US" altLang="ko-KR" dirty="0"/>
              <a:t>Level Up</a:t>
            </a:r>
          </a:p>
          <a:p>
            <a:pPr algn="r"/>
            <a:r>
              <a:rPr lang="en-US" altLang="ko-KR" dirty="0"/>
              <a:t>(Ctrl + 1 ~ 4)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A664713-8842-65B7-EB89-348302EC6FDB}"/>
              </a:ext>
            </a:extLst>
          </p:cNvPr>
          <p:cNvGrpSpPr/>
          <p:nvPr/>
        </p:nvGrpSpPr>
        <p:grpSpPr>
          <a:xfrm>
            <a:off x="5660571" y="3010513"/>
            <a:ext cx="919396" cy="836974"/>
            <a:chOff x="5405379" y="2775132"/>
            <a:chExt cx="1420527" cy="1293180"/>
          </a:xfrm>
        </p:grpSpPr>
        <p:sp>
          <p:nvSpPr>
            <p:cNvPr id="55" name="막힌 원호 54">
              <a:extLst>
                <a:ext uri="{FF2B5EF4-FFF2-40B4-BE49-F238E27FC236}">
                  <a16:creationId xmlns:a16="http://schemas.microsoft.com/office/drawing/2014/main" id="{CE611A7F-31ED-2450-AE5A-5C8E46604804}"/>
                </a:ext>
              </a:extLst>
            </p:cNvPr>
            <p:cNvSpPr/>
            <p:nvPr/>
          </p:nvSpPr>
          <p:spPr>
            <a:xfrm rot="5400000">
              <a:off x="5547281" y="2789687"/>
              <a:ext cx="1278625" cy="1278625"/>
            </a:xfrm>
            <a:prstGeom prst="blockArc">
              <a:avLst>
                <a:gd name="adj1" fmla="val 12955988"/>
                <a:gd name="adj2" fmla="val 19171233"/>
                <a:gd name="adj3" fmla="val 2349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막힌 원호 55">
              <a:extLst>
                <a:ext uri="{FF2B5EF4-FFF2-40B4-BE49-F238E27FC236}">
                  <a16:creationId xmlns:a16="http://schemas.microsoft.com/office/drawing/2014/main" id="{5BB9C375-413A-7146-2B1A-256C65D0C052}"/>
                </a:ext>
              </a:extLst>
            </p:cNvPr>
            <p:cNvSpPr/>
            <p:nvPr/>
          </p:nvSpPr>
          <p:spPr>
            <a:xfrm rot="16200000">
              <a:off x="5405379" y="2775132"/>
              <a:ext cx="1278625" cy="1278625"/>
            </a:xfrm>
            <a:prstGeom prst="blockArc">
              <a:avLst>
                <a:gd name="adj1" fmla="val 12955988"/>
                <a:gd name="adj2" fmla="val 19171233"/>
                <a:gd name="adj3" fmla="val 2349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20569BF-E493-6D82-FB21-391940C5DD6C}"/>
                </a:ext>
              </a:extLst>
            </p:cNvPr>
            <p:cNvSpPr/>
            <p:nvPr/>
          </p:nvSpPr>
          <p:spPr>
            <a:xfrm>
              <a:off x="6069906" y="3378444"/>
              <a:ext cx="72000" cy="72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C1E7BB7-4B00-6C9C-F1C4-D4C40120A461}"/>
              </a:ext>
            </a:extLst>
          </p:cNvPr>
          <p:cNvSpPr/>
          <p:nvPr/>
        </p:nvSpPr>
        <p:spPr>
          <a:xfrm>
            <a:off x="31085" y="20909"/>
            <a:ext cx="2323813" cy="8009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D95E6-E16A-99B5-1369-E6B8DBBF6E2B}"/>
              </a:ext>
            </a:extLst>
          </p:cNvPr>
          <p:cNvSpPr/>
          <p:nvPr/>
        </p:nvSpPr>
        <p:spPr>
          <a:xfrm>
            <a:off x="2964781" y="11569"/>
            <a:ext cx="6434998" cy="8009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7BAEFCC-490D-50DB-DF2D-83C5F0E48D8D}"/>
              </a:ext>
            </a:extLst>
          </p:cNvPr>
          <p:cNvSpPr/>
          <p:nvPr/>
        </p:nvSpPr>
        <p:spPr>
          <a:xfrm>
            <a:off x="5381352" y="2926255"/>
            <a:ext cx="1443048" cy="101491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951D9E9-36B4-C657-7F91-DC2850D17525}"/>
              </a:ext>
            </a:extLst>
          </p:cNvPr>
          <p:cNvSpPr/>
          <p:nvPr/>
        </p:nvSpPr>
        <p:spPr>
          <a:xfrm>
            <a:off x="3396764" y="4892848"/>
            <a:ext cx="5469914" cy="8009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51D1882-3918-589C-4E75-E269BA7CF423}"/>
              </a:ext>
            </a:extLst>
          </p:cNvPr>
          <p:cNvSpPr/>
          <p:nvPr/>
        </p:nvSpPr>
        <p:spPr>
          <a:xfrm>
            <a:off x="3403649" y="5719514"/>
            <a:ext cx="5463029" cy="113716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3001EF-2C3D-E3B1-2C5C-F32582FB2939}"/>
              </a:ext>
            </a:extLst>
          </p:cNvPr>
          <p:cNvSpPr/>
          <p:nvPr/>
        </p:nvSpPr>
        <p:spPr>
          <a:xfrm>
            <a:off x="1763441" y="5677027"/>
            <a:ext cx="1593706" cy="86404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871EAF3-6E9E-2F3B-D757-F5DB77235249}"/>
              </a:ext>
            </a:extLst>
          </p:cNvPr>
          <p:cNvSpPr/>
          <p:nvPr/>
        </p:nvSpPr>
        <p:spPr>
          <a:xfrm>
            <a:off x="84954" y="4663278"/>
            <a:ext cx="1526364" cy="210878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F9E304-5E6F-6D5E-20C4-2AAF822BFA37}"/>
              </a:ext>
            </a:extLst>
          </p:cNvPr>
          <p:cNvSpPr/>
          <p:nvPr/>
        </p:nvSpPr>
        <p:spPr>
          <a:xfrm>
            <a:off x="8927135" y="4587262"/>
            <a:ext cx="3146924" cy="210878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2B0854-8B76-6ED1-F8E2-4E0F632E1AE2}"/>
              </a:ext>
            </a:extLst>
          </p:cNvPr>
          <p:cNvSpPr txBox="1"/>
          <p:nvPr/>
        </p:nvSpPr>
        <p:spPr>
          <a:xfrm>
            <a:off x="996903" y="858752"/>
            <a:ext cx="102143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좌표계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FD2F4C-466D-D70E-82DF-C3ED5E54650D}"/>
              </a:ext>
            </a:extLst>
          </p:cNvPr>
          <p:cNvSpPr txBox="1"/>
          <p:nvPr/>
        </p:nvSpPr>
        <p:spPr>
          <a:xfrm>
            <a:off x="5368014" y="844892"/>
            <a:ext cx="1473480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목표 게이지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E60345-ABF7-12AA-1696-C7D794936864}"/>
              </a:ext>
            </a:extLst>
          </p:cNvPr>
          <p:cNvSpPr txBox="1"/>
          <p:nvPr/>
        </p:nvSpPr>
        <p:spPr>
          <a:xfrm>
            <a:off x="5624446" y="3950586"/>
            <a:ext cx="102143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</a:t>
            </a:r>
            <a:r>
              <a:rPr lang="ko-KR" altLang="en-US" sz="1500" b="1" dirty="0" err="1"/>
              <a:t>조준점</a:t>
            </a:r>
            <a:endParaRPr lang="ko-KR" altLang="en-US" sz="15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41DC3B-69D2-EB3D-9968-20192A367D7C}"/>
              </a:ext>
            </a:extLst>
          </p:cNvPr>
          <p:cNvSpPr txBox="1"/>
          <p:nvPr/>
        </p:nvSpPr>
        <p:spPr>
          <a:xfrm>
            <a:off x="337419" y="4311857"/>
            <a:ext cx="121379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④ 대시보드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EBE6D0-AD1B-4E47-F477-E4B464847727}"/>
              </a:ext>
            </a:extLst>
          </p:cNvPr>
          <p:cNvSpPr txBox="1"/>
          <p:nvPr/>
        </p:nvSpPr>
        <p:spPr>
          <a:xfrm>
            <a:off x="1677927" y="5326294"/>
            <a:ext cx="1665841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⑤ </a:t>
            </a:r>
            <a:r>
              <a:rPr lang="ko-KR" altLang="en-US" sz="1500" b="1" dirty="0" err="1"/>
              <a:t>레벨업</a:t>
            </a:r>
            <a:r>
              <a:rPr lang="ko-KR" altLang="en-US" sz="1500" b="1" dirty="0"/>
              <a:t> 가이드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1898DD-83CA-A1DC-1B60-1015C8BCC8CE}"/>
              </a:ext>
            </a:extLst>
          </p:cNvPr>
          <p:cNvSpPr txBox="1"/>
          <p:nvPr/>
        </p:nvSpPr>
        <p:spPr>
          <a:xfrm>
            <a:off x="9986741" y="4241152"/>
            <a:ext cx="121379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④ 대시보드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B76415-3811-045C-D67C-4185A0C52B6E}"/>
              </a:ext>
            </a:extLst>
          </p:cNvPr>
          <p:cNvSpPr txBox="1"/>
          <p:nvPr/>
        </p:nvSpPr>
        <p:spPr>
          <a:xfrm>
            <a:off x="4987161" y="4764014"/>
            <a:ext cx="102143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⑥ 경험치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775D00-B8CE-5C89-2703-8651E0DB0A73}"/>
              </a:ext>
            </a:extLst>
          </p:cNvPr>
          <p:cNvSpPr txBox="1"/>
          <p:nvPr/>
        </p:nvSpPr>
        <p:spPr>
          <a:xfrm>
            <a:off x="5117103" y="5749096"/>
            <a:ext cx="121379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⑦ </a:t>
            </a:r>
            <a:r>
              <a:rPr lang="ko-KR" altLang="en-US" sz="1500" b="1" dirty="0" err="1"/>
              <a:t>핫키슬롯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757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234E0D-7E6F-0961-92C1-FAAA8122FDF2}"/>
              </a:ext>
            </a:extLst>
          </p:cNvPr>
          <p:cNvSpPr/>
          <p:nvPr/>
        </p:nvSpPr>
        <p:spPr>
          <a:xfrm>
            <a:off x="68752" y="6098292"/>
            <a:ext cx="1258160" cy="673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F9C8D-84C2-D4A0-2DB8-26FDF5B37781}"/>
              </a:ext>
            </a:extLst>
          </p:cNvPr>
          <p:cNvSpPr/>
          <p:nvPr/>
        </p:nvSpPr>
        <p:spPr>
          <a:xfrm>
            <a:off x="2956331" y="783772"/>
            <a:ext cx="2007554" cy="93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Melee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8402F-9774-01AD-CC66-3E0F14B03A7E}"/>
              </a:ext>
            </a:extLst>
          </p:cNvPr>
          <p:cNvSpPr/>
          <p:nvPr/>
        </p:nvSpPr>
        <p:spPr>
          <a:xfrm>
            <a:off x="5092223" y="783772"/>
            <a:ext cx="2007554" cy="93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Middle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11424A-58A3-F1E5-D676-AFE394849193}"/>
              </a:ext>
            </a:extLst>
          </p:cNvPr>
          <p:cNvSpPr/>
          <p:nvPr/>
        </p:nvSpPr>
        <p:spPr>
          <a:xfrm>
            <a:off x="7281970" y="783772"/>
            <a:ext cx="2007554" cy="93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B1999-B22A-C54E-91F7-9D68E4E67E42}"/>
              </a:ext>
            </a:extLst>
          </p:cNvPr>
          <p:cNvSpPr txBox="1"/>
          <p:nvPr/>
        </p:nvSpPr>
        <p:spPr>
          <a:xfrm>
            <a:off x="2385691" y="2481941"/>
            <a:ext cx="2287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원거리형 함선은 </a:t>
            </a:r>
            <a:r>
              <a:rPr lang="en-US" altLang="ko-KR" dirty="0"/>
              <a:t>~~</a:t>
            </a:r>
          </a:p>
          <a:p>
            <a:endParaRPr lang="en-US" altLang="ko-KR" dirty="0"/>
          </a:p>
          <a:p>
            <a:r>
              <a:rPr lang="ko-KR" altLang="en-US" dirty="0"/>
              <a:t>원거리형 무기는 </a:t>
            </a:r>
            <a:r>
              <a:rPr lang="en-US" altLang="ko-KR" dirty="0"/>
              <a:t>~~</a:t>
            </a:r>
          </a:p>
          <a:p>
            <a:endParaRPr lang="en-US" altLang="ko-KR" dirty="0"/>
          </a:p>
          <a:p>
            <a:r>
              <a:rPr lang="ko-KR" altLang="en-US" dirty="0"/>
              <a:t>원거리형 스킬은 </a:t>
            </a:r>
            <a:r>
              <a:rPr lang="en-US" altLang="ko-KR" dirty="0"/>
              <a:t>~~</a:t>
            </a:r>
          </a:p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39C49F-B74A-63EE-6AAF-37B587248806}"/>
              </a:ext>
            </a:extLst>
          </p:cNvPr>
          <p:cNvSpPr/>
          <p:nvPr/>
        </p:nvSpPr>
        <p:spPr>
          <a:xfrm>
            <a:off x="2854525" y="623460"/>
            <a:ext cx="6598857" cy="124659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78F505-1A9F-07E4-AEA4-363985CCF88C}"/>
              </a:ext>
            </a:extLst>
          </p:cNvPr>
          <p:cNvSpPr/>
          <p:nvPr/>
        </p:nvSpPr>
        <p:spPr>
          <a:xfrm>
            <a:off x="2255062" y="2337564"/>
            <a:ext cx="7617708" cy="349947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058AB9-47A3-BF05-44EE-596DE97E4B0E}"/>
              </a:ext>
            </a:extLst>
          </p:cNvPr>
          <p:cNvSpPr/>
          <p:nvPr/>
        </p:nvSpPr>
        <p:spPr>
          <a:xfrm>
            <a:off x="0" y="6034708"/>
            <a:ext cx="1402538" cy="8009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82C8C-BCF2-BD70-9A06-1E0EEF0ED1C3}"/>
              </a:ext>
            </a:extLst>
          </p:cNvPr>
          <p:cNvSpPr txBox="1"/>
          <p:nvPr/>
        </p:nvSpPr>
        <p:spPr>
          <a:xfrm>
            <a:off x="2938675" y="316259"/>
            <a:ext cx="237757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함선 스타일 선택 버튼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45B47-DAC3-1667-D4C4-F4812926310C}"/>
              </a:ext>
            </a:extLst>
          </p:cNvPr>
          <p:cNvSpPr txBox="1"/>
          <p:nvPr/>
        </p:nvSpPr>
        <p:spPr>
          <a:xfrm>
            <a:off x="2385691" y="2024728"/>
            <a:ext cx="2117887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함선 스타일 설명란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D8A05-589F-4A4E-6A2F-1164A22FBBE1}"/>
              </a:ext>
            </a:extLst>
          </p:cNvPr>
          <p:cNvSpPr txBox="1"/>
          <p:nvPr/>
        </p:nvSpPr>
        <p:spPr>
          <a:xfrm>
            <a:off x="68752" y="5711543"/>
            <a:ext cx="121379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</a:t>
            </a:r>
            <a:r>
              <a:rPr lang="ko-KR" altLang="en-US" sz="1500" b="1" dirty="0" err="1"/>
              <a:t>뒤로가기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6556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정육면체 8">
            <a:extLst>
              <a:ext uri="{FF2B5EF4-FFF2-40B4-BE49-F238E27FC236}">
                <a16:creationId xmlns:a16="http://schemas.microsoft.com/office/drawing/2014/main" id="{7B25C46D-E303-5074-1928-752311BC68AA}"/>
              </a:ext>
            </a:extLst>
          </p:cNvPr>
          <p:cNvSpPr/>
          <p:nvPr/>
        </p:nvSpPr>
        <p:spPr>
          <a:xfrm>
            <a:off x="6096000" y="4118238"/>
            <a:ext cx="1848280" cy="996903"/>
          </a:xfrm>
          <a:prstGeom prst="cube">
            <a:avLst>
              <a:gd name="adj" fmla="val 613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FE9B33-2C73-CCD5-A0D7-8E4E9E8E24B7}"/>
              </a:ext>
            </a:extLst>
          </p:cNvPr>
          <p:cNvSpPr/>
          <p:nvPr/>
        </p:nvSpPr>
        <p:spPr>
          <a:xfrm>
            <a:off x="1340662" y="3121335"/>
            <a:ext cx="2447567" cy="996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Play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EC0295-4B79-0EFE-8528-816B981438E8}"/>
              </a:ext>
            </a:extLst>
          </p:cNvPr>
          <p:cNvSpPr/>
          <p:nvPr/>
        </p:nvSpPr>
        <p:spPr>
          <a:xfrm>
            <a:off x="1340662" y="4201885"/>
            <a:ext cx="2447567" cy="996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Tutorial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343984-F32D-7EE6-072D-2755CAF2C510}"/>
              </a:ext>
            </a:extLst>
          </p:cNvPr>
          <p:cNvSpPr/>
          <p:nvPr/>
        </p:nvSpPr>
        <p:spPr>
          <a:xfrm>
            <a:off x="1340662" y="5282435"/>
            <a:ext cx="2447567" cy="996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Exit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E0A36B4-15A1-3A95-ED18-F934915A9C05}"/>
              </a:ext>
            </a:extLst>
          </p:cNvPr>
          <p:cNvSpPr/>
          <p:nvPr/>
        </p:nvSpPr>
        <p:spPr>
          <a:xfrm>
            <a:off x="7074569" y="3429000"/>
            <a:ext cx="2619447" cy="2173705"/>
          </a:xfrm>
          <a:prstGeom prst="cube">
            <a:avLst>
              <a:gd name="adj" fmla="val 613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F0D1DBA5-5A57-5326-34F2-BBFBCB645593}"/>
              </a:ext>
            </a:extLst>
          </p:cNvPr>
          <p:cNvSpPr/>
          <p:nvPr/>
        </p:nvSpPr>
        <p:spPr>
          <a:xfrm>
            <a:off x="8677634" y="4118238"/>
            <a:ext cx="1848280" cy="996903"/>
          </a:xfrm>
          <a:prstGeom prst="cube">
            <a:avLst>
              <a:gd name="adj" fmla="val 613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2F963-D8E8-FB2E-2870-4C4C09AA1F2E}"/>
              </a:ext>
            </a:extLst>
          </p:cNvPr>
          <p:cNvSpPr txBox="1"/>
          <p:nvPr/>
        </p:nvSpPr>
        <p:spPr>
          <a:xfrm>
            <a:off x="3711153" y="1003777"/>
            <a:ext cx="46731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/>
              <a:t>Retreat Protocol</a:t>
            </a:r>
            <a:endParaRPr lang="ko-KR" altLang="en-US" sz="45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A5D5B5-9014-E66C-B3E6-5020C736175C}"/>
              </a:ext>
            </a:extLst>
          </p:cNvPr>
          <p:cNvSpPr/>
          <p:nvPr/>
        </p:nvSpPr>
        <p:spPr>
          <a:xfrm>
            <a:off x="3555795" y="887352"/>
            <a:ext cx="5045066" cy="106520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6F7694-BBC4-546F-4444-7610F81B13E5}"/>
              </a:ext>
            </a:extLst>
          </p:cNvPr>
          <p:cNvSpPr/>
          <p:nvPr/>
        </p:nvSpPr>
        <p:spPr>
          <a:xfrm>
            <a:off x="1153403" y="2955294"/>
            <a:ext cx="2841082" cy="355550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BFFF61-2AE3-D842-96E4-7105B0DBBE07}"/>
              </a:ext>
            </a:extLst>
          </p:cNvPr>
          <p:cNvSpPr/>
          <p:nvPr/>
        </p:nvSpPr>
        <p:spPr>
          <a:xfrm>
            <a:off x="5541401" y="3135085"/>
            <a:ext cx="5824253" cy="290133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87749-EFB4-66F9-D8D2-19B197233157}"/>
              </a:ext>
            </a:extLst>
          </p:cNvPr>
          <p:cNvSpPr txBox="1"/>
          <p:nvPr/>
        </p:nvSpPr>
        <p:spPr>
          <a:xfrm>
            <a:off x="3555795" y="522363"/>
            <a:ext cx="1281120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게임 제목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98795-897C-1BA9-9BBC-2CE3723BC1EB}"/>
              </a:ext>
            </a:extLst>
          </p:cNvPr>
          <p:cNvSpPr txBox="1"/>
          <p:nvPr/>
        </p:nvSpPr>
        <p:spPr>
          <a:xfrm>
            <a:off x="1201582" y="2632129"/>
            <a:ext cx="82907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버튼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01D656-6CBB-2DCA-BA65-9785F35FBFDF}"/>
              </a:ext>
            </a:extLst>
          </p:cNvPr>
          <p:cNvSpPr txBox="1"/>
          <p:nvPr/>
        </p:nvSpPr>
        <p:spPr>
          <a:xfrm>
            <a:off x="5647499" y="2797295"/>
            <a:ext cx="225414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플레이어 함선 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장식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5144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102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Chang-min Lee</dc:creator>
  <cp:lastModifiedBy>Chang-min Lee</cp:lastModifiedBy>
  <cp:revision>10</cp:revision>
  <dcterms:created xsi:type="dcterms:W3CDTF">2024-12-09T05:20:54Z</dcterms:created>
  <dcterms:modified xsi:type="dcterms:W3CDTF">2024-12-09T06:16:49Z</dcterms:modified>
</cp:coreProperties>
</file>