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94660"/>
  </p:normalViewPr>
  <p:slideViewPr>
    <p:cSldViewPr snapToGrid="0" showGuides="1">
      <p:cViewPr varScale="1">
        <p:scale>
          <a:sx n="93" d="100"/>
          <a:sy n="93" d="100"/>
        </p:scale>
        <p:origin x="92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E380A-3E96-49FD-9036-25F19E64F76D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A272B9-5503-491E-B9C3-BECD2C642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278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71B8DD-9623-E670-3C7D-6BB3F581A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2AF3A0-0879-4E10-CF6A-C247D8156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8A2C2-4F53-020E-B389-17B04F9F3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56C4B-BF64-4409-B812-C4E9ED0FEE4C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7CE666-14AE-A204-CBFC-F162055C1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2E4C2F-7276-E14C-C8C3-8FE95AB91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4B62D-A98D-4E68-B1B3-93A7EDEBF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324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FE292E-8A03-0631-04E4-02B7ECAA4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77B561-DBA2-4872-3A22-B1DEBC411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0B7FCC-A85E-501E-1565-1702F0D30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56C4B-BF64-4409-B812-C4E9ED0FEE4C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488BCC-414E-57ED-966E-951E6E6FA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C90F0F-E913-7A28-8DEE-8D13EA878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4B62D-A98D-4E68-B1B3-93A7EDEBF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82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1BF92D-78B5-5170-8DF1-7F0645EDE4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C733F1-557D-0805-9F3C-4EA3C3A95C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CDE9D0-B339-2CE3-DDC6-BFB4C71E7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56C4B-BF64-4409-B812-C4E9ED0FEE4C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483017-3C74-5D62-2BE8-A4142E317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0D9C36-005F-3B40-7545-EBABEEB0E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4B62D-A98D-4E68-B1B3-93A7EDEBF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126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A56EB8-FE28-3747-0203-E390CD837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219FB3-112A-9FE6-3D57-3965BE239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4D9AC-CF02-CAAA-30F6-F9E208A29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56C4B-BF64-4409-B812-C4E9ED0FEE4C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1E1CC2-BB1D-9733-371E-1A62B9F3E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E1ADE1-88FE-1869-30FA-04F31CD87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4B62D-A98D-4E68-B1B3-93A7EDEBF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42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B935DA-2ED6-1139-FB6C-D79127A87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F4EB24-06D7-BA80-89FF-466CC573C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543024-0275-E3B5-C96E-086E47EC2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56C4B-BF64-4409-B812-C4E9ED0FEE4C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DE0170-E2D1-81C1-E9ED-53EFE322A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195A31-3D70-9172-423B-AA40233EC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4B62D-A98D-4E68-B1B3-93A7EDEBF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992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2A8C8-92EF-0E5E-7AA3-8935BBEA9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F3A682-C22B-CD15-0B88-5827EEAC0F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B07783-5027-17B7-10F6-5A357C5C0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3F9E67-682B-D56B-9D54-7F4428F96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56C4B-BF64-4409-B812-C4E9ED0FEE4C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472F20-27B6-A29F-1764-B65471808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0979CA-9BCC-21E8-2619-04E4C3C9A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4B62D-A98D-4E68-B1B3-93A7EDEBF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473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FF273E-57B4-BA74-9C7D-A56AE52BA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312566-EF8B-2119-5C27-71DEA51E5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D5DBA4-9880-79A4-6DCF-56147CC8D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F23DEEF-2842-16F4-50BC-D0E2F4B39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669EBA-ED38-B2AA-5AC7-E3C3290C7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96F4FD-B9F6-9C3F-1FCA-77976E4AD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56C4B-BF64-4409-B812-C4E9ED0FEE4C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042300-6096-B87A-7EC0-8A58C408A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D0A2FD-5133-495E-0939-A56376D1B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4B62D-A98D-4E68-B1B3-93A7EDEBF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952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913A2F-0FA8-78A7-E036-5D8EA979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75CB70-3449-95A4-D9D9-BFC57BFF8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56C4B-BF64-4409-B812-C4E9ED0FEE4C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7E889D-7D7B-4DF7-61A3-E2F83BE86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29C914-6B51-B652-E83D-DED883B5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4B62D-A98D-4E68-B1B3-93A7EDEBF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897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59803C-69AD-F4BD-A459-31BC232EF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56C4B-BF64-4409-B812-C4E9ED0FEE4C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B38863-63D5-18A8-B833-6EB159EC3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11CA0B-5DC6-501C-59ED-583EB93A4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4B62D-A98D-4E68-B1B3-93A7EDEBF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437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5C406A-0ECC-A181-9188-9052F9AAE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8090A4-F41F-2DA9-493D-E2AB757A4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FFA228-F769-3C0D-342D-9183EB58C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4FB094-F3F2-DEF8-109D-9CE432124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56C4B-BF64-4409-B812-C4E9ED0FEE4C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2925C9-DBDE-B3DF-36BE-418843CAC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7DCCF8-5589-6496-85A5-453CB186A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4B62D-A98D-4E68-B1B3-93A7EDEBF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117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FD9422-9FDA-B904-93CD-A43AFE7A0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B228061-21FB-F682-8913-D1C1EEFCA6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3CB3FF-485F-7396-3A3B-4BA2DC9F4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59B62D-7AC8-EAC0-DCEB-AB98476CA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56C4B-BF64-4409-B812-C4E9ED0FEE4C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422D59-0CE2-C614-3B2C-98B2C6674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C08069-1FB3-8D21-A07D-552B6E4BF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4B62D-A98D-4E68-B1B3-93A7EDEBF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340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EE66E44-F7E0-231F-C18E-6D2E0D10D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0C2B29-49F3-25F3-D4FF-110B9E43A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9EBB8B-E39C-FFF1-5915-03D2A617F8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656C4B-BF64-4409-B812-C4E9ED0FEE4C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2FA4AC-147C-7299-76A0-5CDE4E508A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09E0D4-D00A-50F5-2A1D-B0C92A75A4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34B62D-A98D-4E68-B1B3-93A7EDEBF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72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094565B-889B-2E34-538E-178447BDE418}"/>
              </a:ext>
            </a:extLst>
          </p:cNvPr>
          <p:cNvSpPr txBox="1"/>
          <p:nvPr/>
        </p:nvSpPr>
        <p:spPr>
          <a:xfrm>
            <a:off x="110003" y="144378"/>
            <a:ext cx="21659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목표</a:t>
            </a:r>
            <a:r>
              <a:rPr lang="en-US" altLang="ko-KR" sz="1500" dirty="0"/>
              <a:t>: 2100, 2100, 2100</a:t>
            </a:r>
          </a:p>
          <a:p>
            <a:r>
              <a:rPr lang="ko-KR" altLang="en-US" sz="1500" dirty="0"/>
              <a:t>현재</a:t>
            </a:r>
            <a:r>
              <a:rPr lang="en-US" altLang="ko-KR" sz="1500" dirty="0"/>
              <a:t>: 111, 222, 333</a:t>
            </a:r>
            <a:endParaRPr lang="ko-KR" altLang="en-US" sz="15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BE436F0-8AE8-B253-25D9-438D96A027BB}"/>
              </a:ext>
            </a:extLst>
          </p:cNvPr>
          <p:cNvSpPr/>
          <p:nvPr/>
        </p:nvSpPr>
        <p:spPr>
          <a:xfrm>
            <a:off x="3050293" y="144378"/>
            <a:ext cx="6105167" cy="1621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8C2BE3-31CE-809F-D212-76BA512AED5D}"/>
              </a:ext>
            </a:extLst>
          </p:cNvPr>
          <p:cNvSpPr txBox="1"/>
          <p:nvPr/>
        </p:nvSpPr>
        <p:spPr>
          <a:xfrm>
            <a:off x="5694948" y="338877"/>
            <a:ext cx="80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33%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F08699E-C99A-1723-1F68-97DAEEDA4BD2}"/>
              </a:ext>
            </a:extLst>
          </p:cNvPr>
          <p:cNvSpPr/>
          <p:nvPr/>
        </p:nvSpPr>
        <p:spPr>
          <a:xfrm>
            <a:off x="3050294" y="144378"/>
            <a:ext cx="1851716" cy="16211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7328AAF-E387-CCF0-2187-9FAC45865B03}"/>
              </a:ext>
            </a:extLst>
          </p:cNvPr>
          <p:cNvGrpSpPr/>
          <p:nvPr/>
        </p:nvGrpSpPr>
        <p:grpSpPr>
          <a:xfrm>
            <a:off x="3451344" y="5768668"/>
            <a:ext cx="720000" cy="1089332"/>
            <a:chOff x="3918857" y="5252644"/>
            <a:chExt cx="720000" cy="108933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2EE382C-7C7A-AC2C-C6CA-D5B88EE57132}"/>
                </a:ext>
              </a:extLst>
            </p:cNvPr>
            <p:cNvSpPr/>
            <p:nvPr/>
          </p:nvSpPr>
          <p:spPr>
            <a:xfrm>
              <a:off x="3918857" y="5252644"/>
              <a:ext cx="720000" cy="72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D5926E-CFF5-FF6E-E0F6-E0BDA30E058C}"/>
                </a:ext>
              </a:extLst>
            </p:cNvPr>
            <p:cNvSpPr txBox="1"/>
            <p:nvPr/>
          </p:nvSpPr>
          <p:spPr>
            <a:xfrm>
              <a:off x="4123205" y="597264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28EA6D0-6868-D035-5F49-9228DEE1397C}"/>
              </a:ext>
            </a:extLst>
          </p:cNvPr>
          <p:cNvGrpSpPr/>
          <p:nvPr/>
        </p:nvGrpSpPr>
        <p:grpSpPr>
          <a:xfrm>
            <a:off x="7132719" y="5774827"/>
            <a:ext cx="720000" cy="1089332"/>
            <a:chOff x="3918857" y="5252644"/>
            <a:chExt cx="720000" cy="1089332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5E63B1A-268D-8A07-25D2-352458F26B91}"/>
                </a:ext>
              </a:extLst>
            </p:cNvPr>
            <p:cNvSpPr/>
            <p:nvPr/>
          </p:nvSpPr>
          <p:spPr>
            <a:xfrm>
              <a:off x="3918857" y="5252644"/>
              <a:ext cx="720000" cy="72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358679E-223F-415B-FB64-5A56AD0E5443}"/>
                </a:ext>
              </a:extLst>
            </p:cNvPr>
            <p:cNvSpPr txBox="1"/>
            <p:nvPr/>
          </p:nvSpPr>
          <p:spPr>
            <a:xfrm>
              <a:off x="4123205" y="597264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Q</a:t>
              </a:r>
              <a:endParaRPr lang="ko-KR" altLang="en-US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037AB37-B032-3BEA-BE0E-93980186BD68}"/>
              </a:ext>
            </a:extLst>
          </p:cNvPr>
          <p:cNvGrpSpPr/>
          <p:nvPr/>
        </p:nvGrpSpPr>
        <p:grpSpPr>
          <a:xfrm>
            <a:off x="6207219" y="5774827"/>
            <a:ext cx="720000" cy="1089332"/>
            <a:chOff x="3918857" y="5252644"/>
            <a:chExt cx="720000" cy="1089332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A5645C2-6DD4-BB1A-ABC4-94FAD5B1400C}"/>
                </a:ext>
              </a:extLst>
            </p:cNvPr>
            <p:cNvSpPr/>
            <p:nvPr/>
          </p:nvSpPr>
          <p:spPr>
            <a:xfrm>
              <a:off x="3918857" y="5252644"/>
              <a:ext cx="720000" cy="72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59C5F81-3458-3AD5-031D-3F1491CD712D}"/>
                </a:ext>
              </a:extLst>
            </p:cNvPr>
            <p:cNvSpPr txBox="1"/>
            <p:nvPr/>
          </p:nvSpPr>
          <p:spPr>
            <a:xfrm>
              <a:off x="4123205" y="597264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4</a:t>
              </a:r>
              <a:endParaRPr lang="ko-KR" altLang="en-US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718914C-4E24-DF64-FFB8-A05EC6780FAC}"/>
              </a:ext>
            </a:extLst>
          </p:cNvPr>
          <p:cNvGrpSpPr/>
          <p:nvPr/>
        </p:nvGrpSpPr>
        <p:grpSpPr>
          <a:xfrm>
            <a:off x="5288594" y="5774827"/>
            <a:ext cx="720000" cy="1089332"/>
            <a:chOff x="3918857" y="5252644"/>
            <a:chExt cx="720000" cy="1089332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3A4E022-5B27-4614-25DE-D39EFF21A734}"/>
                </a:ext>
              </a:extLst>
            </p:cNvPr>
            <p:cNvSpPr/>
            <p:nvPr/>
          </p:nvSpPr>
          <p:spPr>
            <a:xfrm>
              <a:off x="3918857" y="5252644"/>
              <a:ext cx="720000" cy="72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D12B4B2-270C-92D8-C65D-ED64C5D32F27}"/>
                </a:ext>
              </a:extLst>
            </p:cNvPr>
            <p:cNvSpPr txBox="1"/>
            <p:nvPr/>
          </p:nvSpPr>
          <p:spPr>
            <a:xfrm>
              <a:off x="4123205" y="597264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F6F9100-4E51-642C-04FE-0916A66689E6}"/>
              </a:ext>
            </a:extLst>
          </p:cNvPr>
          <p:cNvGrpSpPr/>
          <p:nvPr/>
        </p:nvGrpSpPr>
        <p:grpSpPr>
          <a:xfrm>
            <a:off x="4369969" y="5767346"/>
            <a:ext cx="720000" cy="1089332"/>
            <a:chOff x="3918857" y="5252644"/>
            <a:chExt cx="720000" cy="1089332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8875FD5-63EA-610D-2BD3-B1FF76FD4E38}"/>
                </a:ext>
              </a:extLst>
            </p:cNvPr>
            <p:cNvSpPr/>
            <p:nvPr/>
          </p:nvSpPr>
          <p:spPr>
            <a:xfrm>
              <a:off x="3918857" y="5252644"/>
              <a:ext cx="720000" cy="72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0"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BE2DA13-6EBB-7820-85EE-983498D092EC}"/>
                </a:ext>
              </a:extLst>
            </p:cNvPr>
            <p:cNvSpPr txBox="1"/>
            <p:nvPr/>
          </p:nvSpPr>
          <p:spPr>
            <a:xfrm>
              <a:off x="4123205" y="597264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70887CC-244F-FFA7-A3AD-F5B7CF7746CF}"/>
              </a:ext>
            </a:extLst>
          </p:cNvPr>
          <p:cNvGrpSpPr/>
          <p:nvPr/>
        </p:nvGrpSpPr>
        <p:grpSpPr>
          <a:xfrm>
            <a:off x="8057067" y="5768668"/>
            <a:ext cx="720000" cy="1089332"/>
            <a:chOff x="3918857" y="5252644"/>
            <a:chExt cx="720000" cy="1089332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7710307-8C98-8B56-BE91-A1BEEDD5A6D4}"/>
                </a:ext>
              </a:extLst>
            </p:cNvPr>
            <p:cNvSpPr/>
            <p:nvPr/>
          </p:nvSpPr>
          <p:spPr>
            <a:xfrm>
              <a:off x="3918857" y="5252644"/>
              <a:ext cx="720000" cy="72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106939B-A54C-5E2B-E410-EA337804164E}"/>
                </a:ext>
              </a:extLst>
            </p:cNvPr>
            <p:cNvSpPr txBox="1"/>
            <p:nvPr/>
          </p:nvSpPr>
          <p:spPr>
            <a:xfrm>
              <a:off x="4123205" y="5972644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E</a:t>
              </a:r>
              <a:endParaRPr lang="ko-KR" altLang="en-US" dirty="0"/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557AEEF-EA55-F02A-DE7D-328230C0CFE3}"/>
              </a:ext>
            </a:extLst>
          </p:cNvPr>
          <p:cNvSpPr/>
          <p:nvPr/>
        </p:nvSpPr>
        <p:spPr>
          <a:xfrm>
            <a:off x="3474007" y="5460044"/>
            <a:ext cx="5303060" cy="1621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A5B5B25-5B4C-D33A-6EA8-BB1533FB68D8}"/>
              </a:ext>
            </a:extLst>
          </p:cNvPr>
          <p:cNvSpPr/>
          <p:nvPr/>
        </p:nvSpPr>
        <p:spPr>
          <a:xfrm>
            <a:off x="3470828" y="5464508"/>
            <a:ext cx="2625172" cy="15764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77CA74-9B0B-F962-28DF-5B1AA41E8BD3}"/>
              </a:ext>
            </a:extLst>
          </p:cNvPr>
          <p:cNvSpPr txBox="1"/>
          <p:nvPr/>
        </p:nvSpPr>
        <p:spPr>
          <a:xfrm>
            <a:off x="3451344" y="5030004"/>
            <a:ext cx="104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Lv. 1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E949FB-B473-A23B-D8ED-68BBBA74F574}"/>
              </a:ext>
            </a:extLst>
          </p:cNvPr>
          <p:cNvSpPr txBox="1"/>
          <p:nvPr/>
        </p:nvSpPr>
        <p:spPr>
          <a:xfrm>
            <a:off x="6722871" y="5027370"/>
            <a:ext cx="2052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50 / 100</a:t>
            </a:r>
            <a:endParaRPr lang="ko-KR" altLang="en-US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5AF3ADF-D684-70BD-03E8-2280AC07C317}"/>
              </a:ext>
            </a:extLst>
          </p:cNvPr>
          <p:cNvGrpSpPr/>
          <p:nvPr/>
        </p:nvGrpSpPr>
        <p:grpSpPr>
          <a:xfrm>
            <a:off x="117941" y="4789424"/>
            <a:ext cx="1440000" cy="1882588"/>
            <a:chOff x="2935692" y="2067416"/>
            <a:chExt cx="1440000" cy="1882588"/>
          </a:xfrm>
          <a:solidFill>
            <a:srgbClr val="92D050"/>
          </a:solidFill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AF1839F7-73C6-740C-F63D-A19DAEDC7070}"/>
                </a:ext>
              </a:extLst>
            </p:cNvPr>
            <p:cNvSpPr/>
            <p:nvPr/>
          </p:nvSpPr>
          <p:spPr>
            <a:xfrm>
              <a:off x="2935692" y="2510004"/>
              <a:ext cx="1440000" cy="14400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1BE4ED5-35E5-C4BB-3415-25D77C91CDE4}"/>
                </a:ext>
              </a:extLst>
            </p:cNvPr>
            <p:cNvSpPr txBox="1"/>
            <p:nvPr/>
          </p:nvSpPr>
          <p:spPr>
            <a:xfrm>
              <a:off x="3238750" y="2067416"/>
              <a:ext cx="83388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Speed</a:t>
              </a:r>
              <a:endParaRPr lang="ko-KR" alt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28389D1-B683-C8AE-84F9-2AF140586862}"/>
                </a:ext>
              </a:extLst>
            </p:cNvPr>
            <p:cNvSpPr txBox="1"/>
            <p:nvPr/>
          </p:nvSpPr>
          <p:spPr>
            <a:xfrm>
              <a:off x="3436721" y="3396007"/>
              <a:ext cx="437940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15</a:t>
              </a:r>
              <a:endParaRPr lang="ko-KR" altLang="en-US" dirty="0"/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115E9DD9-3E79-288E-7EB0-0D6F97D5B8D7}"/>
                </a:ext>
              </a:extLst>
            </p:cNvPr>
            <p:cNvCxnSpPr>
              <a:cxnSpLocks/>
              <a:endCxn id="32" idx="2"/>
            </p:cNvCxnSpPr>
            <p:nvPr/>
          </p:nvCxnSpPr>
          <p:spPr>
            <a:xfrm flipH="1">
              <a:off x="2935692" y="3230004"/>
              <a:ext cx="719999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7314AD69-CDDF-A91A-521B-261F292038A6}"/>
              </a:ext>
            </a:extLst>
          </p:cNvPr>
          <p:cNvGrpSpPr/>
          <p:nvPr/>
        </p:nvGrpSpPr>
        <p:grpSpPr>
          <a:xfrm>
            <a:off x="8962068" y="4686834"/>
            <a:ext cx="1440000" cy="1882588"/>
            <a:chOff x="2935692" y="2067416"/>
            <a:chExt cx="1440000" cy="1882588"/>
          </a:xfrm>
          <a:solidFill>
            <a:srgbClr val="FF0000"/>
          </a:solidFill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0EF7ACAD-5620-6A5E-D066-DAFCE750A14F}"/>
                </a:ext>
              </a:extLst>
            </p:cNvPr>
            <p:cNvSpPr/>
            <p:nvPr/>
          </p:nvSpPr>
          <p:spPr>
            <a:xfrm>
              <a:off x="2935692" y="2510004"/>
              <a:ext cx="1440000" cy="14400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A039099-9FE7-7257-D3B2-5CBBB3FED117}"/>
                </a:ext>
              </a:extLst>
            </p:cNvPr>
            <p:cNvSpPr txBox="1"/>
            <p:nvPr/>
          </p:nvSpPr>
          <p:spPr>
            <a:xfrm>
              <a:off x="3414280" y="2067416"/>
              <a:ext cx="48282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HP</a:t>
              </a:r>
              <a:endParaRPr lang="ko-KR" alt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415FAD7-FCD3-408B-9311-C7E3ACA469AF}"/>
                </a:ext>
              </a:extLst>
            </p:cNvPr>
            <p:cNvSpPr txBox="1"/>
            <p:nvPr/>
          </p:nvSpPr>
          <p:spPr>
            <a:xfrm>
              <a:off x="3373403" y="3396007"/>
              <a:ext cx="56457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100</a:t>
              </a:r>
              <a:endParaRPr lang="ko-KR" altLang="en-US" dirty="0"/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9EE8C5A5-6322-D0B3-FD9C-8B6F84FECFD8}"/>
                </a:ext>
              </a:extLst>
            </p:cNvPr>
            <p:cNvCxnSpPr>
              <a:cxnSpLocks/>
              <a:endCxn id="45" idx="2"/>
            </p:cNvCxnSpPr>
            <p:nvPr/>
          </p:nvCxnSpPr>
          <p:spPr>
            <a:xfrm flipH="1">
              <a:off x="2935692" y="3230004"/>
              <a:ext cx="719999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61602880-C11B-612F-3485-270335661B86}"/>
              </a:ext>
            </a:extLst>
          </p:cNvPr>
          <p:cNvGrpSpPr/>
          <p:nvPr/>
        </p:nvGrpSpPr>
        <p:grpSpPr>
          <a:xfrm>
            <a:off x="10497458" y="4680861"/>
            <a:ext cx="1440000" cy="1882588"/>
            <a:chOff x="2935692" y="2067416"/>
            <a:chExt cx="1440000" cy="18825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129F392E-C16E-55B5-2A4A-6229772897B8}"/>
                </a:ext>
              </a:extLst>
            </p:cNvPr>
            <p:cNvSpPr/>
            <p:nvPr/>
          </p:nvSpPr>
          <p:spPr>
            <a:xfrm>
              <a:off x="2935692" y="2510004"/>
              <a:ext cx="1440000" cy="14400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D515CDD-D018-E493-F39D-41BAD1312DA0}"/>
                </a:ext>
              </a:extLst>
            </p:cNvPr>
            <p:cNvSpPr txBox="1"/>
            <p:nvPr/>
          </p:nvSpPr>
          <p:spPr>
            <a:xfrm>
              <a:off x="3349358" y="2067416"/>
              <a:ext cx="61266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Fuel</a:t>
              </a:r>
              <a:endParaRPr lang="ko-KR" alt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F65954B-8F5A-B5B4-B9EA-910717FC2D6B}"/>
                </a:ext>
              </a:extLst>
            </p:cNvPr>
            <p:cNvSpPr txBox="1"/>
            <p:nvPr/>
          </p:nvSpPr>
          <p:spPr>
            <a:xfrm>
              <a:off x="3373403" y="3396007"/>
              <a:ext cx="56457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100</a:t>
              </a:r>
              <a:endParaRPr lang="ko-KR" altLang="en-US" dirty="0"/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F2ED2060-F933-486E-D658-EEED6869F561}"/>
                </a:ext>
              </a:extLst>
            </p:cNvPr>
            <p:cNvCxnSpPr>
              <a:cxnSpLocks/>
              <a:endCxn id="50" idx="2"/>
            </p:cNvCxnSpPr>
            <p:nvPr/>
          </p:nvCxnSpPr>
          <p:spPr>
            <a:xfrm flipH="1">
              <a:off x="2935692" y="3230004"/>
              <a:ext cx="719999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6AA5FD9E-79CF-2670-3086-F27D81D25659}"/>
              </a:ext>
            </a:extLst>
          </p:cNvPr>
          <p:cNvSpPr txBox="1"/>
          <p:nvPr/>
        </p:nvSpPr>
        <p:spPr>
          <a:xfrm>
            <a:off x="1809943" y="5640119"/>
            <a:ext cx="15937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Weapon</a:t>
            </a:r>
          </a:p>
          <a:p>
            <a:pPr algn="r"/>
            <a:r>
              <a:rPr lang="en-US" altLang="ko-KR" dirty="0"/>
              <a:t>Level Up</a:t>
            </a:r>
          </a:p>
          <a:p>
            <a:pPr algn="r"/>
            <a:r>
              <a:rPr lang="en-US" altLang="ko-KR" dirty="0"/>
              <a:t>(Ctrl + 1 ~ 4)</a:t>
            </a:r>
            <a:endParaRPr lang="ko-KR" altLang="en-US" dirty="0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2A664713-8842-65B7-EB89-348302EC6FDB}"/>
              </a:ext>
            </a:extLst>
          </p:cNvPr>
          <p:cNvGrpSpPr/>
          <p:nvPr/>
        </p:nvGrpSpPr>
        <p:grpSpPr>
          <a:xfrm>
            <a:off x="5660571" y="3010513"/>
            <a:ext cx="919396" cy="836974"/>
            <a:chOff x="5405379" y="2775132"/>
            <a:chExt cx="1420527" cy="1293180"/>
          </a:xfrm>
        </p:grpSpPr>
        <p:sp>
          <p:nvSpPr>
            <p:cNvPr id="55" name="막힌 원호 54">
              <a:extLst>
                <a:ext uri="{FF2B5EF4-FFF2-40B4-BE49-F238E27FC236}">
                  <a16:creationId xmlns:a16="http://schemas.microsoft.com/office/drawing/2014/main" id="{CE611A7F-31ED-2450-AE5A-5C8E46604804}"/>
                </a:ext>
              </a:extLst>
            </p:cNvPr>
            <p:cNvSpPr/>
            <p:nvPr/>
          </p:nvSpPr>
          <p:spPr>
            <a:xfrm rot="5400000">
              <a:off x="5547281" y="2789687"/>
              <a:ext cx="1278625" cy="1278625"/>
            </a:xfrm>
            <a:prstGeom prst="blockArc">
              <a:avLst>
                <a:gd name="adj1" fmla="val 12955988"/>
                <a:gd name="adj2" fmla="val 19171233"/>
                <a:gd name="adj3" fmla="val 23495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6" name="막힌 원호 55">
              <a:extLst>
                <a:ext uri="{FF2B5EF4-FFF2-40B4-BE49-F238E27FC236}">
                  <a16:creationId xmlns:a16="http://schemas.microsoft.com/office/drawing/2014/main" id="{5BB9C375-413A-7146-2B1A-256C65D0C052}"/>
                </a:ext>
              </a:extLst>
            </p:cNvPr>
            <p:cNvSpPr/>
            <p:nvPr/>
          </p:nvSpPr>
          <p:spPr>
            <a:xfrm rot="16200000">
              <a:off x="5405379" y="2775132"/>
              <a:ext cx="1278625" cy="1278625"/>
            </a:xfrm>
            <a:prstGeom prst="blockArc">
              <a:avLst>
                <a:gd name="adj1" fmla="val 12955988"/>
                <a:gd name="adj2" fmla="val 19171233"/>
                <a:gd name="adj3" fmla="val 23495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620569BF-E493-6D82-FB21-391940C5DD6C}"/>
                </a:ext>
              </a:extLst>
            </p:cNvPr>
            <p:cNvSpPr/>
            <p:nvPr/>
          </p:nvSpPr>
          <p:spPr>
            <a:xfrm>
              <a:off x="6069906" y="3378444"/>
              <a:ext cx="72000" cy="720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C1E7BB7-4B00-6C9C-F1C4-D4C40120A461}"/>
              </a:ext>
            </a:extLst>
          </p:cNvPr>
          <p:cNvSpPr/>
          <p:nvPr/>
        </p:nvSpPr>
        <p:spPr>
          <a:xfrm>
            <a:off x="31085" y="20909"/>
            <a:ext cx="2323813" cy="800935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D4D95E6-E16A-99B5-1369-E6B8DBBF6E2B}"/>
              </a:ext>
            </a:extLst>
          </p:cNvPr>
          <p:cNvSpPr/>
          <p:nvPr/>
        </p:nvSpPr>
        <p:spPr>
          <a:xfrm>
            <a:off x="2964781" y="11569"/>
            <a:ext cx="6434998" cy="800935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7BAEFCC-490D-50DB-DF2D-83C5F0E48D8D}"/>
              </a:ext>
            </a:extLst>
          </p:cNvPr>
          <p:cNvSpPr/>
          <p:nvPr/>
        </p:nvSpPr>
        <p:spPr>
          <a:xfrm>
            <a:off x="5381352" y="2926255"/>
            <a:ext cx="1443048" cy="101491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951D9E9-36B4-C657-7F91-DC2850D17525}"/>
              </a:ext>
            </a:extLst>
          </p:cNvPr>
          <p:cNvSpPr/>
          <p:nvPr/>
        </p:nvSpPr>
        <p:spPr>
          <a:xfrm>
            <a:off x="3396764" y="4892848"/>
            <a:ext cx="5469914" cy="800935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51D1882-3918-589C-4E75-E269BA7CF423}"/>
              </a:ext>
            </a:extLst>
          </p:cNvPr>
          <p:cNvSpPr/>
          <p:nvPr/>
        </p:nvSpPr>
        <p:spPr>
          <a:xfrm>
            <a:off x="3403649" y="5719514"/>
            <a:ext cx="5463029" cy="1137164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C3001EF-2C3D-E3B1-2C5C-F32582FB2939}"/>
              </a:ext>
            </a:extLst>
          </p:cNvPr>
          <p:cNvSpPr/>
          <p:nvPr/>
        </p:nvSpPr>
        <p:spPr>
          <a:xfrm>
            <a:off x="1763441" y="5677027"/>
            <a:ext cx="1593706" cy="864048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871EAF3-6E9E-2F3B-D757-F5DB77235249}"/>
              </a:ext>
            </a:extLst>
          </p:cNvPr>
          <p:cNvSpPr/>
          <p:nvPr/>
        </p:nvSpPr>
        <p:spPr>
          <a:xfrm>
            <a:off x="84954" y="4663278"/>
            <a:ext cx="1526364" cy="2108781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8F9E304-5E6F-6D5E-20C4-2AAF822BFA37}"/>
              </a:ext>
            </a:extLst>
          </p:cNvPr>
          <p:cNvSpPr/>
          <p:nvPr/>
        </p:nvSpPr>
        <p:spPr>
          <a:xfrm>
            <a:off x="8927135" y="4587262"/>
            <a:ext cx="3146924" cy="2108781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92B0854-8B76-6ED1-F8E2-4E0F632E1AE2}"/>
              </a:ext>
            </a:extLst>
          </p:cNvPr>
          <p:cNvSpPr txBox="1"/>
          <p:nvPr/>
        </p:nvSpPr>
        <p:spPr>
          <a:xfrm>
            <a:off x="996903" y="858752"/>
            <a:ext cx="1021433" cy="3231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① 좌표계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DFD2F4C-466D-D70E-82DF-C3ED5E54650D}"/>
              </a:ext>
            </a:extLst>
          </p:cNvPr>
          <p:cNvSpPr txBox="1"/>
          <p:nvPr/>
        </p:nvSpPr>
        <p:spPr>
          <a:xfrm>
            <a:off x="5368014" y="844892"/>
            <a:ext cx="1473480" cy="3231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② 목표 게이지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DE60345-ABF7-12AA-1696-C7D794936864}"/>
              </a:ext>
            </a:extLst>
          </p:cNvPr>
          <p:cNvSpPr txBox="1"/>
          <p:nvPr/>
        </p:nvSpPr>
        <p:spPr>
          <a:xfrm>
            <a:off x="5624446" y="3950586"/>
            <a:ext cx="1021433" cy="3231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③ </a:t>
            </a:r>
            <a:r>
              <a:rPr lang="ko-KR" altLang="en-US" sz="1500" b="1" dirty="0" err="1"/>
              <a:t>조준점</a:t>
            </a:r>
            <a:endParaRPr lang="ko-KR" altLang="en-US" sz="1500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D41DC3B-69D2-EB3D-9968-20192A367D7C}"/>
              </a:ext>
            </a:extLst>
          </p:cNvPr>
          <p:cNvSpPr txBox="1"/>
          <p:nvPr/>
        </p:nvSpPr>
        <p:spPr>
          <a:xfrm>
            <a:off x="337419" y="4311857"/>
            <a:ext cx="1213794" cy="3231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④ 대시보드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2EBE6D0-AD1B-4E47-F477-E4B464847727}"/>
              </a:ext>
            </a:extLst>
          </p:cNvPr>
          <p:cNvSpPr txBox="1"/>
          <p:nvPr/>
        </p:nvSpPr>
        <p:spPr>
          <a:xfrm>
            <a:off x="1677927" y="5326294"/>
            <a:ext cx="1665841" cy="3231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⑤ </a:t>
            </a:r>
            <a:r>
              <a:rPr lang="ko-KR" altLang="en-US" sz="1500" b="1" dirty="0" err="1"/>
              <a:t>레벨업</a:t>
            </a:r>
            <a:r>
              <a:rPr lang="ko-KR" altLang="en-US" sz="1500" b="1" dirty="0"/>
              <a:t> 가이드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81898DD-83CA-A1DC-1B60-1015C8BCC8CE}"/>
              </a:ext>
            </a:extLst>
          </p:cNvPr>
          <p:cNvSpPr txBox="1"/>
          <p:nvPr/>
        </p:nvSpPr>
        <p:spPr>
          <a:xfrm>
            <a:off x="9986741" y="4241152"/>
            <a:ext cx="1213794" cy="3231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④ 대시보드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7B76415-3811-045C-D67C-4185A0C52B6E}"/>
              </a:ext>
            </a:extLst>
          </p:cNvPr>
          <p:cNvSpPr txBox="1"/>
          <p:nvPr/>
        </p:nvSpPr>
        <p:spPr>
          <a:xfrm>
            <a:off x="4987161" y="4764014"/>
            <a:ext cx="1021433" cy="3231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⑥ 경험치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7775D00-B8CE-5C89-2703-8651E0DB0A73}"/>
              </a:ext>
            </a:extLst>
          </p:cNvPr>
          <p:cNvSpPr txBox="1"/>
          <p:nvPr/>
        </p:nvSpPr>
        <p:spPr>
          <a:xfrm>
            <a:off x="5117103" y="5749096"/>
            <a:ext cx="1213794" cy="3231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⑦ </a:t>
            </a:r>
            <a:r>
              <a:rPr lang="ko-KR" altLang="en-US" sz="1500" b="1" dirty="0" err="1"/>
              <a:t>핫키슬롯</a:t>
            </a:r>
            <a:endParaRPr lang="ko-KR" altLang="en-US" sz="15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5F28FE-8308-0554-A5A4-81E8F8E13E60}"/>
              </a:ext>
            </a:extLst>
          </p:cNvPr>
          <p:cNvSpPr txBox="1"/>
          <p:nvPr/>
        </p:nvSpPr>
        <p:spPr>
          <a:xfrm>
            <a:off x="3658168" y="6192934"/>
            <a:ext cx="56201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Lv. 1</a:t>
            </a:r>
            <a:endParaRPr lang="ko-KR" altLang="en-US" sz="1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FD4D84-52D3-5D7C-ABED-460CD5F42E58}"/>
              </a:ext>
            </a:extLst>
          </p:cNvPr>
          <p:cNvSpPr txBox="1"/>
          <p:nvPr/>
        </p:nvSpPr>
        <p:spPr>
          <a:xfrm>
            <a:off x="4562889" y="6192933"/>
            <a:ext cx="56201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Lv. 2</a:t>
            </a:r>
            <a:endParaRPr lang="ko-KR" altLang="en-US" sz="1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3BED0F-23EC-7194-F65C-5F1EAF002E43}"/>
              </a:ext>
            </a:extLst>
          </p:cNvPr>
          <p:cNvSpPr txBox="1"/>
          <p:nvPr/>
        </p:nvSpPr>
        <p:spPr>
          <a:xfrm>
            <a:off x="5503185" y="6201932"/>
            <a:ext cx="56201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Lv. 3</a:t>
            </a:r>
            <a:endParaRPr lang="ko-KR" altLang="en-US" sz="1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91440B-C9CC-5C76-A352-6D98533AA7A9}"/>
              </a:ext>
            </a:extLst>
          </p:cNvPr>
          <p:cNvSpPr txBox="1"/>
          <p:nvPr/>
        </p:nvSpPr>
        <p:spPr>
          <a:xfrm>
            <a:off x="6435494" y="6201932"/>
            <a:ext cx="56201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Lv. 4</a:t>
            </a:r>
            <a:endParaRPr lang="ko-KR" altLang="en-US" sz="15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8CDD306-0F15-6389-79EB-B632FCEBFD42}"/>
              </a:ext>
            </a:extLst>
          </p:cNvPr>
          <p:cNvSpPr txBox="1"/>
          <p:nvPr/>
        </p:nvSpPr>
        <p:spPr>
          <a:xfrm>
            <a:off x="3534435" y="5887044"/>
            <a:ext cx="57259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b="1" dirty="0">
                <a:solidFill>
                  <a:srgbClr val="FF0000"/>
                </a:solidFill>
              </a:rPr>
              <a:t>12</a:t>
            </a:r>
            <a:endParaRPr lang="ko-KR" altLang="en-US" sz="2600" b="1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DEB3F16-79B8-1C5A-06AA-9969B2FBF994}"/>
              </a:ext>
            </a:extLst>
          </p:cNvPr>
          <p:cNvSpPr txBox="1"/>
          <p:nvPr/>
        </p:nvSpPr>
        <p:spPr>
          <a:xfrm>
            <a:off x="8126762" y="5888605"/>
            <a:ext cx="57259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b="1" dirty="0">
                <a:solidFill>
                  <a:srgbClr val="FF0000"/>
                </a:solidFill>
              </a:rPr>
              <a:t>12</a:t>
            </a:r>
            <a:endParaRPr lang="ko-KR" altLang="en-US" sz="2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71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5234E0D-7E6F-0961-92C1-FAAA8122FDF2}"/>
              </a:ext>
            </a:extLst>
          </p:cNvPr>
          <p:cNvSpPr/>
          <p:nvPr/>
        </p:nvSpPr>
        <p:spPr>
          <a:xfrm>
            <a:off x="68752" y="6098292"/>
            <a:ext cx="1258160" cy="6737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Back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DAF9C8D-84C2-D4A0-2DB8-26FDF5B37781}"/>
              </a:ext>
            </a:extLst>
          </p:cNvPr>
          <p:cNvSpPr/>
          <p:nvPr/>
        </p:nvSpPr>
        <p:spPr>
          <a:xfrm>
            <a:off x="2956331" y="783772"/>
            <a:ext cx="2007554" cy="9350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Melee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C48402F-9774-01AD-CC66-3E0F14B03A7E}"/>
              </a:ext>
            </a:extLst>
          </p:cNvPr>
          <p:cNvSpPr/>
          <p:nvPr/>
        </p:nvSpPr>
        <p:spPr>
          <a:xfrm>
            <a:off x="5092223" y="783772"/>
            <a:ext cx="2007554" cy="9350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Middle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11424A-58A3-F1E5-D676-AFE394849193}"/>
              </a:ext>
            </a:extLst>
          </p:cNvPr>
          <p:cNvSpPr/>
          <p:nvPr/>
        </p:nvSpPr>
        <p:spPr>
          <a:xfrm>
            <a:off x="7281970" y="783772"/>
            <a:ext cx="2007554" cy="9350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Range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039C49F-B74A-63EE-6AAF-37B587248806}"/>
              </a:ext>
            </a:extLst>
          </p:cNvPr>
          <p:cNvSpPr/>
          <p:nvPr/>
        </p:nvSpPr>
        <p:spPr>
          <a:xfrm>
            <a:off x="2854525" y="623460"/>
            <a:ext cx="6598857" cy="1246591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478F505-1A9F-07E4-AEA4-363985CCF88C}"/>
              </a:ext>
            </a:extLst>
          </p:cNvPr>
          <p:cNvSpPr/>
          <p:nvPr/>
        </p:nvSpPr>
        <p:spPr>
          <a:xfrm>
            <a:off x="2255062" y="2337565"/>
            <a:ext cx="7617708" cy="3251963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C058AB9-47A3-BF05-44EE-596DE97E4B0E}"/>
              </a:ext>
            </a:extLst>
          </p:cNvPr>
          <p:cNvSpPr/>
          <p:nvPr/>
        </p:nvSpPr>
        <p:spPr>
          <a:xfrm>
            <a:off x="0" y="6034708"/>
            <a:ext cx="1402538" cy="800935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782C8C-BCF2-BD70-9A06-1E0EEF0ED1C3}"/>
              </a:ext>
            </a:extLst>
          </p:cNvPr>
          <p:cNvSpPr txBox="1"/>
          <p:nvPr/>
        </p:nvSpPr>
        <p:spPr>
          <a:xfrm>
            <a:off x="2938675" y="316259"/>
            <a:ext cx="2377574" cy="3231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① 함선 스타일 선택 버튼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D45B47-DAC3-1667-D4C4-F4812926310C}"/>
              </a:ext>
            </a:extLst>
          </p:cNvPr>
          <p:cNvSpPr txBox="1"/>
          <p:nvPr/>
        </p:nvSpPr>
        <p:spPr>
          <a:xfrm>
            <a:off x="2385691" y="2024728"/>
            <a:ext cx="2117887" cy="3231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② 함선 스타일 설명란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FD8A05-589F-4A4E-6A2F-1164A22FBBE1}"/>
              </a:ext>
            </a:extLst>
          </p:cNvPr>
          <p:cNvSpPr txBox="1"/>
          <p:nvPr/>
        </p:nvSpPr>
        <p:spPr>
          <a:xfrm>
            <a:off x="68752" y="5711543"/>
            <a:ext cx="1213794" cy="3231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③ </a:t>
            </a:r>
            <a:r>
              <a:rPr lang="ko-KR" altLang="en-US" sz="1500" b="1" dirty="0" err="1"/>
              <a:t>뒤로가기</a:t>
            </a:r>
            <a:endParaRPr lang="ko-KR" altLang="en-US" sz="1500" b="1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2E91387-4E4D-CF2C-1A29-CC600EFEA850}"/>
              </a:ext>
            </a:extLst>
          </p:cNvPr>
          <p:cNvGrpSpPr/>
          <p:nvPr/>
        </p:nvGrpSpPr>
        <p:grpSpPr>
          <a:xfrm>
            <a:off x="2460489" y="2499054"/>
            <a:ext cx="1499619" cy="411272"/>
            <a:chOff x="2385691" y="2486857"/>
            <a:chExt cx="1499619" cy="41127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DF641CB-224F-B52A-725C-ADE7FF6ABC0C}"/>
                </a:ext>
              </a:extLst>
            </p:cNvPr>
            <p:cNvSpPr/>
            <p:nvPr/>
          </p:nvSpPr>
          <p:spPr>
            <a:xfrm>
              <a:off x="2385691" y="2502571"/>
              <a:ext cx="419386" cy="3955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1CE1008-A13A-A147-A59D-53E16CF60222}"/>
                </a:ext>
              </a:extLst>
            </p:cNvPr>
            <p:cNvSpPr txBox="1"/>
            <p:nvPr/>
          </p:nvSpPr>
          <p:spPr>
            <a:xfrm>
              <a:off x="2860671" y="2486857"/>
              <a:ext cx="10246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1</a:t>
              </a:r>
              <a:r>
                <a:rPr lang="ko-KR" altLang="en-US" sz="1000" dirty="0"/>
                <a:t>번 무기 이름</a:t>
              </a:r>
              <a:endParaRPr lang="en-US" altLang="ko-KR" sz="1000" dirty="0"/>
            </a:p>
            <a:p>
              <a:r>
                <a:rPr lang="ko-KR" altLang="en-US" sz="1000" dirty="0"/>
                <a:t>설명 </a:t>
              </a:r>
              <a:r>
                <a:rPr lang="en-US" altLang="ko-KR" sz="1000" dirty="0"/>
                <a:t>~~~~~~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AEB968A-6B6C-15BB-8CE3-2AE09B66B5B2}"/>
              </a:ext>
            </a:extLst>
          </p:cNvPr>
          <p:cNvGrpSpPr/>
          <p:nvPr/>
        </p:nvGrpSpPr>
        <p:grpSpPr>
          <a:xfrm>
            <a:off x="2460489" y="2999224"/>
            <a:ext cx="1499619" cy="411272"/>
            <a:chOff x="2385691" y="2486857"/>
            <a:chExt cx="1499619" cy="411272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0516315-AE69-2EFF-6134-AC8EDCDC32AE}"/>
                </a:ext>
              </a:extLst>
            </p:cNvPr>
            <p:cNvSpPr/>
            <p:nvPr/>
          </p:nvSpPr>
          <p:spPr>
            <a:xfrm>
              <a:off x="2385691" y="2502571"/>
              <a:ext cx="419386" cy="3955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E2ED29A-48F8-4FDB-0865-124643A344A5}"/>
                </a:ext>
              </a:extLst>
            </p:cNvPr>
            <p:cNvSpPr txBox="1"/>
            <p:nvPr/>
          </p:nvSpPr>
          <p:spPr>
            <a:xfrm>
              <a:off x="2860671" y="2486857"/>
              <a:ext cx="10246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2</a:t>
              </a:r>
              <a:r>
                <a:rPr lang="ko-KR" altLang="en-US" sz="1000" dirty="0"/>
                <a:t>번 무기 이름</a:t>
              </a:r>
              <a:endParaRPr lang="en-US" altLang="ko-KR" sz="1000" dirty="0"/>
            </a:p>
            <a:p>
              <a:r>
                <a:rPr lang="ko-KR" altLang="en-US" sz="1000" dirty="0"/>
                <a:t>설명 </a:t>
              </a:r>
              <a:r>
                <a:rPr lang="en-US" altLang="ko-KR" sz="1000" dirty="0"/>
                <a:t>~~~~~~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23780667-4871-DBB8-A683-09E057339C1B}"/>
              </a:ext>
            </a:extLst>
          </p:cNvPr>
          <p:cNvGrpSpPr/>
          <p:nvPr/>
        </p:nvGrpSpPr>
        <p:grpSpPr>
          <a:xfrm>
            <a:off x="2460489" y="3510354"/>
            <a:ext cx="1499619" cy="411272"/>
            <a:chOff x="2385691" y="2486857"/>
            <a:chExt cx="1499619" cy="411272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97469D76-1D65-4CBE-498F-B645484B232C}"/>
                </a:ext>
              </a:extLst>
            </p:cNvPr>
            <p:cNvSpPr/>
            <p:nvPr/>
          </p:nvSpPr>
          <p:spPr>
            <a:xfrm>
              <a:off x="2385691" y="2502571"/>
              <a:ext cx="419386" cy="3955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5EFDA7E-3594-447A-027C-8A51FC430889}"/>
                </a:ext>
              </a:extLst>
            </p:cNvPr>
            <p:cNvSpPr txBox="1"/>
            <p:nvPr/>
          </p:nvSpPr>
          <p:spPr>
            <a:xfrm>
              <a:off x="2860671" y="2486857"/>
              <a:ext cx="10246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3</a:t>
              </a:r>
              <a:r>
                <a:rPr lang="ko-KR" altLang="en-US" sz="1000" dirty="0"/>
                <a:t>번 무기 이름</a:t>
              </a:r>
              <a:endParaRPr lang="en-US" altLang="ko-KR" sz="1000" dirty="0"/>
            </a:p>
            <a:p>
              <a:r>
                <a:rPr lang="ko-KR" altLang="en-US" sz="1000" dirty="0"/>
                <a:t>설명 </a:t>
              </a:r>
              <a:r>
                <a:rPr lang="en-US" altLang="ko-KR" sz="1000" dirty="0"/>
                <a:t>~~~~~~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39D68414-BAA8-2C2B-C8C0-C39EFB99D502}"/>
              </a:ext>
            </a:extLst>
          </p:cNvPr>
          <p:cNvGrpSpPr/>
          <p:nvPr/>
        </p:nvGrpSpPr>
        <p:grpSpPr>
          <a:xfrm>
            <a:off x="2461811" y="4021484"/>
            <a:ext cx="1499619" cy="411272"/>
            <a:chOff x="2385691" y="2486857"/>
            <a:chExt cx="1499619" cy="411272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A8F67AF-EA78-1B43-4026-375FD8464F79}"/>
                </a:ext>
              </a:extLst>
            </p:cNvPr>
            <p:cNvSpPr/>
            <p:nvPr/>
          </p:nvSpPr>
          <p:spPr>
            <a:xfrm>
              <a:off x="2385691" y="2502571"/>
              <a:ext cx="419386" cy="3955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1C3FE15-1C17-1003-0A1A-0A978AB47456}"/>
                </a:ext>
              </a:extLst>
            </p:cNvPr>
            <p:cNvSpPr txBox="1"/>
            <p:nvPr/>
          </p:nvSpPr>
          <p:spPr>
            <a:xfrm>
              <a:off x="2860671" y="2486857"/>
              <a:ext cx="10246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4</a:t>
              </a:r>
              <a:r>
                <a:rPr lang="ko-KR" altLang="en-US" sz="1000" dirty="0"/>
                <a:t>번 무기 이름</a:t>
              </a:r>
              <a:endParaRPr lang="en-US" altLang="ko-KR" sz="1000" dirty="0"/>
            </a:p>
            <a:p>
              <a:r>
                <a:rPr lang="ko-KR" altLang="en-US" sz="1000" dirty="0"/>
                <a:t>설명 </a:t>
              </a:r>
              <a:r>
                <a:rPr lang="en-US" altLang="ko-KR" sz="1000" dirty="0"/>
                <a:t>~~~~~~</a:t>
              </a: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26A1FC0-B191-6430-54D2-1D689D399F18}"/>
              </a:ext>
            </a:extLst>
          </p:cNvPr>
          <p:cNvGrpSpPr/>
          <p:nvPr/>
        </p:nvGrpSpPr>
        <p:grpSpPr>
          <a:xfrm>
            <a:off x="2460489" y="4534710"/>
            <a:ext cx="1499619" cy="411272"/>
            <a:chOff x="2385691" y="2486857"/>
            <a:chExt cx="1499619" cy="411272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F6A09DA-6843-0FDC-17C6-1A8331E7548A}"/>
                </a:ext>
              </a:extLst>
            </p:cNvPr>
            <p:cNvSpPr/>
            <p:nvPr/>
          </p:nvSpPr>
          <p:spPr>
            <a:xfrm>
              <a:off x="2385691" y="2502571"/>
              <a:ext cx="419386" cy="3955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1C93F78-3C30-F9EE-B45A-EF095043380F}"/>
                </a:ext>
              </a:extLst>
            </p:cNvPr>
            <p:cNvSpPr txBox="1"/>
            <p:nvPr/>
          </p:nvSpPr>
          <p:spPr>
            <a:xfrm>
              <a:off x="2860671" y="2486857"/>
              <a:ext cx="10246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Q</a:t>
              </a:r>
              <a:r>
                <a:rPr lang="ko-KR" altLang="en-US" sz="1000" dirty="0"/>
                <a:t> 스킬 이름</a:t>
              </a:r>
              <a:endParaRPr lang="en-US" altLang="ko-KR" sz="1000" dirty="0"/>
            </a:p>
            <a:p>
              <a:r>
                <a:rPr lang="ko-KR" altLang="en-US" sz="1000" dirty="0"/>
                <a:t>설명 </a:t>
              </a:r>
              <a:r>
                <a:rPr lang="en-US" altLang="ko-KR" sz="1000" dirty="0"/>
                <a:t>~~~~~~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2ED7A9CC-BAE1-AFEB-7A23-4C2FC7A1A734}"/>
              </a:ext>
            </a:extLst>
          </p:cNvPr>
          <p:cNvGrpSpPr/>
          <p:nvPr/>
        </p:nvGrpSpPr>
        <p:grpSpPr>
          <a:xfrm>
            <a:off x="2453378" y="5043744"/>
            <a:ext cx="1499619" cy="411272"/>
            <a:chOff x="2385691" y="2486857"/>
            <a:chExt cx="1499619" cy="411272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877BB4E-640E-F3D5-604E-0A58D317100D}"/>
                </a:ext>
              </a:extLst>
            </p:cNvPr>
            <p:cNvSpPr/>
            <p:nvPr/>
          </p:nvSpPr>
          <p:spPr>
            <a:xfrm>
              <a:off x="2385691" y="2502571"/>
              <a:ext cx="419386" cy="3955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2889905-16D5-2672-D7C0-17B3D0B7889E}"/>
                </a:ext>
              </a:extLst>
            </p:cNvPr>
            <p:cNvSpPr txBox="1"/>
            <p:nvPr/>
          </p:nvSpPr>
          <p:spPr>
            <a:xfrm>
              <a:off x="2860671" y="2486857"/>
              <a:ext cx="10246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E </a:t>
              </a:r>
              <a:r>
                <a:rPr lang="ko-KR" altLang="en-US" sz="1000" dirty="0"/>
                <a:t>스킬 이름</a:t>
              </a:r>
              <a:endParaRPr lang="en-US" altLang="ko-KR" sz="1000" dirty="0"/>
            </a:p>
            <a:p>
              <a:r>
                <a:rPr lang="ko-KR" altLang="en-US" sz="1000" dirty="0"/>
                <a:t>설명 </a:t>
              </a:r>
              <a:r>
                <a:rPr lang="en-US" altLang="ko-KR" sz="1000" dirty="0"/>
                <a:t>~~~~~~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5566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정육면체 8">
            <a:extLst>
              <a:ext uri="{FF2B5EF4-FFF2-40B4-BE49-F238E27FC236}">
                <a16:creationId xmlns:a16="http://schemas.microsoft.com/office/drawing/2014/main" id="{7B25C46D-E303-5074-1928-752311BC68AA}"/>
              </a:ext>
            </a:extLst>
          </p:cNvPr>
          <p:cNvSpPr/>
          <p:nvPr/>
        </p:nvSpPr>
        <p:spPr>
          <a:xfrm>
            <a:off x="6096000" y="4118238"/>
            <a:ext cx="1848280" cy="996903"/>
          </a:xfrm>
          <a:prstGeom prst="cube">
            <a:avLst>
              <a:gd name="adj" fmla="val 6137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0FE9B33-2C73-CCD5-A0D7-8E4E9E8E24B7}"/>
              </a:ext>
            </a:extLst>
          </p:cNvPr>
          <p:cNvSpPr/>
          <p:nvPr/>
        </p:nvSpPr>
        <p:spPr>
          <a:xfrm>
            <a:off x="1340662" y="3121335"/>
            <a:ext cx="2447567" cy="9969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tx1"/>
                </a:solidFill>
              </a:rPr>
              <a:t>Play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DEC0295-4B79-0EFE-8528-816B981438E8}"/>
              </a:ext>
            </a:extLst>
          </p:cNvPr>
          <p:cNvSpPr/>
          <p:nvPr/>
        </p:nvSpPr>
        <p:spPr>
          <a:xfrm>
            <a:off x="1340662" y="4201885"/>
            <a:ext cx="2447567" cy="9969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tx1"/>
                </a:solidFill>
              </a:rPr>
              <a:t>Tutorial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1343984-F32D-7EE6-072D-2755CAF2C510}"/>
              </a:ext>
            </a:extLst>
          </p:cNvPr>
          <p:cNvSpPr/>
          <p:nvPr/>
        </p:nvSpPr>
        <p:spPr>
          <a:xfrm>
            <a:off x="1340662" y="5282435"/>
            <a:ext cx="2447567" cy="9969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tx1"/>
                </a:solidFill>
              </a:rPr>
              <a:t>Exit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  <p:sp>
        <p:nvSpPr>
          <p:cNvPr id="5" name="정육면체 4">
            <a:extLst>
              <a:ext uri="{FF2B5EF4-FFF2-40B4-BE49-F238E27FC236}">
                <a16:creationId xmlns:a16="http://schemas.microsoft.com/office/drawing/2014/main" id="{2E0A36B4-15A1-3A95-ED18-F934915A9C05}"/>
              </a:ext>
            </a:extLst>
          </p:cNvPr>
          <p:cNvSpPr/>
          <p:nvPr/>
        </p:nvSpPr>
        <p:spPr>
          <a:xfrm>
            <a:off x="7074569" y="3429000"/>
            <a:ext cx="2619447" cy="2173705"/>
          </a:xfrm>
          <a:prstGeom prst="cube">
            <a:avLst>
              <a:gd name="adj" fmla="val 6137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정육면체 7">
            <a:extLst>
              <a:ext uri="{FF2B5EF4-FFF2-40B4-BE49-F238E27FC236}">
                <a16:creationId xmlns:a16="http://schemas.microsoft.com/office/drawing/2014/main" id="{F0D1DBA5-5A57-5326-34F2-BBFBCB645593}"/>
              </a:ext>
            </a:extLst>
          </p:cNvPr>
          <p:cNvSpPr/>
          <p:nvPr/>
        </p:nvSpPr>
        <p:spPr>
          <a:xfrm>
            <a:off x="8677634" y="4118238"/>
            <a:ext cx="1848280" cy="996903"/>
          </a:xfrm>
          <a:prstGeom prst="cube">
            <a:avLst>
              <a:gd name="adj" fmla="val 6137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A2F963-D8E8-FB2E-2870-4C4C09AA1F2E}"/>
              </a:ext>
            </a:extLst>
          </p:cNvPr>
          <p:cNvSpPr txBox="1"/>
          <p:nvPr/>
        </p:nvSpPr>
        <p:spPr>
          <a:xfrm>
            <a:off x="3711153" y="1003777"/>
            <a:ext cx="467313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dirty="0"/>
              <a:t>Retreat Protocol</a:t>
            </a:r>
            <a:endParaRPr lang="ko-KR" altLang="en-US" sz="45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EA5D5B5-9014-E66C-B3E6-5020C736175C}"/>
              </a:ext>
            </a:extLst>
          </p:cNvPr>
          <p:cNvSpPr/>
          <p:nvPr/>
        </p:nvSpPr>
        <p:spPr>
          <a:xfrm>
            <a:off x="3555795" y="887352"/>
            <a:ext cx="5045066" cy="1065202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A6F7694-BBC4-546F-4444-7610F81B13E5}"/>
              </a:ext>
            </a:extLst>
          </p:cNvPr>
          <p:cNvSpPr/>
          <p:nvPr/>
        </p:nvSpPr>
        <p:spPr>
          <a:xfrm>
            <a:off x="1153403" y="2955294"/>
            <a:ext cx="2841082" cy="3555509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1BFFF61-2AE3-D842-96E4-7105B0DBBE07}"/>
              </a:ext>
            </a:extLst>
          </p:cNvPr>
          <p:cNvSpPr/>
          <p:nvPr/>
        </p:nvSpPr>
        <p:spPr>
          <a:xfrm>
            <a:off x="5541401" y="3135085"/>
            <a:ext cx="5824253" cy="290133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C87749-EFB4-66F9-D8D2-19B197233157}"/>
              </a:ext>
            </a:extLst>
          </p:cNvPr>
          <p:cNvSpPr txBox="1"/>
          <p:nvPr/>
        </p:nvSpPr>
        <p:spPr>
          <a:xfrm>
            <a:off x="3555795" y="522363"/>
            <a:ext cx="1281120" cy="3231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① 게임 제목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798795-897C-1BA9-9BBC-2CE3723BC1EB}"/>
              </a:ext>
            </a:extLst>
          </p:cNvPr>
          <p:cNvSpPr txBox="1"/>
          <p:nvPr/>
        </p:nvSpPr>
        <p:spPr>
          <a:xfrm>
            <a:off x="1201582" y="2632129"/>
            <a:ext cx="829073" cy="3231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② 버튼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01D656-6CBB-2DCA-BA65-9785F35FBFDF}"/>
              </a:ext>
            </a:extLst>
          </p:cNvPr>
          <p:cNvSpPr txBox="1"/>
          <p:nvPr/>
        </p:nvSpPr>
        <p:spPr>
          <a:xfrm>
            <a:off x="5647499" y="2797295"/>
            <a:ext cx="2254143" cy="3231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③ 플레이어 함선 </a:t>
            </a:r>
            <a:r>
              <a:rPr lang="en-US" altLang="ko-KR" sz="1500" b="1" dirty="0"/>
              <a:t>(</a:t>
            </a:r>
            <a:r>
              <a:rPr lang="ko-KR" altLang="en-US" sz="1500" b="1" dirty="0"/>
              <a:t>장식</a:t>
            </a:r>
            <a:r>
              <a:rPr lang="en-US" altLang="ko-KR" sz="1500" b="1" dirty="0"/>
              <a:t>)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451448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141</Words>
  <Application>Microsoft Office PowerPoint</Application>
  <PresentationFormat>와이드스크린</PresentationFormat>
  <Paragraphs>60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Chang-min Lee</dc:creator>
  <cp:lastModifiedBy>Chang-min Lee</cp:lastModifiedBy>
  <cp:revision>13</cp:revision>
  <dcterms:created xsi:type="dcterms:W3CDTF">2024-12-09T05:20:54Z</dcterms:created>
  <dcterms:modified xsi:type="dcterms:W3CDTF">2024-12-10T05:18:41Z</dcterms:modified>
</cp:coreProperties>
</file>