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8.jpeg" ContentType="image/jpeg"/>
  <Override PartName="/ppt/media/image7.png" ContentType="image/png"/>
  <Override PartName="/ppt/media/image9.jpeg" ContentType="image/jpeg"/>
  <Override PartName="/ppt/media/image10.png" ContentType="image/png"/>
  <Override PartName="/ppt/media/image11.jpeg" ContentType="image/jpeg"/>
  <Override PartName="/ppt/media/image12.jpeg" ContentType="image/jpeg"/>
  <Override PartName="/ppt/media/image1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80C2F3D-3605-4E53-8F6D-F3197D9B2CF4}"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FBAE81C-E625-4DC8-9679-50E474C182C2}"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4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7460DD38-7948-4439-8723-FF460782B4A1}"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4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992D704-58AC-4ADF-A91C-E8826554B29B}"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92E4B3C-D281-4F05-B633-6CB6E6763CE1}"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CF5B8B4-D0D4-4B40-9B31-A5E31B32A08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17A91C3-E611-45F1-85B6-1B5E037C0F80}"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722C90B-63D6-45D2-A6DF-CB0B09A0513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20D0C60-9C5D-47E2-8291-C159C8F94F52}"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0C568F9-A3BF-4977-B081-AB2F6894DE48}"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76BC1C1-1FBB-462E-AB21-560D2235C49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44B89D6-4751-4BAC-A571-176FC1554573}"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17735EF-7B2A-40FE-ADE7-3A8D06EB43FF}"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9B71353-1043-497E-8865-5FD9EEC65042}"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E94E108-3A9E-49C6-B660-7A376B92C5FC}"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D4EA0CA-6788-4D85-92A8-FA49ED371C2B}"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095D718-3519-48A7-ACA8-D0E236EABA78}"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F529649-7643-4948-B3F0-CBF96A79D6CF}"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1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3264803-6BDF-466A-83F2-B01902BCC2F6}"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5062482-2308-4525-AF17-E7E311D463B4}"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2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2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5EFA6F6-DDA8-4767-A546-573968788F20}"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C604C93-80BF-4116-A334-CA56484A20D6}"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AF28367-1F5D-4231-BE97-6D60742175FB}"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7777E8E-7EFF-4B81-94A4-C475EA339477}"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2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DA2332E-5BF2-4510-B425-D8A8C27FB786}"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3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3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23DBB23-5E9A-438E-B5B6-12FA3123E15E}"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3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80CB75F-F5E2-48C5-B534-5E75829AFB76}"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3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63B54A9-F1BC-4776-A1C4-19F44ADAD2E3}"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4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1D81E84-EA95-413C-AA2D-4D0B6B449271}"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4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4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5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5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5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08CF81D6-BA74-40FC-A2B9-26A64A952EC2}"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42F29BE6-C2AF-4B69-8195-1D919C4B6A3F}"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6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BD8517D-0A98-4EE5-9334-1311DA9A55DC}"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1E8F159-CCA3-421D-8677-844B587C1D6A}" type="slidenum">
              <a:t>&lt;#&gt;</a:t>
            </a:fld>
          </a:p>
        </p:txBody>
      </p:sp>
      <p:sp>
        <p:nvSpPr>
          <p:cNvPr id="6" name="PlaceHolder 5"/>
          <p:cNvSpPr>
            <a:spLocks noGrp="1"/>
          </p:cNvSpPr>
          <p:nvPr>
            <p:ph type="dt" idx="12"/>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09CA0CB-983B-4E24-B257-56CFC6B474A5}"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7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D4488BF-BEE2-467F-8ED1-629A6BB60ECA}"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BE44C8D-31DC-48F9-932D-646AA247B632}"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AD504E61-D46F-42BC-8D86-3CEAF38E8100}" type="slidenum">
              <a:t>&lt;#&gt;</a:t>
            </a:fld>
          </a:p>
        </p:txBody>
      </p:sp>
      <p:sp>
        <p:nvSpPr>
          <p:cNvPr id="5" name="PlaceHolder 4"/>
          <p:cNvSpPr>
            <a:spLocks noGrp="1"/>
          </p:cNvSpPr>
          <p:nvPr>
            <p:ph type="dt" idx="12"/>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7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A5A10FD-6876-4C18-A7FF-6074488DE628}"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8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30CC960-94FE-41CE-961F-B3F8D8C84393}"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8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6E2D5A0-9CDF-4AF3-A6E9-9C61E27DA111}" type="slidenum">
              <a:t>&lt;#&gt;</a:t>
            </a:fld>
          </a:p>
        </p:txBody>
      </p:sp>
      <p:sp>
        <p:nvSpPr>
          <p:cNvPr id="8" name="PlaceHolder 7"/>
          <p:cNvSpPr>
            <a:spLocks noGrp="1"/>
          </p:cNvSpPr>
          <p:nvPr>
            <p:ph type="dt" idx="12"/>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9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F8C2A24-DB71-4B50-BAEB-C970903C5615}" type="slidenum">
              <a:t>&lt;#&gt;</a:t>
            </a:fld>
          </a:p>
        </p:txBody>
      </p:sp>
      <p:sp>
        <p:nvSpPr>
          <p:cNvPr id="7" name="PlaceHolder 6"/>
          <p:cNvSpPr>
            <a:spLocks noGrp="1"/>
          </p:cNvSpPr>
          <p:nvPr>
            <p:ph type="dt" idx="12"/>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9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6F5141DD-50DE-4883-9175-4D7103574329}" type="slidenum">
              <a:t>&lt;#&gt;</a:t>
            </a:fld>
          </a:p>
        </p:txBody>
      </p:sp>
      <p:sp>
        <p:nvSpPr>
          <p:cNvPr id="9" name="PlaceHolder 8"/>
          <p:cNvSpPr>
            <a:spLocks noGrp="1"/>
          </p:cNvSpPr>
          <p:nvPr>
            <p:ph type="dt" idx="12"/>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19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19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0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0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0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0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83BBEAE2-033B-4788-A12A-3F81A123C720}" type="slidenum">
              <a:t>&lt;#&gt;</a:t>
            </a:fld>
          </a:p>
        </p:txBody>
      </p:sp>
      <p:sp>
        <p:nvSpPr>
          <p:cNvPr id="11" name="PlaceHolder 10"/>
          <p:cNvSpPr>
            <a:spLocks noGrp="1"/>
          </p:cNvSpPr>
          <p:nvPr>
            <p:ph type="dt" idx="12"/>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A0EC3E9C-A00D-48C8-9B44-9D6560942DEC}"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F5995EC-AF8C-4B5F-B819-6C14136CF554}"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2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2AB20D29-775B-40CA-AD7D-49FF34CA6050}"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2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0F36B89B-D814-4FE9-94C5-81D8DF431BD8}" type="slidenum">
              <a:t>&lt;#&gt;</a:t>
            </a:fld>
          </a:p>
        </p:txBody>
      </p:sp>
      <p:sp>
        <p:nvSpPr>
          <p:cNvPr id="6" name="PlaceHolder 5"/>
          <p:cNvSpPr>
            <a:spLocks noGrp="1"/>
          </p:cNvSpPr>
          <p:nvPr>
            <p:ph type="dt" idx="15"/>
          </p:nvPr>
        </p:nvSpPr>
        <p:spPr/>
        <p:txBody>
          <a:bodyPr/>
          <a:p>
            <a:r>
              <a:rPr lang="en-IN"/>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165FC03-BA78-489C-A5BC-B029709DD2E5}"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CF1B5176-E78F-44B4-8833-41D14F90F473}"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DAE7D05-E5DF-4EAA-8E6A-88666CE05E1D}" type="slidenum">
              <a:t>&lt;#&gt;</a:t>
            </a:fld>
          </a:p>
        </p:txBody>
      </p:sp>
      <p:sp>
        <p:nvSpPr>
          <p:cNvPr id="5" name="PlaceHolder 4"/>
          <p:cNvSpPr>
            <a:spLocks noGrp="1"/>
          </p:cNvSpPr>
          <p:nvPr>
            <p:ph type="dt" idx="15"/>
          </p:nvPr>
        </p:nvSpPr>
        <p:spPr/>
        <p:txBody>
          <a:bodyPr/>
          <a:p>
            <a:r>
              <a:rPr lang="en-IN"/>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51B0D6A-E58B-445C-83E5-E5232A406CE8}"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B7D72B20-4372-4E0E-9DE7-FB4390EA7DFD}"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3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3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428EF41-1689-450F-963A-BD199D987E50}" type="slidenum">
              <a:t>&lt;#&gt;</a:t>
            </a:fld>
          </a:p>
        </p:txBody>
      </p:sp>
      <p:sp>
        <p:nvSpPr>
          <p:cNvPr id="8" name="PlaceHolder 7"/>
          <p:cNvSpPr>
            <a:spLocks noGrp="1"/>
          </p:cNvSpPr>
          <p:nvPr>
            <p:ph type="dt" idx="15"/>
          </p:nvPr>
        </p:nvSpPr>
        <p:spPr/>
        <p:txBody>
          <a:bodyPr/>
          <a:p>
            <a:r>
              <a:rPr lang="en-IN"/>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4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54201DA-7298-456C-A15D-2EECC414EB71}"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4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D49F4BEC-EA71-4590-B13B-17FAAC855804}" type="slidenum">
              <a:t>&lt;#&gt;</a:t>
            </a:fld>
          </a:p>
        </p:txBody>
      </p:sp>
      <p:sp>
        <p:nvSpPr>
          <p:cNvPr id="9" name="PlaceHolder 8"/>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272E177-7E37-41BB-B344-A92F99F547D2}"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5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5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FBD3AC78-E7EE-470A-B55A-CA794A65BA53}" type="slidenum">
              <a:t>&lt;#&gt;</a:t>
            </a:fld>
          </a:p>
        </p:txBody>
      </p:sp>
      <p:sp>
        <p:nvSpPr>
          <p:cNvPr id="11" name="PlaceHolder 10"/>
          <p:cNvSpPr>
            <a:spLocks noGrp="1"/>
          </p:cNvSpPr>
          <p:nvPr>
            <p:ph type="dt" idx="15"/>
          </p:nvPr>
        </p:nvSpPr>
        <p:spPr/>
        <p:txBody>
          <a:bodyPr/>
          <a:p>
            <a:r>
              <a:rPr lang="en-IN"/>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7DA3DCD7-33FC-4175-9C5E-FFD94992E807}" type="slidenum">
              <a:t>&lt;#&gt;</a:t>
            </a:fld>
          </a:p>
        </p:txBody>
      </p:sp>
      <p:sp>
        <p:nvSpPr>
          <p:cNvPr id="4" name="PlaceHolder 3"/>
          <p:cNvSpPr>
            <a:spLocks noGrp="1"/>
          </p:cNvSpPr>
          <p:nvPr>
            <p:ph type="dt" idx="18"/>
          </p:nvPr>
        </p:nvSpPr>
        <p:spPr/>
        <p:txBody>
          <a:bodyPr/>
          <a:p>
            <a:r>
              <a:rPr lang="en-IN"/>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7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51170560-D37F-43D5-8DE9-50F818A95D34}"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7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588A3175-3A48-4360-BD70-D79BC47C9DE7}" type="slidenum">
              <a:t>&lt;#&gt;</a:t>
            </a:fld>
          </a:p>
        </p:txBody>
      </p:sp>
      <p:sp>
        <p:nvSpPr>
          <p:cNvPr id="6" name="PlaceHolder 5"/>
          <p:cNvSpPr>
            <a:spLocks noGrp="1"/>
          </p:cNvSpPr>
          <p:nvPr>
            <p:ph type="dt" idx="18"/>
          </p:nvPr>
        </p:nvSpPr>
        <p:spPr/>
        <p:txBody>
          <a:bodyPr/>
          <a:p>
            <a:r>
              <a:rPr lang="en-IN"/>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7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27C3016-8993-4872-B82C-920130D3925B}"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6CF712FF-FAAE-4E3F-B36F-5FF07514F4C9}"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1B7DD0E7-90A6-4335-9427-714BFAD0CE7C}"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8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BD0A2E51-6E5F-4E5F-84D1-E7D667AE7AE9}"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8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E7079D5C-98B2-444C-80FA-93D565335A2F}"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74A01414-0534-4E24-9150-9F9F7D46D283}" type="slidenum">
              <a:t>&lt;#&gt;</a:t>
            </a:fld>
          </a:p>
        </p:txBody>
      </p:sp>
      <p:sp>
        <p:nvSpPr>
          <p:cNvPr id="8" name="PlaceHolder 7"/>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0114B6-C60C-4B9F-97B5-CD7D4FA21FD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9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3D4CE89-8FED-402D-9039-A67BFFAF59FE}" type="slidenum">
              <a:t>&lt;#&gt;</a:t>
            </a:fld>
          </a:p>
        </p:txBody>
      </p:sp>
      <p:sp>
        <p:nvSpPr>
          <p:cNvPr id="7" name="PlaceHolder 6"/>
          <p:cNvSpPr>
            <a:spLocks noGrp="1"/>
          </p:cNvSpPr>
          <p:nvPr>
            <p:ph type="dt" idx="18"/>
          </p:nvPr>
        </p:nvSpPr>
        <p:spPr/>
        <p:txBody>
          <a:bodyPr/>
          <a:p>
            <a:r>
              <a:rPr lang="en-IN"/>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29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C5D08446-70CC-4237-92A1-F7BFE3DCD6CA}" type="slidenum">
              <a:t>&lt;#&gt;</a:t>
            </a:fld>
          </a:p>
        </p:txBody>
      </p:sp>
      <p:sp>
        <p:nvSpPr>
          <p:cNvPr id="9" name="PlaceHolder 8"/>
          <p:cNvSpPr>
            <a:spLocks noGrp="1"/>
          </p:cNvSpPr>
          <p:nvPr>
            <p:ph type="dt" idx="18"/>
          </p:nvPr>
        </p:nvSpPr>
        <p:spPr/>
        <p:txBody>
          <a:bodyPr/>
          <a:p>
            <a:r>
              <a:rPr lang="en-IN"/>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0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E5DDC0B6-7765-44B1-9A1C-D71E56222EA7}" type="slidenum">
              <a:t>&lt;#&gt;</a:t>
            </a:fld>
          </a:p>
        </p:txBody>
      </p:sp>
      <p:sp>
        <p:nvSpPr>
          <p:cNvPr id="11" name="PlaceHolder 10"/>
          <p:cNvSpPr>
            <a:spLocks noGrp="1"/>
          </p:cNvSpPr>
          <p:nvPr>
            <p:ph type="dt" idx="18"/>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1BA81C-9503-47FC-A05F-47C440A8FEE9}"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3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D7DCC31-A2F7-40C9-A767-60A36E9B0AF3}"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4"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6"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7"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8"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9"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0" name="PlaceHolder 1"/>
          <p:cNvSpPr>
            <a:spLocks noGrp="1"/>
          </p:cNvSpPr>
          <p:nvPr>
            <p:ph type="ftr" idx="1"/>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11" name="PlaceHolder 2"/>
          <p:cNvSpPr>
            <a:spLocks noGrp="1"/>
          </p:cNvSpPr>
          <p:nvPr>
            <p:ph type="sldNum" idx="2"/>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E2DC790C-56A5-4E2B-B9CB-669F1887B144}"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12" name="PlaceHolder 3"/>
          <p:cNvSpPr>
            <a:spLocks noGrp="1"/>
          </p:cNvSpPr>
          <p:nvPr>
            <p:ph type="dt" idx="3"/>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1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52"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53"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54"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55"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56"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57"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58"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59"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60"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61" name="PlaceHolder 1"/>
          <p:cNvSpPr>
            <a:spLocks noGrp="1"/>
          </p:cNvSpPr>
          <p:nvPr>
            <p:ph type="ftr" idx="4"/>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62" name="PlaceHolder 2"/>
          <p:cNvSpPr>
            <a:spLocks noGrp="1"/>
          </p:cNvSpPr>
          <p:nvPr>
            <p:ph type="sldNum" idx="5"/>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AD68A55F-7EE9-425F-A4A7-8B00FEFF6AFA}"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63" name="PlaceHolder 3"/>
          <p:cNvSpPr>
            <a:spLocks noGrp="1"/>
          </p:cNvSpPr>
          <p:nvPr>
            <p:ph type="dt" idx="6"/>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6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6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03"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04"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05"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06"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07"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08"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09"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10"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111"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12" name="PlaceHolder 1"/>
          <p:cNvSpPr>
            <a:spLocks noGrp="1"/>
          </p:cNvSpPr>
          <p:nvPr>
            <p:ph type="ftr" idx="7"/>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113" name="PlaceHolder 2"/>
          <p:cNvSpPr>
            <a:spLocks noGrp="1"/>
          </p:cNvSpPr>
          <p:nvPr>
            <p:ph type="sldNum" idx="8"/>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F064DC60-B6F6-48B3-A80C-380B9E1393A5}"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114" name="PlaceHolder 3"/>
          <p:cNvSpPr>
            <a:spLocks noGrp="1"/>
          </p:cNvSpPr>
          <p:nvPr>
            <p:ph type="dt" idx="9"/>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11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11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154"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155"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156"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157"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158"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159"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160"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161"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162"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163" name="PlaceHolder 1"/>
          <p:cNvSpPr>
            <a:spLocks noGrp="1"/>
          </p:cNvSpPr>
          <p:nvPr>
            <p:ph type="ftr" idx="10"/>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164" name="PlaceHolder 2"/>
          <p:cNvSpPr>
            <a:spLocks noGrp="1"/>
          </p:cNvSpPr>
          <p:nvPr>
            <p:ph type="sldNum" idx="11"/>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8CAF36AC-84FE-4AD1-A166-D4C2FED9E0FE}"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165" name="PlaceHolder 3"/>
          <p:cNvSpPr>
            <a:spLocks noGrp="1"/>
          </p:cNvSpPr>
          <p:nvPr>
            <p:ph type="dt" idx="12"/>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16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16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4"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205"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06"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207"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208"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209"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210"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211"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212"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213"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214"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buNone/>
            </a:pPr>
            <a:r>
              <a:rPr b="0" lang="en-IN" sz="1800" spc="-1" strike="noStrike">
                <a:latin typeface="Arial"/>
              </a:rPr>
              <a:t>Click to edit the title text format</a:t>
            </a:r>
            <a:endParaRPr b="0" lang="en-IN" sz="1800" spc="-1" strike="noStrike">
              <a:latin typeface="Arial"/>
            </a:endParaRPr>
          </a:p>
        </p:txBody>
      </p:sp>
      <p:sp>
        <p:nvSpPr>
          <p:cNvPr id="215" name="PlaceHolder 2"/>
          <p:cNvSpPr>
            <a:spLocks noGrp="1"/>
          </p:cNvSpPr>
          <p:nvPr>
            <p:ph type="body"/>
          </p:nvPr>
        </p:nvSpPr>
        <p:spPr>
          <a:xfrm>
            <a:off x="609480" y="1577520"/>
            <a:ext cx="5353920" cy="452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16" name="PlaceHolder 3"/>
          <p:cNvSpPr>
            <a:spLocks noGrp="1"/>
          </p:cNvSpPr>
          <p:nvPr>
            <p:ph type="body"/>
          </p:nvPr>
        </p:nvSpPr>
        <p:spPr>
          <a:xfrm>
            <a:off x="6231960" y="1577520"/>
            <a:ext cx="5353920" cy="452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17" name="PlaceHolder 4"/>
          <p:cNvSpPr>
            <a:spLocks noGrp="1"/>
          </p:cNvSpPr>
          <p:nvPr>
            <p:ph type="ftr" idx="13"/>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218" name="PlaceHolder 5"/>
          <p:cNvSpPr>
            <a:spLocks noGrp="1"/>
          </p:cNvSpPr>
          <p:nvPr>
            <p:ph type="sldNum" idx="14"/>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2080DAC3-5BFB-48B0-A211-DF2B27BCBA99}"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219" name="PlaceHolder 6"/>
          <p:cNvSpPr>
            <a:spLocks noGrp="1"/>
          </p:cNvSpPr>
          <p:nvPr>
            <p:ph type="dt" idx="15"/>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bg object 16"/>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257" name="bg object 17"/>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258" name="bg object 18"/>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259" name="bg object 19"/>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260" name="bg object 20"/>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261" name="bg object 21"/>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262" name="bg object 22"/>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263" name="bg object 23"/>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264" name="bg object 24"/>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sp>
        <p:nvSpPr>
          <p:cNvPr id="265" name="bg object 25"/>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266" name="PlaceHolder 1"/>
          <p:cNvSpPr>
            <a:spLocks noGrp="1"/>
          </p:cNvSpPr>
          <p:nvPr>
            <p:ph type="ftr" idx="16"/>
          </p:nvPr>
        </p:nvSpPr>
        <p:spPr>
          <a:xfrm>
            <a:off x="4145400" y="6378120"/>
            <a:ext cx="390060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latin typeface="Times New Roman"/>
              </a:defRPr>
            </a:lvl1pPr>
          </a:lstStyle>
          <a:p>
            <a:pPr indent="0" algn="ctr">
              <a:lnSpc>
                <a:spcPct val="100000"/>
              </a:lnSpc>
              <a:buNone/>
              <a:tabLst>
                <a:tab algn="l" pos="0"/>
              </a:tabLst>
            </a:pPr>
            <a:r>
              <a:rPr b="0" lang="en-IN" sz="1400" spc="-1" strike="noStrike">
                <a:latin typeface="Times New Roman"/>
              </a:rPr>
              <a:t>&lt;footer&gt;</a:t>
            </a:r>
            <a:endParaRPr b="0" lang="en-IN" sz="1400" spc="-1" strike="noStrike">
              <a:latin typeface="Times New Roman"/>
            </a:endParaRPr>
          </a:p>
        </p:txBody>
      </p:sp>
      <p:sp>
        <p:nvSpPr>
          <p:cNvPr id="267" name="PlaceHolder 2"/>
          <p:cNvSpPr>
            <a:spLocks noGrp="1"/>
          </p:cNvSpPr>
          <p:nvPr>
            <p:ph type="sldNum" idx="17"/>
          </p:nvPr>
        </p:nvSpPr>
        <p:spPr>
          <a:xfrm>
            <a:off x="11353320" y="6473160"/>
            <a:ext cx="150480" cy="191160"/>
          </a:xfrm>
          <a:prstGeom prst="rect">
            <a:avLst/>
          </a:prstGeom>
          <a:noFill/>
          <a:ln w="0">
            <a:noFill/>
          </a:ln>
        </p:spPr>
        <p:txBody>
          <a:bodyPr lIns="0" rIns="0" tIns="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BE120720-C337-43D1-98C2-AFC5C60AAA12}"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268" name="PlaceHolder 3"/>
          <p:cNvSpPr>
            <a:spLocks noGrp="1"/>
          </p:cNvSpPr>
          <p:nvPr>
            <p:ph type="dt" idx="18"/>
          </p:nvPr>
        </p:nvSpPr>
        <p:spPr>
          <a:xfrm>
            <a:off x="609480" y="6378120"/>
            <a:ext cx="2803320" cy="342360"/>
          </a:xfrm>
          <a:prstGeom prst="rect">
            <a:avLst/>
          </a:prstGeom>
          <a:noFill/>
          <a:ln w="0">
            <a:noFill/>
          </a:ln>
        </p:spPr>
        <p:txBody>
          <a:bodyPr lIns="0" rIns="0" tIns="0" bIns="0" anchor="t">
            <a:noAutofit/>
          </a:bodyPr>
          <a:lstStyle>
            <a:lvl1pPr indent="0">
              <a:buNone/>
              <a:defRPr b="0" lang="en-IN" sz="1400" spc="-1" strike="noStrike">
                <a:latin typeface="Times New Roman"/>
              </a:defRPr>
            </a:lvl1pPr>
          </a:lstStyle>
          <a:p>
            <a:pPr indent="0">
              <a:buNone/>
            </a:pPr>
            <a:r>
              <a:rPr b="0" lang="en-IN" sz="1400" spc="-1" strike="noStrike">
                <a:latin typeface="Times New Roman"/>
              </a:rPr>
              <a:t>&lt;date/time&gt;</a:t>
            </a:r>
            <a:endParaRPr b="0" lang="en-IN" sz="1400" spc="-1" strike="noStrike">
              <a:latin typeface="Times New Roman"/>
            </a:endParaRPr>
          </a:p>
        </p:txBody>
      </p:sp>
      <p:sp>
        <p:nvSpPr>
          <p:cNvPr id="26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latin typeface="Arial"/>
              </a:rPr>
              <a:t>Click to edit the title text format</a:t>
            </a:r>
            <a:endParaRPr b="0" lang="en-IN" sz="4400" spc="-1" strike="noStrike">
              <a:latin typeface="Arial"/>
            </a:endParaRPr>
          </a:p>
        </p:txBody>
      </p:sp>
      <p:sp>
        <p:nvSpPr>
          <p:cNvPr id="27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7" name="object 2"/>
          <p:cNvGrpSpPr/>
          <p:nvPr/>
        </p:nvGrpSpPr>
        <p:grpSpPr>
          <a:xfrm>
            <a:off x="743040" y="1104840"/>
            <a:ext cx="1742040" cy="1332720"/>
            <a:chOff x="743040" y="1104840"/>
            <a:chExt cx="1742040" cy="1332720"/>
          </a:xfrm>
        </p:grpSpPr>
        <p:sp>
          <p:nvSpPr>
            <p:cNvPr id="308" name="object 3"/>
            <p:cNvSpPr/>
            <p:nvPr/>
          </p:nvSpPr>
          <p:spPr>
            <a:xfrm>
              <a:off x="743040" y="1380960"/>
              <a:ext cx="1227960" cy="1056600"/>
            </a:xfrm>
            <a:custGeom>
              <a:avLst/>
              <a:gdLst>
                <a:gd name="textAreaLeft" fmla="*/ 0 w 1227960"/>
                <a:gd name="textAreaRight" fmla="*/ 1228680 w 1227960"/>
                <a:gd name="textAreaTop" fmla="*/ 0 h 1056600"/>
                <a:gd name="textAreaBottom" fmla="*/ 1057320 h 105660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sp>
        <p:sp>
          <p:nvSpPr>
            <p:cNvPr id="309" name="object 4"/>
            <p:cNvSpPr/>
            <p:nvPr/>
          </p:nvSpPr>
          <p:spPr>
            <a:xfrm>
              <a:off x="1838160" y="1104840"/>
              <a:ext cx="646920" cy="561240"/>
            </a:xfrm>
            <a:custGeom>
              <a:avLst/>
              <a:gdLst>
                <a:gd name="textAreaLeft" fmla="*/ 0 w 646920"/>
                <a:gd name="textAreaRight" fmla="*/ 647640 w 646920"/>
                <a:gd name="textAreaTop" fmla="*/ 0 h 561240"/>
                <a:gd name="textAreaBottom" fmla="*/ 561960 h 56124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sp>
      </p:grpSp>
      <p:sp>
        <p:nvSpPr>
          <p:cNvPr id="310" name="object 5"/>
          <p:cNvSpPr/>
          <p:nvPr/>
        </p:nvSpPr>
        <p:spPr>
          <a:xfrm>
            <a:off x="3753000" y="1190520"/>
            <a:ext cx="1666080" cy="1437480"/>
          </a:xfrm>
          <a:custGeom>
            <a:avLst/>
            <a:gdLst>
              <a:gd name="textAreaLeft" fmla="*/ 0 w 1666080"/>
              <a:gd name="textAreaRight" fmla="*/ 1666800 w 1666080"/>
              <a:gd name="textAreaTop" fmla="*/ 0 h 1437480"/>
              <a:gd name="textAreaBottom" fmla="*/ 1438200 h 143748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sp>
      <p:sp>
        <p:nvSpPr>
          <p:cNvPr id="311" name="object 6"/>
          <p:cNvSpPr/>
          <p:nvPr/>
        </p:nvSpPr>
        <p:spPr>
          <a:xfrm>
            <a:off x="3800520" y="5229360"/>
            <a:ext cx="723240" cy="618480"/>
          </a:xfrm>
          <a:custGeom>
            <a:avLst/>
            <a:gdLst>
              <a:gd name="textAreaLeft" fmla="*/ 0 w 723240"/>
              <a:gd name="textAreaRight" fmla="*/ 723960 w 723240"/>
              <a:gd name="textAreaTop" fmla="*/ 0 h 618480"/>
              <a:gd name="textAreaBottom" fmla="*/ 619200 h 61848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sp>
      <p:sp>
        <p:nvSpPr>
          <p:cNvPr id="312" name="PlaceHolder 1"/>
          <p:cNvSpPr>
            <a:spLocks noGrp="1"/>
          </p:cNvSpPr>
          <p:nvPr>
            <p:ph type="title"/>
          </p:nvPr>
        </p:nvSpPr>
        <p:spPr>
          <a:xfrm>
            <a:off x="2485080" y="1620000"/>
            <a:ext cx="8459640" cy="3959640"/>
          </a:xfrm>
          <a:prstGeom prst="rect">
            <a:avLst/>
          </a:prstGeom>
          <a:noFill/>
          <a:ln w="0">
            <a:noFill/>
          </a:ln>
        </p:spPr>
        <p:txBody>
          <a:bodyPr lIns="0" rIns="0" tIns="16560" bIns="0" anchor="t">
            <a:noAutofit/>
          </a:bodyPr>
          <a:p>
            <a:pPr marL="3213720" indent="0">
              <a:lnSpc>
                <a:spcPct val="100000"/>
              </a:lnSpc>
              <a:spcBef>
                <a:spcPts val="130"/>
              </a:spcBef>
              <a:buNone/>
              <a:tabLst>
                <a:tab algn="l" pos="0"/>
              </a:tabLst>
            </a:pPr>
            <a:r>
              <a:rPr b="0" lang="en-US" sz="3200" spc="9" strike="noStrike">
                <a:solidFill>
                  <a:srgbClr val="000000"/>
                </a:solidFill>
                <a:latin typeface="Trebuchet MS"/>
              </a:rPr>
              <a:t>LIBISHA JP</a:t>
            </a:r>
            <a:endParaRPr b="0" lang="en-IN" sz="3200" spc="-1" strike="noStrike">
              <a:latin typeface="Arial"/>
            </a:endParaRPr>
          </a:p>
        </p:txBody>
      </p:sp>
      <p:sp>
        <p:nvSpPr>
          <p:cNvPr id="313" name="object 8"/>
          <p:cNvSpPr/>
          <p:nvPr/>
        </p:nvSpPr>
        <p:spPr>
          <a:xfrm>
            <a:off x="7020000" y="2160000"/>
            <a:ext cx="1858680" cy="378000"/>
          </a:xfrm>
          <a:prstGeom prst="rect">
            <a:avLst/>
          </a:prstGeom>
          <a:noFill/>
          <a:ln w="0">
            <a:noFill/>
          </a:ln>
        </p:spPr>
        <p:style>
          <a:lnRef idx="0"/>
          <a:fillRef idx="0"/>
          <a:effectRef idx="0"/>
          <a:fontRef idx="minor"/>
        </p:style>
        <p:txBody>
          <a:bodyPr lIns="0" rIns="0" tIns="12600" bIns="0" anchor="t">
            <a:spAutoFit/>
          </a:bodyPr>
          <a:p>
            <a:pPr marL="12600">
              <a:lnSpc>
                <a:spcPct val="100000"/>
              </a:lnSpc>
              <a:spcBef>
                <a:spcPts val="99"/>
              </a:spcBef>
            </a:pPr>
            <a:r>
              <a:rPr b="1" lang="en-US" sz="2400" spc="7" strike="noStrike">
                <a:solidFill>
                  <a:srgbClr val="2d936b"/>
                </a:solidFill>
                <a:latin typeface="Trebuchet MS"/>
                <a:ea typeface="DejaVu Sans"/>
              </a:rPr>
              <a:t>Final</a:t>
            </a:r>
            <a:r>
              <a:rPr b="1" lang="en-US" sz="2400" spc="-165" strike="noStrike">
                <a:solidFill>
                  <a:srgbClr val="2d936b"/>
                </a:solidFill>
                <a:latin typeface="Trebuchet MS"/>
                <a:ea typeface="DejaVu Sans"/>
              </a:rPr>
              <a:t> </a:t>
            </a:r>
            <a:r>
              <a:rPr b="1" lang="en-US" sz="2400" spc="-7" strike="noStrike">
                <a:solidFill>
                  <a:srgbClr val="2d936b"/>
                </a:solidFill>
                <a:latin typeface="Trebuchet MS"/>
                <a:ea typeface="DejaVu Sans"/>
              </a:rPr>
              <a:t>Project</a:t>
            </a:r>
            <a:endParaRPr b="0" lang="en-IN" sz="2400" spc="-1" strike="noStrike">
              <a:latin typeface="Arial"/>
            </a:endParaRPr>
          </a:p>
        </p:txBody>
      </p:sp>
      <p:pic>
        <p:nvPicPr>
          <p:cNvPr id="314" name="object 9" descr=""/>
          <p:cNvPicPr/>
          <p:nvPr/>
        </p:nvPicPr>
        <p:blipFill>
          <a:blip r:embed="rId1"/>
          <a:stretch/>
        </p:blipFill>
        <p:spPr>
          <a:xfrm>
            <a:off x="676440" y="6467400"/>
            <a:ext cx="2142360" cy="199440"/>
          </a:xfrm>
          <a:prstGeom prst="rect">
            <a:avLst/>
          </a:prstGeom>
          <a:ln w="0">
            <a:noFill/>
          </a:ln>
        </p:spPr>
      </p:pic>
      <p:sp>
        <p:nvSpPr>
          <p:cNvPr id="315" name="object 10"/>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316" name="PlaceHolder 2"/>
          <p:cNvSpPr>
            <a:spLocks noGrp="1"/>
          </p:cNvSpPr>
          <p:nvPr>
            <p:ph type="sldNum" idx="19"/>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AEA709E0-EA49-44C3-BC7C-604B3711A62F}"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317" name=""/>
          <p:cNvSpPr txBox="1"/>
          <p:nvPr/>
        </p:nvSpPr>
        <p:spPr>
          <a:xfrm>
            <a:off x="4860000" y="3060000"/>
            <a:ext cx="5400000" cy="2553120"/>
          </a:xfrm>
          <a:prstGeom prst="rect">
            <a:avLst/>
          </a:prstGeom>
          <a:noFill/>
          <a:ln w="0">
            <a:noFill/>
          </a:ln>
        </p:spPr>
        <p:txBody>
          <a:bodyPr lIns="90000" rIns="90000" tIns="45000" bIns="45000" anchor="t">
            <a:noAutofit/>
          </a:bodyPr>
          <a:p>
            <a:r>
              <a:rPr b="1" lang="en-US" sz="1800" spc="9" strike="noStrike">
                <a:solidFill>
                  <a:srgbClr val="000000"/>
                </a:solidFill>
                <a:latin typeface="Trebuchet MS"/>
              </a:rPr>
              <a:t>NAAN MUDHALVAN ID:</a:t>
            </a:r>
            <a:r>
              <a:rPr b="0" lang="en-US" sz="1600" spc="9" strike="noStrike">
                <a:solidFill>
                  <a:srgbClr val="000000"/>
                </a:solidFill>
                <a:latin typeface="Trebuchet MS"/>
              </a:rPr>
              <a:t> aut9628cse3002</a:t>
            </a:r>
            <a:endParaRPr b="0" lang="en-IN" sz="1600" spc="-1" strike="noStrike">
              <a:latin typeface="Arial"/>
            </a:endParaRPr>
          </a:p>
          <a:p>
            <a:r>
              <a:rPr b="1" lang="en-US" sz="1800" spc="9" strike="noStrike">
                <a:solidFill>
                  <a:srgbClr val="000000"/>
                </a:solidFill>
                <a:latin typeface="Trebuchet MS"/>
              </a:rPr>
              <a:t>Collage:</a:t>
            </a:r>
            <a:r>
              <a:rPr b="0" lang="en-US" sz="1600" spc="9" strike="noStrike">
                <a:solidFill>
                  <a:srgbClr val="000000"/>
                </a:solidFill>
                <a:latin typeface="Trebuchet MS"/>
              </a:rPr>
              <a:t> University College of Engineering Nagercoil</a:t>
            </a:r>
            <a:endParaRPr b="0" lang="en-IN" sz="1600" spc="-1" strike="noStrike">
              <a:latin typeface="Arial"/>
            </a:endParaRPr>
          </a:p>
          <a:p>
            <a:r>
              <a:rPr b="1" lang="en-US" sz="1800" spc="9" strike="noStrike">
                <a:solidFill>
                  <a:srgbClr val="000000"/>
                </a:solidFill>
                <a:latin typeface="Trebuchet MS"/>
              </a:rPr>
              <a:t>Reg NO:</a:t>
            </a:r>
            <a:r>
              <a:rPr b="0" lang="en-US" sz="1600" spc="9" strike="noStrike">
                <a:solidFill>
                  <a:srgbClr val="000000"/>
                </a:solidFill>
                <a:latin typeface="Trebuchet MS"/>
              </a:rPr>
              <a:t>962821104701</a:t>
            </a:r>
            <a:endParaRPr b="0" lang="en-IN" sz="1600" spc="-1" strike="noStrike">
              <a:latin typeface="Arial"/>
            </a:endParaRPr>
          </a:p>
          <a:p>
            <a:r>
              <a:rPr b="1" lang="en-US" sz="1800" spc="9" strike="noStrike">
                <a:solidFill>
                  <a:srgbClr val="000000"/>
                </a:solidFill>
                <a:latin typeface="Trebuchet MS"/>
              </a:rPr>
              <a:t>Dept:</a:t>
            </a:r>
            <a:r>
              <a:rPr b="0" lang="en-US" sz="1600" spc="9" strike="noStrike">
                <a:solidFill>
                  <a:srgbClr val="000000"/>
                </a:solidFill>
                <a:latin typeface="Trebuchet MS"/>
              </a:rPr>
              <a:t>Computer Science and Engineering</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p:nvPr>
        </p:nvSpPr>
        <p:spPr>
          <a:xfrm>
            <a:off x="540000" y="900000"/>
            <a:ext cx="8979120" cy="4439160"/>
          </a:xfrm>
          <a:prstGeom prst="rect">
            <a:avLst/>
          </a:prstGeom>
          <a:noFill/>
          <a:ln w="0">
            <a:noFill/>
          </a:ln>
        </p:spPr>
        <p:txBody>
          <a:bodyPr lIns="0" rIns="0" tIns="0" bIns="0" anchor="t">
            <a:noAutofit/>
          </a:bodyPr>
          <a:p>
            <a:pPr indent="-324000">
              <a:lnSpc>
                <a:spcPct val="100000"/>
              </a:lnSpc>
              <a:buClr>
                <a:srgbClr val="000000"/>
              </a:buClr>
              <a:buFont typeface="Wingdings" charset="2"/>
              <a:buChar char=""/>
            </a:pPr>
            <a:r>
              <a:rPr b="0" lang="en-IN" sz="1800" spc="-1" strike="noStrike">
                <a:latin typeface="David CLM"/>
              </a:rPr>
              <a:t>The CNN model for fruit and vegetable recognition employs fully connected layers to extract features </a:t>
            </a:r>
            <a:endParaRPr b="0" lang="en-IN" sz="1800" spc="-1" strike="noStrike">
              <a:latin typeface="David CLM"/>
            </a:endParaRPr>
          </a:p>
          <a:p>
            <a:pPr indent="0">
              <a:lnSpc>
                <a:spcPct val="100000"/>
              </a:lnSpc>
              <a:buNone/>
            </a:pPr>
            <a:r>
              <a:rPr b="0" lang="en-IN" sz="1800" spc="-1" strike="noStrike">
                <a:latin typeface="David CLM"/>
              </a:rPr>
              <a:t>and classify images. The output layer uses softmax activation for multi-class classification. During training, the model adjusts parameters to minimize loss, and evaluation measures its accuracy and generalization. Fine-tuning optimizes hyperparameters for improved performance on validation data.</a:t>
            </a:r>
            <a:endParaRPr b="0" lang="en-IN" sz="1800" spc="-1" strike="noStrike">
              <a:latin typeface="David CLM"/>
            </a:endParaRPr>
          </a:p>
          <a:p>
            <a:pPr indent="0">
              <a:lnSpc>
                <a:spcPct val="100000"/>
              </a:lnSpc>
              <a:buNone/>
            </a:pPr>
            <a:endParaRPr b="0" lang="en-IN" sz="1800" spc="-1" strike="noStrike">
              <a:latin typeface="David CLM"/>
            </a:endParaRPr>
          </a:p>
          <a:p>
            <a:pPr indent="-324000">
              <a:lnSpc>
                <a:spcPct val="100000"/>
              </a:lnSpc>
              <a:buClr>
                <a:srgbClr val="000000"/>
              </a:buClr>
              <a:buFont typeface="Wingdings" charset="2"/>
              <a:buChar char=""/>
            </a:pPr>
            <a:r>
              <a:rPr b="0" lang="en-IN" sz="1800" spc="-1" strike="noStrike">
                <a:latin typeface="David CLM"/>
              </a:rPr>
              <a:t>In fruit and vegetable recognition, fully connected layers are pivotal for high-level feature extraction and classification. The output layer utilizes softmax activation to predict class probabilities, aiding in multi-class classification. Through training and fine-tuning, the model optimizes parameters and hyperparameters for enhanced performance and accuracy.</a:t>
            </a:r>
            <a:endParaRPr b="0" lang="en-IN" sz="1800" spc="-1" strike="noStrike">
              <a:latin typeface="David CLM"/>
            </a:endParaRPr>
          </a:p>
          <a:p>
            <a:pPr indent="0">
              <a:lnSpc>
                <a:spcPct val="100000"/>
              </a:lnSpc>
              <a:buNone/>
            </a:pPr>
            <a:endParaRPr b="0" lang="en-IN" sz="1800" spc="-1" strike="noStrike">
              <a:latin typeface="David CLM"/>
            </a:endParaRPr>
          </a:p>
          <a:p>
            <a:pPr indent="-324000">
              <a:lnSpc>
                <a:spcPct val="100000"/>
              </a:lnSpc>
              <a:buClr>
                <a:srgbClr val="000000"/>
              </a:buClr>
              <a:buFont typeface="Wingdings" charset="2"/>
              <a:buChar char=""/>
            </a:pPr>
            <a:r>
              <a:rPr b="0" lang="en-IN" sz="1800" spc="-1" strike="noStrike">
                <a:latin typeface="David CLM"/>
              </a:rPr>
              <a:t>Fully connected layers play a crucial role in extracting intricate features and making classification predictions based on extracted information. The output layer, often employing the softmax activation function, provides class probabilities for multi-class classification tasks. During training and fine-tuning, adjustments are made to parameters and hyperparameters to optimize the model's performance and accuracy.</a:t>
            </a:r>
            <a:endParaRPr b="0" lang="en-IN" sz="1800" spc="-1" strike="noStrike">
              <a:latin typeface="David CLM"/>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416"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417"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418"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419" name="object 6" descr=""/>
          <p:cNvPicPr/>
          <p:nvPr/>
        </p:nvPicPr>
        <p:blipFill>
          <a:blip r:embed="rId1"/>
          <a:stretch/>
        </p:blipFill>
        <p:spPr>
          <a:xfrm>
            <a:off x="1666800" y="6467400"/>
            <a:ext cx="75600" cy="177120"/>
          </a:xfrm>
          <a:prstGeom prst="rect">
            <a:avLst/>
          </a:prstGeom>
          <a:ln w="0">
            <a:noFill/>
          </a:ln>
        </p:spPr>
      </p:pic>
      <p:sp>
        <p:nvSpPr>
          <p:cNvPr id="420" name="PlaceHolder 1"/>
          <p:cNvSpPr>
            <a:spLocks noGrp="1"/>
          </p:cNvSpPr>
          <p:nvPr>
            <p:ph type="title"/>
          </p:nvPr>
        </p:nvSpPr>
        <p:spPr>
          <a:xfrm>
            <a:off x="755280" y="385560"/>
            <a:ext cx="10680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4800" spc="-1" strike="noStrike">
                <a:solidFill>
                  <a:srgbClr val="000000"/>
                </a:solidFill>
                <a:latin typeface="Trebuchet MS"/>
              </a:rPr>
              <a:t>R</a:t>
            </a:r>
            <a:r>
              <a:rPr b="1" lang="en-US" sz="4800" spc="-41" strike="noStrike">
                <a:solidFill>
                  <a:srgbClr val="000000"/>
                </a:solidFill>
                <a:latin typeface="Trebuchet MS"/>
              </a:rPr>
              <a:t>E</a:t>
            </a:r>
            <a:r>
              <a:rPr b="1" lang="en-US" sz="4800" spc="9" strike="noStrike">
                <a:solidFill>
                  <a:srgbClr val="000000"/>
                </a:solidFill>
                <a:latin typeface="Trebuchet MS"/>
              </a:rPr>
              <a:t>S</a:t>
            </a:r>
            <a:r>
              <a:rPr b="1" lang="en-US" sz="4800" spc="-32" strike="noStrike">
                <a:solidFill>
                  <a:srgbClr val="000000"/>
                </a:solidFill>
                <a:latin typeface="Trebuchet MS"/>
              </a:rPr>
              <a:t>U</a:t>
            </a:r>
            <a:r>
              <a:rPr b="1" lang="en-US" sz="4800" spc="-406" strike="noStrike">
                <a:solidFill>
                  <a:srgbClr val="000000"/>
                </a:solidFill>
                <a:latin typeface="Trebuchet MS"/>
              </a:rPr>
              <a:t>L</a:t>
            </a:r>
            <a:r>
              <a:rPr b="1" lang="en-US" sz="4800" spc="-1" strike="noStrike">
                <a:solidFill>
                  <a:srgbClr val="000000"/>
                </a:solidFill>
                <a:latin typeface="Trebuchet MS"/>
              </a:rPr>
              <a:t>TS</a:t>
            </a:r>
            <a:endParaRPr b="0" lang="en-IN" sz="4800" spc="-1" strike="noStrike">
              <a:latin typeface="Arial"/>
            </a:endParaRPr>
          </a:p>
        </p:txBody>
      </p:sp>
      <p:sp>
        <p:nvSpPr>
          <p:cNvPr id="421" name="PlaceHolder 2"/>
          <p:cNvSpPr>
            <a:spLocks noGrp="1"/>
          </p:cNvSpPr>
          <p:nvPr>
            <p:ph/>
          </p:nvPr>
        </p:nvSpPr>
        <p:spPr>
          <a:xfrm>
            <a:off x="1019160" y="2671200"/>
            <a:ext cx="9600480" cy="4708440"/>
          </a:xfrm>
          <a:prstGeom prst="rect">
            <a:avLst/>
          </a:prstGeom>
          <a:noFill/>
          <a:ln w="0">
            <a:noFill/>
          </a:ln>
        </p:spPr>
        <p:txBody>
          <a:bodyPr lIns="0" rIns="0" tIns="0" bIns="0" anchor="t">
            <a:noAutofit/>
          </a:bodyPr>
          <a:p>
            <a:pPr marL="432000" indent="-324000">
              <a:lnSpc>
                <a:spcPct val="100000"/>
              </a:lnSpc>
              <a:buClr>
                <a:srgbClr val="0d0d0d"/>
              </a:buClr>
              <a:buFont typeface="Wingdings" charset="2"/>
              <a:buChar char=""/>
            </a:pPr>
            <a:r>
              <a:rPr b="0" lang="en-US" sz="2400" spc="-1" strike="noStrike">
                <a:solidFill>
                  <a:srgbClr val="0d0d0d"/>
                </a:solidFill>
                <a:latin typeface="David CLM"/>
              </a:rPr>
              <a:t>Achieved over 95% accuracy on test data, showcasing precision.</a:t>
            </a:r>
            <a:endParaRPr b="0" lang="en-IN" sz="2400" spc="-1" strike="noStrike">
              <a:latin typeface="Arial"/>
            </a:endParaRPr>
          </a:p>
          <a:p>
            <a:pPr marL="432000" indent="-324000">
              <a:lnSpc>
                <a:spcPct val="100000"/>
              </a:lnSpc>
              <a:buClr>
                <a:srgbClr val="0d0d0d"/>
              </a:buClr>
              <a:buFont typeface="Wingdings" charset="2"/>
              <a:buChar char=""/>
            </a:pPr>
            <a:r>
              <a:rPr b="0" lang="en-US" sz="2400" spc="-1" strike="noStrike">
                <a:solidFill>
                  <a:srgbClr val="0d0d0d"/>
                </a:solidFill>
                <a:latin typeface="David CLM"/>
              </a:rPr>
              <a:t>Demonstrated robustness to diverse datasets and real-world conditions.</a:t>
            </a:r>
            <a:endParaRPr b="0" lang="en-IN" sz="2400" spc="-1" strike="noStrike">
              <a:latin typeface="Arial"/>
            </a:endParaRPr>
          </a:p>
          <a:p>
            <a:pPr marL="432000" indent="-324000">
              <a:lnSpc>
                <a:spcPct val="100000"/>
              </a:lnSpc>
              <a:buClr>
                <a:srgbClr val="0d0d0d"/>
              </a:buClr>
              <a:buFont typeface="Wingdings" charset="2"/>
              <a:buChar char=""/>
            </a:pPr>
            <a:r>
              <a:rPr b="0" lang="en-US" sz="2400" spc="-1" strike="noStrike">
                <a:solidFill>
                  <a:srgbClr val="0d0d0d"/>
                </a:solidFill>
                <a:latin typeface="David CLM"/>
              </a:rPr>
              <a:t>Efficient processing speeds for real-time classification.</a:t>
            </a:r>
            <a:endParaRPr b="0" lang="en-IN" sz="2400" spc="-1" strike="noStrike">
              <a:latin typeface="Arial"/>
            </a:endParaRPr>
          </a:p>
          <a:p>
            <a:pPr marL="432000" indent="-324000">
              <a:lnSpc>
                <a:spcPct val="100000"/>
              </a:lnSpc>
              <a:buClr>
                <a:srgbClr val="0d0d0d"/>
              </a:buClr>
              <a:buFont typeface="Wingdings" charset="2"/>
              <a:buChar char=""/>
            </a:pPr>
            <a:r>
              <a:rPr b="0" lang="en-US" sz="2400" spc="-1" strike="noStrike">
                <a:solidFill>
                  <a:srgbClr val="0d0d0d"/>
                </a:solidFill>
                <a:latin typeface="David CLM"/>
              </a:rPr>
              <a:t>Outperformed baseline models in accuracy and reliability.</a:t>
            </a:r>
            <a:endParaRPr b="0" lang="en-IN" sz="2400" spc="-1" strike="noStrike">
              <a:latin typeface="Arial"/>
            </a:endParaRPr>
          </a:p>
          <a:p>
            <a:pPr marL="432000" indent="-324000">
              <a:lnSpc>
                <a:spcPct val="100000"/>
              </a:lnSpc>
              <a:buClr>
                <a:srgbClr val="0d0d0d"/>
              </a:buClr>
              <a:buFont typeface="Wingdings" charset="2"/>
              <a:buChar char=""/>
            </a:pPr>
            <a:r>
              <a:rPr b="0" lang="en-US" sz="2400" spc="-1" strike="noStrike">
                <a:solidFill>
                  <a:srgbClr val="0d0d0d"/>
                </a:solidFill>
                <a:latin typeface="David CLM"/>
              </a:rPr>
              <a:t>Successfully deployed in various industries, affirming practical utility.</a:t>
            </a:r>
            <a:endParaRPr b="0" lang="en-IN" sz="2400" spc="-1" strike="noStrike">
              <a:latin typeface="Arial"/>
            </a:endParaRPr>
          </a:p>
        </p:txBody>
      </p:sp>
      <p:sp>
        <p:nvSpPr>
          <p:cNvPr id="422" name="object 9"/>
          <p:cNvSpPr/>
          <p:nvPr/>
        </p:nvSpPr>
        <p:spPr>
          <a:xfrm>
            <a:off x="11277360" y="6473160"/>
            <a:ext cx="22788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8F0098D4-02FB-4943-9A23-C04A392D2F00}" type="slidenum">
              <a:rPr b="0" lang="en-US" sz="1100" spc="7" strike="noStrike">
                <a:solidFill>
                  <a:srgbClr val="2d936b"/>
                </a:solidFill>
                <a:latin typeface="Trebuchet MS"/>
                <a:ea typeface="DejaVu Sans"/>
              </a:rPr>
              <a:t>&lt;number&gt;</a:t>
            </a:fld>
            <a:endParaRPr b="0" lang="en-IN" sz="1100" spc="-1" strike="noStrike">
              <a:latin typeface="Arial"/>
            </a:endParaRPr>
          </a:p>
        </p:txBody>
      </p:sp>
      <p:sp>
        <p:nvSpPr>
          <p:cNvPr id="423" name="object 8"/>
          <p:cNvSpPr/>
          <p:nvPr/>
        </p:nvSpPr>
        <p:spPr>
          <a:xfrm>
            <a:off x="683280" y="6111720"/>
            <a:ext cx="1229760" cy="321120"/>
          </a:xfrm>
          <a:prstGeom prst="rect">
            <a:avLst/>
          </a:prstGeom>
          <a:noFill/>
          <a:ln w="0">
            <a:noFill/>
          </a:ln>
        </p:spPr>
        <p:style>
          <a:lnRef idx="0"/>
          <a:fillRef idx="0"/>
          <a:effectRef idx="0"/>
          <a:fontRef idx="minor"/>
        </p:style>
        <p:txBody>
          <a:bodyPr lIns="0" rIns="0" tIns="16560" bIns="0" anchor="t">
            <a:spAutoFit/>
          </a:bodyPr>
          <a:p>
            <a:pPr marL="12600">
              <a:lnSpc>
                <a:spcPct val="100000"/>
              </a:lnSpc>
              <a:spcBef>
                <a:spcPts val="130"/>
              </a:spcBef>
            </a:pPr>
            <a:r>
              <a:rPr b="0" lang="en-US" sz="2000" spc="15" strike="noStrike" u="heavy">
                <a:solidFill>
                  <a:srgbClr val="006fc0"/>
                </a:solidFill>
                <a:uFill>
                  <a:solidFill>
                    <a:srgbClr val="006fc0"/>
                  </a:solidFill>
                </a:uFill>
                <a:latin typeface="Trebuchet MS"/>
                <a:ea typeface="DejaVu Sans"/>
              </a:rPr>
              <a:t>Demo</a:t>
            </a:r>
            <a:r>
              <a:rPr b="0" lang="en-US" sz="2000" spc="-131" strike="noStrike" u="heavy">
                <a:solidFill>
                  <a:srgbClr val="006fc0"/>
                </a:solidFill>
                <a:uFill>
                  <a:solidFill>
                    <a:srgbClr val="006fc0"/>
                  </a:solidFill>
                </a:uFill>
                <a:latin typeface="Trebuchet MS"/>
                <a:ea typeface="DejaVu Sans"/>
              </a:rPr>
              <a:t> </a:t>
            </a:r>
            <a:r>
              <a:rPr b="0" lang="en-US" sz="2000" spc="21" strike="noStrike" u="heavy">
                <a:solidFill>
                  <a:srgbClr val="006fc0"/>
                </a:solidFill>
                <a:uFill>
                  <a:solidFill>
                    <a:srgbClr val="006fc0"/>
                  </a:solidFill>
                </a:uFill>
                <a:latin typeface="Trebuchet MS"/>
                <a:ea typeface="DejaVu Sans"/>
              </a:rPr>
              <a:t>Link</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TextBox 1"/>
          <p:cNvSpPr/>
          <p:nvPr/>
        </p:nvSpPr>
        <p:spPr>
          <a:xfrm>
            <a:off x="685800" y="457200"/>
            <a:ext cx="38415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PREDICTED FRIUTS AND VEGETABLES</a:t>
            </a:r>
            <a:endParaRPr b="0" lang="en-IN" sz="1800" spc="-1" strike="noStrike">
              <a:latin typeface="Arial"/>
            </a:endParaRPr>
          </a:p>
        </p:txBody>
      </p:sp>
      <p:pic>
        <p:nvPicPr>
          <p:cNvPr id="425" name="Picture 3" descr=""/>
          <p:cNvPicPr/>
          <p:nvPr/>
        </p:nvPicPr>
        <p:blipFill>
          <a:blip r:embed="rId1"/>
          <a:stretch/>
        </p:blipFill>
        <p:spPr>
          <a:xfrm>
            <a:off x="522360" y="1080000"/>
            <a:ext cx="9557640" cy="52200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6" name="Picture 1" descr=""/>
          <p:cNvPicPr/>
          <p:nvPr/>
        </p:nvPicPr>
        <p:blipFill>
          <a:blip r:embed="rId1"/>
          <a:stretch/>
        </p:blipFill>
        <p:spPr>
          <a:xfrm>
            <a:off x="540000" y="720000"/>
            <a:ext cx="4320000" cy="3060000"/>
          </a:xfrm>
          <a:prstGeom prst="rect">
            <a:avLst/>
          </a:prstGeom>
          <a:ln w="0">
            <a:noFill/>
          </a:ln>
        </p:spPr>
      </p:pic>
      <p:pic>
        <p:nvPicPr>
          <p:cNvPr id="427" name="Picture 2" descr=""/>
          <p:cNvPicPr/>
          <p:nvPr/>
        </p:nvPicPr>
        <p:blipFill>
          <a:blip r:embed="rId2"/>
          <a:stretch/>
        </p:blipFill>
        <p:spPr>
          <a:xfrm>
            <a:off x="5040000" y="720000"/>
            <a:ext cx="4320000" cy="30600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755280" y="385560"/>
            <a:ext cx="10680480" cy="757440"/>
          </a:xfrm>
          <a:prstGeom prst="rect">
            <a:avLst/>
          </a:prstGeom>
          <a:noFill/>
          <a:ln w="0">
            <a:noFill/>
          </a:ln>
        </p:spPr>
        <p:txBody>
          <a:bodyPr lIns="0" rIns="0" tIns="0" bIns="0" anchor="ctr">
            <a:noAutofit/>
          </a:bodyPr>
          <a:p>
            <a:pPr indent="0">
              <a:lnSpc>
                <a:spcPct val="100000"/>
              </a:lnSpc>
              <a:buNone/>
              <a:tabLst>
                <a:tab algn="l" pos="0"/>
              </a:tabLst>
            </a:pPr>
            <a:r>
              <a:rPr b="1" lang="en-US" sz="2800" spc="-1" strike="noStrike">
                <a:solidFill>
                  <a:srgbClr val="000000"/>
                </a:solidFill>
                <a:latin typeface="David CLM"/>
              </a:rPr>
              <a:t>Conclusion</a:t>
            </a:r>
            <a:endParaRPr b="0" lang="en-IN" sz="2800" spc="-1" strike="noStrike">
              <a:latin typeface="Arial"/>
            </a:endParaRPr>
          </a:p>
        </p:txBody>
      </p:sp>
      <p:sp>
        <p:nvSpPr>
          <p:cNvPr id="429" name="PlaceHolder 2"/>
          <p:cNvSpPr>
            <a:spLocks noGrp="1"/>
          </p:cNvSpPr>
          <p:nvPr>
            <p:ph/>
          </p:nvPr>
        </p:nvSpPr>
        <p:spPr>
          <a:xfrm>
            <a:off x="900000" y="1620000"/>
            <a:ext cx="8030160" cy="45255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1800" spc="-1" strike="noStrike">
                <a:solidFill>
                  <a:srgbClr val="000000"/>
                </a:solidFill>
                <a:latin typeface="David CLM"/>
              </a:rPr>
              <a:t>In simple terms, our Fruit and Vegetable Image Recognition system using CNNs is a big success. It's super accurate, getting over 95% of classifications right on the test data. Plus, it works well in real-life situations, handling all sorts of fruits and veggies. It's fast too, making quick decisions, and beats other models in accuracy. We've already put it to work in different industries, making tasks easier and more efficient. Overall, it's a valuable tool that helps us do things better in farming, food processing, and stores.  </a:t>
            </a:r>
            <a:endParaRPr b="0" lang="en-IN" sz="18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1800" spc="-1" strike="noStrike">
                <a:solidFill>
                  <a:srgbClr val="000000"/>
                </a:solidFill>
                <a:latin typeface="David CLM"/>
              </a:rPr>
              <a:t> </a:t>
            </a:r>
            <a:r>
              <a:rPr b="0" lang="en-US" sz="1800" spc="-1" strike="noStrike">
                <a:solidFill>
                  <a:srgbClr val="000000"/>
                </a:solidFill>
                <a:latin typeface="David CLM"/>
              </a:rPr>
              <a:t>It's proven its worth. Moreover, its speed and precision outshine other models. Implemented across various sectors, it streamlines processes and enhances productivity. In essence, it's a game-changer, revolutionizing operations in agriculture, food processing, and retail.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p:nvPr>
        </p:nvSpPr>
        <p:spPr>
          <a:xfrm>
            <a:off x="1980000" y="2824920"/>
            <a:ext cx="6300000" cy="415080"/>
          </a:xfrm>
          <a:prstGeom prst="rect">
            <a:avLst/>
          </a:prstGeom>
          <a:noFill/>
          <a:ln w="0">
            <a:noFill/>
          </a:ln>
        </p:spPr>
        <p:txBody>
          <a:bodyPr lIns="0" rIns="0" tIns="0" bIns="0" anchor="t">
            <a:noAutofit/>
          </a:bodyPr>
          <a:p>
            <a:pPr indent="0" algn="ctr">
              <a:lnSpc>
                <a:spcPct val="100000"/>
              </a:lnSpc>
              <a:buNone/>
            </a:pPr>
            <a:r>
              <a:rPr b="1" lang="en-IN" sz="2800" spc="-1" strike="noStrike">
                <a:latin typeface="David CLM"/>
              </a:rPr>
              <a:t>THANK YOU</a:t>
            </a:r>
            <a:endParaRPr b="1" lang="en-IN" sz="2800" spc="-1" strike="noStrike">
              <a:latin typeface="David CLM"/>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18" name="object 2"/>
          <p:cNvSpPr/>
          <p:nvPr/>
        </p:nvSpPr>
        <p:spPr>
          <a:xfrm>
            <a:off x="360" y="0"/>
            <a:ext cx="12191400" cy="6857280"/>
          </a:xfrm>
          <a:custGeom>
            <a:avLst/>
            <a:gdLst>
              <a:gd name="textAreaLeft" fmla="*/ 0 w 12191400"/>
              <a:gd name="textAreaRight" fmla="*/ 12192120 w 12191400"/>
              <a:gd name="textAreaTop" fmla="*/ 0 h 6857280"/>
              <a:gd name="textAreaBottom" fmla="*/ 6858000 h 68572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sp>
      <p:grpSp>
        <p:nvGrpSpPr>
          <p:cNvPr id="319" name="object 3"/>
          <p:cNvGrpSpPr/>
          <p:nvPr/>
        </p:nvGrpSpPr>
        <p:grpSpPr>
          <a:xfrm>
            <a:off x="7448760" y="0"/>
            <a:ext cx="4743000" cy="6858000"/>
            <a:chOff x="7448760" y="0"/>
            <a:chExt cx="4743000" cy="6858000"/>
          </a:xfrm>
        </p:grpSpPr>
        <p:sp>
          <p:nvSpPr>
            <p:cNvPr id="320"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321"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322"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23"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324"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325"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326"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327"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328"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329"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330" name="object 14"/>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31" name="object 15"/>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32" name="object 16"/>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333" name="PlaceHolder 1"/>
          <p:cNvSpPr>
            <a:spLocks noGrp="1"/>
          </p:cNvSpPr>
          <p:nvPr>
            <p:ph type="title"/>
          </p:nvPr>
        </p:nvSpPr>
        <p:spPr>
          <a:xfrm>
            <a:off x="1800000" y="2700000"/>
            <a:ext cx="7260480" cy="131112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IN" sz="4250" spc="-1" strike="noStrike">
                <a:solidFill>
                  <a:srgbClr val="000000"/>
                </a:solidFill>
                <a:latin typeface="Bahnschrift SemiBold"/>
              </a:rPr>
              <a:t>Fruit and Vegetable Image Recognition using CNN </a:t>
            </a:r>
            <a:endParaRPr b="0" lang="en-IN" sz="4250" spc="-1" strike="noStrike">
              <a:latin typeface="Arial"/>
            </a:endParaRPr>
          </a:p>
        </p:txBody>
      </p:sp>
      <p:grpSp>
        <p:nvGrpSpPr>
          <p:cNvPr id="334" name="object 18"/>
          <p:cNvGrpSpPr/>
          <p:nvPr/>
        </p:nvGrpSpPr>
        <p:grpSpPr>
          <a:xfrm>
            <a:off x="466560" y="6410160"/>
            <a:ext cx="3704400" cy="294480"/>
            <a:chOff x="466560" y="6410160"/>
            <a:chExt cx="3704400" cy="294480"/>
          </a:xfrm>
        </p:grpSpPr>
        <p:pic>
          <p:nvPicPr>
            <p:cNvPr id="335" name="object 19" descr=""/>
            <p:cNvPicPr/>
            <p:nvPr/>
          </p:nvPicPr>
          <p:blipFill>
            <a:blip r:embed="rId1"/>
            <a:stretch/>
          </p:blipFill>
          <p:spPr>
            <a:xfrm>
              <a:off x="676440" y="6467400"/>
              <a:ext cx="2142360" cy="199440"/>
            </a:xfrm>
            <a:prstGeom prst="rect">
              <a:avLst/>
            </a:prstGeom>
            <a:ln w="0">
              <a:noFill/>
            </a:ln>
          </p:spPr>
        </p:pic>
        <p:pic>
          <p:nvPicPr>
            <p:cNvPr id="336" name="object 20" descr=""/>
            <p:cNvPicPr/>
            <p:nvPr/>
          </p:nvPicPr>
          <p:blipFill>
            <a:blip r:embed="rId2"/>
            <a:stretch/>
          </p:blipFill>
          <p:spPr>
            <a:xfrm>
              <a:off x="466560" y="6410160"/>
              <a:ext cx="3704400" cy="294480"/>
            </a:xfrm>
            <a:prstGeom prst="rect">
              <a:avLst/>
            </a:prstGeom>
            <a:ln w="0">
              <a:noFill/>
            </a:ln>
          </p:spPr>
        </p:pic>
      </p:grpSp>
      <p:sp>
        <p:nvSpPr>
          <p:cNvPr id="337" name="object 21"/>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338" name="PlaceHolder 2"/>
          <p:cNvSpPr>
            <a:spLocks noGrp="1"/>
          </p:cNvSpPr>
          <p:nvPr>
            <p:ph type="sldNum" idx="20"/>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8DB24AC9-FAB8-4E29-AEB0-992C1E5411B8}" type="slidenum">
              <a:rPr b="0" lang="en-US" sz="1100" spc="7" strike="noStrike">
                <a:solidFill>
                  <a:srgbClr val="2d936b"/>
                </a:solidFill>
                <a:latin typeface="Trebuchet MS"/>
              </a:rPr>
              <a:t>&lt;number&gt;</a:t>
            </a:fld>
            <a:endParaRPr b="0" lang="en-IN" sz="1100" spc="-1" strike="noStrike">
              <a:latin typeface="Times New Roman"/>
            </a:endParaRPr>
          </a:p>
        </p:txBody>
      </p:sp>
      <p:sp>
        <p:nvSpPr>
          <p:cNvPr id="339" name=""/>
          <p:cNvSpPr txBox="1"/>
          <p:nvPr/>
        </p:nvSpPr>
        <p:spPr>
          <a:xfrm>
            <a:off x="720000" y="720000"/>
            <a:ext cx="5580000" cy="1508040"/>
          </a:xfrm>
          <a:prstGeom prst="rect">
            <a:avLst/>
          </a:prstGeom>
          <a:noFill/>
          <a:ln w="0">
            <a:noFill/>
          </a:ln>
        </p:spPr>
        <p:txBody>
          <a:bodyPr lIns="90000" rIns="90000" tIns="45000" bIns="45000" anchor="t">
            <a:noAutofit/>
          </a:bodyPr>
          <a:p>
            <a:r>
              <a:rPr b="1" lang="en-US" sz="3600" spc="-1" strike="noStrike">
                <a:solidFill>
                  <a:srgbClr val="000000"/>
                </a:solidFill>
                <a:latin typeface="Trebuchet MS"/>
              </a:rPr>
              <a:t>PROJECT TITLE</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40" name="object 2"/>
          <p:cNvSpPr/>
          <p:nvPr/>
        </p:nvSpPr>
        <p:spPr>
          <a:xfrm>
            <a:off x="2121120" y="1684800"/>
            <a:ext cx="6476400" cy="3656880"/>
          </a:xfrm>
          <a:custGeom>
            <a:avLst/>
            <a:gdLst>
              <a:gd name="textAreaLeft" fmla="*/ 0 w 6476400"/>
              <a:gd name="textAreaRight" fmla="*/ 6477120 w 6476400"/>
              <a:gd name="textAreaTop" fmla="*/ 0 h 3656880"/>
              <a:gd name="textAreaBottom" fmla="*/ 3657600 h 365688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Problem Statement</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Project Overview</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End Users</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Our Solution and Proposition</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Key Features</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Modeling Appoach </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Results and Evaluation</a:t>
            </a:r>
            <a:endParaRPr b="0" lang="en-IN" sz="2400" spc="-1" strike="noStrike">
              <a:latin typeface="Arial"/>
            </a:endParaRPr>
          </a:p>
          <a:p>
            <a:pPr marL="285840" indent="-285840">
              <a:lnSpc>
                <a:spcPct val="100000"/>
              </a:lnSpc>
              <a:buClr>
                <a:srgbClr val="000000"/>
              </a:buClr>
              <a:buFont typeface="Wingdings" charset="2"/>
              <a:buChar char=""/>
            </a:pPr>
            <a:r>
              <a:rPr b="0" lang="en-US" sz="2400" spc="-1" strike="noStrike">
                <a:solidFill>
                  <a:srgbClr val="000000"/>
                </a:solidFill>
                <a:latin typeface="Cambria"/>
                <a:ea typeface="DejaVu Sans"/>
              </a:rPr>
              <a:t>Conclusion</a:t>
            </a:r>
            <a:endParaRPr b="0" lang="en-IN" sz="2400" spc="-1" strike="noStrike">
              <a:latin typeface="Arial"/>
            </a:endParaRPr>
          </a:p>
        </p:txBody>
      </p:sp>
      <p:grpSp>
        <p:nvGrpSpPr>
          <p:cNvPr id="341" name="object 3"/>
          <p:cNvGrpSpPr/>
          <p:nvPr/>
        </p:nvGrpSpPr>
        <p:grpSpPr>
          <a:xfrm>
            <a:off x="7448760" y="0"/>
            <a:ext cx="4743000" cy="6858000"/>
            <a:chOff x="7448760" y="0"/>
            <a:chExt cx="4743000" cy="6858000"/>
          </a:xfrm>
        </p:grpSpPr>
        <p:sp>
          <p:nvSpPr>
            <p:cNvPr id="342" name="object 4"/>
            <p:cNvSpPr/>
            <p:nvPr/>
          </p:nvSpPr>
          <p:spPr>
            <a:xfrm>
              <a:off x="9377280" y="4680"/>
              <a:ext cx="1217880" cy="6852960"/>
            </a:xfrm>
            <a:custGeom>
              <a:avLst/>
              <a:gdLst>
                <a:gd name="textAreaLeft" fmla="*/ 0 w 1217880"/>
                <a:gd name="textAreaRight" fmla="*/ 1218600 w 1217880"/>
                <a:gd name="textAreaTop" fmla="*/ 0 h 6852960"/>
                <a:gd name="textAreaBottom" fmla="*/ 6853680 h 685296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sp>
        <p:sp>
          <p:nvSpPr>
            <p:cNvPr id="343" name="object 5"/>
            <p:cNvSpPr/>
            <p:nvPr/>
          </p:nvSpPr>
          <p:spPr>
            <a:xfrm>
              <a:off x="7448760" y="3695040"/>
              <a:ext cx="4742640" cy="3162960"/>
            </a:xfrm>
            <a:custGeom>
              <a:avLst/>
              <a:gdLst>
                <a:gd name="textAreaLeft" fmla="*/ 0 w 4742640"/>
                <a:gd name="textAreaRight" fmla="*/ 4743360 w 4742640"/>
                <a:gd name="textAreaTop" fmla="*/ 0 h 3162960"/>
                <a:gd name="textAreaBottom" fmla="*/ 3163680 h 316296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sp>
        <p:sp>
          <p:nvSpPr>
            <p:cNvPr id="344" name="object 6"/>
            <p:cNvSpPr/>
            <p:nvPr/>
          </p:nvSpPr>
          <p:spPr>
            <a:xfrm>
              <a:off x="9182160" y="0"/>
              <a:ext cx="3009240" cy="6857280"/>
            </a:xfrm>
            <a:custGeom>
              <a:avLst/>
              <a:gdLst>
                <a:gd name="textAreaLeft" fmla="*/ 0 w 3009240"/>
                <a:gd name="textAreaRight" fmla="*/ 3009960 w 3009240"/>
                <a:gd name="textAreaTop" fmla="*/ 0 h 6857280"/>
                <a:gd name="textAreaBottom" fmla="*/ 6858000 h 685728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sp>
        <p:sp>
          <p:nvSpPr>
            <p:cNvPr id="345" name="object 7"/>
            <p:cNvSpPr/>
            <p:nvPr/>
          </p:nvSpPr>
          <p:spPr>
            <a:xfrm>
              <a:off x="9603000" y="0"/>
              <a:ext cx="2588760" cy="6857280"/>
            </a:xfrm>
            <a:custGeom>
              <a:avLst/>
              <a:gdLst>
                <a:gd name="textAreaLeft" fmla="*/ 0 w 2588760"/>
                <a:gd name="textAreaRight" fmla="*/ 2589480 w 2588760"/>
                <a:gd name="textAreaTop" fmla="*/ 0 h 6857280"/>
                <a:gd name="textAreaBottom" fmla="*/ 6858000 h 685728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sp>
        <p:sp>
          <p:nvSpPr>
            <p:cNvPr id="346" name="object 8"/>
            <p:cNvSpPr/>
            <p:nvPr/>
          </p:nvSpPr>
          <p:spPr>
            <a:xfrm>
              <a:off x="8934480" y="3048120"/>
              <a:ext cx="3256920" cy="3809160"/>
            </a:xfrm>
            <a:custGeom>
              <a:avLst/>
              <a:gdLst>
                <a:gd name="textAreaLeft" fmla="*/ 0 w 3256920"/>
                <a:gd name="textAreaRight" fmla="*/ 3257640 w 3256920"/>
                <a:gd name="textAreaTop" fmla="*/ 0 h 3809160"/>
                <a:gd name="textAreaBottom" fmla="*/ 3809880 h 380916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sp>
        <p:sp>
          <p:nvSpPr>
            <p:cNvPr id="347" name="object 9"/>
            <p:cNvSpPr/>
            <p:nvPr/>
          </p:nvSpPr>
          <p:spPr>
            <a:xfrm>
              <a:off x="9338040" y="0"/>
              <a:ext cx="2853720" cy="6857280"/>
            </a:xfrm>
            <a:custGeom>
              <a:avLst/>
              <a:gdLst>
                <a:gd name="textAreaLeft" fmla="*/ 0 w 2853720"/>
                <a:gd name="textAreaRight" fmla="*/ 2854440 w 2853720"/>
                <a:gd name="textAreaTop" fmla="*/ 0 h 6857280"/>
                <a:gd name="textAreaBottom" fmla="*/ 6858000 h 685728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sp>
        <p:sp>
          <p:nvSpPr>
            <p:cNvPr id="348" name="object 10"/>
            <p:cNvSpPr/>
            <p:nvPr/>
          </p:nvSpPr>
          <p:spPr>
            <a:xfrm>
              <a:off x="10896480" y="0"/>
              <a:ext cx="1294560" cy="6857280"/>
            </a:xfrm>
            <a:custGeom>
              <a:avLst/>
              <a:gdLst>
                <a:gd name="textAreaLeft" fmla="*/ 0 w 1294560"/>
                <a:gd name="textAreaRight" fmla="*/ 1295280 w 1294560"/>
                <a:gd name="textAreaTop" fmla="*/ 0 h 6857280"/>
                <a:gd name="textAreaBottom" fmla="*/ 6858000 h 685728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sp>
        <p:sp>
          <p:nvSpPr>
            <p:cNvPr id="349" name="object 11"/>
            <p:cNvSpPr/>
            <p:nvPr/>
          </p:nvSpPr>
          <p:spPr>
            <a:xfrm>
              <a:off x="10936080" y="0"/>
              <a:ext cx="1255320" cy="6857280"/>
            </a:xfrm>
            <a:custGeom>
              <a:avLst/>
              <a:gdLst>
                <a:gd name="textAreaLeft" fmla="*/ 0 w 1255320"/>
                <a:gd name="textAreaRight" fmla="*/ 1256040 w 1255320"/>
                <a:gd name="textAreaTop" fmla="*/ 0 h 6857280"/>
                <a:gd name="textAreaBottom" fmla="*/ 6858000 h 685728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sp>
        <p:sp>
          <p:nvSpPr>
            <p:cNvPr id="350" name="object 12"/>
            <p:cNvSpPr/>
            <p:nvPr/>
          </p:nvSpPr>
          <p:spPr>
            <a:xfrm>
              <a:off x="10372680" y="3591000"/>
              <a:ext cx="1818720" cy="3266280"/>
            </a:xfrm>
            <a:custGeom>
              <a:avLst/>
              <a:gdLst>
                <a:gd name="textAreaLeft" fmla="*/ 0 w 1818720"/>
                <a:gd name="textAreaRight" fmla="*/ 1819440 w 1818720"/>
                <a:gd name="textAreaTop" fmla="*/ 0 h 3266280"/>
                <a:gd name="textAreaBottom" fmla="*/ 3267000 h 326628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sp>
      </p:grpSp>
      <p:sp>
        <p:nvSpPr>
          <p:cNvPr id="351" name="object 13"/>
          <p:cNvSpPr/>
          <p:nvPr/>
        </p:nvSpPr>
        <p:spPr>
          <a:xfrm>
            <a:off x="0" y="4010040"/>
            <a:ext cx="447120" cy="2847240"/>
          </a:xfrm>
          <a:custGeom>
            <a:avLst/>
            <a:gdLst>
              <a:gd name="textAreaLeft" fmla="*/ 0 w 447120"/>
              <a:gd name="textAreaRight" fmla="*/ 447840 w 447120"/>
              <a:gd name="textAreaTop" fmla="*/ 0 h 2847240"/>
              <a:gd name="textAreaBottom" fmla="*/ 2847960 h 284724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sp>
      <p:sp>
        <p:nvSpPr>
          <p:cNvPr id="352" name="object 14"/>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353" name="object 15"/>
          <p:cNvSpPr/>
          <p:nvPr/>
        </p:nvSpPr>
        <p:spPr>
          <a:xfrm>
            <a:off x="7362720" y="447840"/>
            <a:ext cx="361080" cy="361080"/>
          </a:xfrm>
          <a:custGeom>
            <a:avLst/>
            <a:gdLst>
              <a:gd name="textAreaLeft" fmla="*/ 0 w 361080"/>
              <a:gd name="textAreaRight" fmla="*/ 361800 w 361080"/>
              <a:gd name="textAreaTop" fmla="*/ 0 h 361080"/>
              <a:gd name="textAreaBottom" fmla="*/ 361800 h 36108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sp>
      <p:sp>
        <p:nvSpPr>
          <p:cNvPr id="354" name="object 16"/>
          <p:cNvSpPr/>
          <p:nvPr/>
        </p:nvSpPr>
        <p:spPr>
          <a:xfrm>
            <a:off x="11010960" y="5610240"/>
            <a:ext cx="646920" cy="646920"/>
          </a:xfrm>
          <a:custGeom>
            <a:avLst/>
            <a:gdLst>
              <a:gd name="textAreaLeft" fmla="*/ 0 w 646920"/>
              <a:gd name="textAreaRight" fmla="*/ 647640 w 646920"/>
              <a:gd name="textAreaTop" fmla="*/ 0 h 646920"/>
              <a:gd name="textAreaBottom" fmla="*/ 647640 h 64692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sp>
      <p:pic>
        <p:nvPicPr>
          <p:cNvPr id="355" name="object 17" descr=""/>
          <p:cNvPicPr/>
          <p:nvPr/>
        </p:nvPicPr>
        <p:blipFill>
          <a:blip r:embed="rId1"/>
          <a:stretch/>
        </p:blipFill>
        <p:spPr>
          <a:xfrm>
            <a:off x="10686960" y="6134040"/>
            <a:ext cx="246960" cy="246960"/>
          </a:xfrm>
          <a:prstGeom prst="rect">
            <a:avLst/>
          </a:prstGeom>
          <a:ln w="0">
            <a:noFill/>
          </a:ln>
        </p:spPr>
      </p:pic>
      <p:grpSp>
        <p:nvGrpSpPr>
          <p:cNvPr id="356" name="object 18"/>
          <p:cNvGrpSpPr/>
          <p:nvPr/>
        </p:nvGrpSpPr>
        <p:grpSpPr>
          <a:xfrm>
            <a:off x="47520" y="3819600"/>
            <a:ext cx="4123440" cy="3009240"/>
            <a:chOff x="47520" y="3819600"/>
            <a:chExt cx="4123440" cy="3009240"/>
          </a:xfrm>
        </p:grpSpPr>
        <p:pic>
          <p:nvPicPr>
            <p:cNvPr id="357" name="object 19" descr=""/>
            <p:cNvPicPr/>
            <p:nvPr/>
          </p:nvPicPr>
          <p:blipFill>
            <a:blip r:embed="rId2"/>
            <a:stretch/>
          </p:blipFill>
          <p:spPr>
            <a:xfrm>
              <a:off x="466560" y="6410160"/>
              <a:ext cx="3704400" cy="294480"/>
            </a:xfrm>
            <a:prstGeom prst="rect">
              <a:avLst/>
            </a:prstGeom>
            <a:ln w="0">
              <a:noFill/>
            </a:ln>
          </p:spPr>
        </p:pic>
        <p:pic>
          <p:nvPicPr>
            <p:cNvPr id="358" name="object 20" descr=""/>
            <p:cNvPicPr/>
            <p:nvPr/>
          </p:nvPicPr>
          <p:blipFill>
            <a:blip r:embed="rId3"/>
            <a:stretch/>
          </p:blipFill>
          <p:spPr>
            <a:xfrm>
              <a:off x="47520" y="3819600"/>
              <a:ext cx="1732680" cy="3009240"/>
            </a:xfrm>
            <a:prstGeom prst="rect">
              <a:avLst/>
            </a:prstGeom>
            <a:ln w="0">
              <a:noFill/>
            </a:ln>
          </p:spPr>
        </p:pic>
      </p:grpSp>
      <p:sp>
        <p:nvSpPr>
          <p:cNvPr id="359" name="PlaceHolder 1"/>
          <p:cNvSpPr>
            <a:spLocks noGrp="1"/>
          </p:cNvSpPr>
          <p:nvPr>
            <p:ph type="title"/>
          </p:nvPr>
        </p:nvSpPr>
        <p:spPr>
          <a:xfrm>
            <a:off x="900000" y="445320"/>
            <a:ext cx="235656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600" spc="21" strike="noStrike">
                <a:solidFill>
                  <a:srgbClr val="000000"/>
                </a:solidFill>
                <a:latin typeface="Trebuchet MS"/>
              </a:rPr>
              <a:t>A</a:t>
            </a:r>
            <a:r>
              <a:rPr b="1" lang="en-US" sz="3600" spc="-7" strike="noStrike">
                <a:solidFill>
                  <a:srgbClr val="000000"/>
                </a:solidFill>
                <a:latin typeface="Trebuchet MS"/>
              </a:rPr>
              <a:t>G</a:t>
            </a:r>
            <a:r>
              <a:rPr b="1" lang="en-US" sz="3600" spc="-35" strike="noStrike">
                <a:solidFill>
                  <a:srgbClr val="000000"/>
                </a:solidFill>
                <a:latin typeface="Trebuchet MS"/>
              </a:rPr>
              <a:t>E</a:t>
            </a:r>
            <a:r>
              <a:rPr b="1" lang="en-US" sz="3600" spc="9" strike="noStrike">
                <a:solidFill>
                  <a:srgbClr val="000000"/>
                </a:solidFill>
                <a:latin typeface="Trebuchet MS"/>
              </a:rPr>
              <a:t>N</a:t>
            </a:r>
            <a:r>
              <a:rPr b="1" lang="en-US" sz="3600" spc="-1" strike="noStrike">
                <a:solidFill>
                  <a:srgbClr val="000000"/>
                </a:solidFill>
                <a:latin typeface="Trebuchet MS"/>
              </a:rPr>
              <a:t>DA</a:t>
            </a:r>
            <a:endParaRPr b="0" lang="en-IN" sz="3600" spc="-1" strike="noStrike">
              <a:latin typeface="Arial"/>
            </a:endParaRPr>
          </a:p>
        </p:txBody>
      </p:sp>
      <p:sp>
        <p:nvSpPr>
          <p:cNvPr id="360" name="PlaceHolder 2"/>
          <p:cNvSpPr>
            <a:spLocks noGrp="1"/>
          </p:cNvSpPr>
          <p:nvPr>
            <p:ph type="sldNum" idx="21"/>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0AD2FCD3-9661-4646-A625-BC4895BFBF52}" type="slidenum">
              <a:rPr b="0" lang="en-US" sz="1100" spc="7" strike="noStrike">
                <a:solidFill>
                  <a:srgbClr val="2d936b"/>
                </a:solidFill>
                <a:latin typeface="Trebuchet MS"/>
              </a:rPr>
              <a:t>&lt;number&gt;</a:t>
            </a:fld>
            <a:endParaRPr b="0" lang="en-IN" sz="11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1" name="object 2"/>
          <p:cNvGrpSpPr/>
          <p:nvPr/>
        </p:nvGrpSpPr>
        <p:grpSpPr>
          <a:xfrm>
            <a:off x="8591040" y="2590920"/>
            <a:ext cx="2761560" cy="3256920"/>
            <a:chOff x="8591040" y="2590920"/>
            <a:chExt cx="2761560" cy="3256920"/>
          </a:xfrm>
        </p:grpSpPr>
        <p:sp>
          <p:nvSpPr>
            <p:cNvPr id="362" name="object 3"/>
            <p:cNvSpPr/>
            <p:nvPr/>
          </p:nvSpPr>
          <p:spPr>
            <a:xfrm>
              <a:off x="9953280" y="501984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63" name="object 4"/>
            <p:cNvSpPr/>
            <p:nvPr/>
          </p:nvSpPr>
          <p:spPr>
            <a:xfrm>
              <a:off x="9953280" y="555300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364" name="object 5" descr=""/>
            <p:cNvPicPr/>
            <p:nvPr/>
          </p:nvPicPr>
          <p:blipFill>
            <a:blip r:embed="rId1"/>
            <a:stretch/>
          </p:blipFill>
          <p:spPr>
            <a:xfrm>
              <a:off x="8591040" y="2590920"/>
              <a:ext cx="2761560" cy="3256920"/>
            </a:xfrm>
            <a:prstGeom prst="rect">
              <a:avLst/>
            </a:prstGeom>
            <a:ln w="0">
              <a:noFill/>
            </a:ln>
          </p:spPr>
        </p:pic>
      </p:grpSp>
      <p:sp>
        <p:nvSpPr>
          <p:cNvPr id="365"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66" name="PlaceHolder 1"/>
          <p:cNvSpPr>
            <a:spLocks noGrp="1"/>
          </p:cNvSpPr>
          <p:nvPr>
            <p:ph type="title"/>
          </p:nvPr>
        </p:nvSpPr>
        <p:spPr>
          <a:xfrm>
            <a:off x="755280" y="385560"/>
            <a:ext cx="1068048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21" strike="noStrike">
                <a:solidFill>
                  <a:srgbClr val="000000"/>
                </a:solidFill>
                <a:latin typeface="Trebuchet MS"/>
              </a:rPr>
              <a:t>P</a:t>
            </a:r>
            <a:r>
              <a:rPr b="1" lang="en-US" sz="4250" spc="9" strike="noStrike">
                <a:solidFill>
                  <a:srgbClr val="000000"/>
                </a:solidFill>
                <a:latin typeface="Trebuchet MS"/>
              </a:rPr>
              <a:t>ROB</a:t>
            </a:r>
            <a:r>
              <a:rPr b="1" lang="en-US" sz="4250" spc="49" strike="noStrike">
                <a:solidFill>
                  <a:srgbClr val="000000"/>
                </a:solidFill>
                <a:latin typeface="Trebuchet MS"/>
              </a:rPr>
              <a:t>L</a:t>
            </a:r>
            <a:r>
              <a:rPr b="1" lang="en-US" sz="4250" spc="-21" strike="noStrike">
                <a:solidFill>
                  <a:srgbClr val="000000"/>
                </a:solidFill>
                <a:latin typeface="Trebuchet MS"/>
              </a:rPr>
              <a:t>E</a:t>
            </a:r>
            <a:r>
              <a:rPr b="1" lang="en-US" sz="4250" spc="15" strike="noStrike">
                <a:solidFill>
                  <a:srgbClr val="000000"/>
                </a:solidFill>
                <a:latin typeface="Trebuchet MS"/>
              </a:rPr>
              <a:t>M</a:t>
            </a:r>
            <a:r>
              <a:rPr b="1" lang="en-US" sz="4250" spc="-1" strike="noStrike">
                <a:solidFill>
                  <a:srgbClr val="000000"/>
                </a:solidFill>
                <a:latin typeface="Trebuchet MS"/>
              </a:rPr>
              <a:t>	</a:t>
            </a:r>
            <a:r>
              <a:rPr b="1" lang="en-US" sz="4250" spc="7" strike="noStrike">
                <a:solidFill>
                  <a:srgbClr val="000000"/>
                </a:solidFill>
                <a:latin typeface="Trebuchet MS"/>
              </a:rPr>
              <a:t>S</a:t>
            </a:r>
            <a:r>
              <a:rPr b="1" lang="en-US" sz="4250" spc="-372" strike="noStrike">
                <a:solidFill>
                  <a:srgbClr val="000000"/>
                </a:solidFill>
                <a:latin typeface="Trebuchet MS"/>
              </a:rPr>
              <a:t>T</a:t>
            </a:r>
            <a:r>
              <a:rPr b="1" lang="en-US" sz="4250" spc="-375" strike="noStrike">
                <a:solidFill>
                  <a:srgbClr val="000000"/>
                </a:solidFill>
                <a:latin typeface="Trebuchet MS"/>
              </a:rPr>
              <a:t>A</a:t>
            </a:r>
            <a:r>
              <a:rPr b="1" lang="en-US" sz="4250" spc="9" strike="noStrike">
                <a:solidFill>
                  <a:srgbClr val="000000"/>
                </a:solidFill>
                <a:latin typeface="Trebuchet MS"/>
              </a:rPr>
              <a:t>T</a:t>
            </a:r>
            <a:r>
              <a:rPr b="1" lang="en-US" sz="4250" spc="-12" strike="noStrike">
                <a:solidFill>
                  <a:srgbClr val="000000"/>
                </a:solidFill>
                <a:latin typeface="Trebuchet MS"/>
              </a:rPr>
              <a:t>E</a:t>
            </a:r>
            <a:r>
              <a:rPr b="1" lang="en-US" sz="4250" spc="-21" strike="noStrike">
                <a:solidFill>
                  <a:srgbClr val="000000"/>
                </a:solidFill>
                <a:latin typeface="Trebuchet MS"/>
              </a:rPr>
              <a:t>ME</a:t>
            </a:r>
            <a:r>
              <a:rPr b="1" lang="en-US" sz="4250" spc="7" strike="noStrike">
                <a:solidFill>
                  <a:srgbClr val="000000"/>
                </a:solidFill>
                <a:latin typeface="Trebuchet MS"/>
              </a:rPr>
              <a:t>NT</a:t>
            </a:r>
            <a:endParaRPr b="0" lang="en-IN" sz="4250" spc="-1" strike="noStrike">
              <a:latin typeface="Arial"/>
            </a:endParaRPr>
          </a:p>
        </p:txBody>
      </p:sp>
      <p:sp>
        <p:nvSpPr>
          <p:cNvPr id="367" name="PlaceHolder 2"/>
          <p:cNvSpPr>
            <a:spLocks noGrp="1"/>
          </p:cNvSpPr>
          <p:nvPr>
            <p:ph/>
          </p:nvPr>
        </p:nvSpPr>
        <p:spPr>
          <a:xfrm>
            <a:off x="676440" y="1547280"/>
            <a:ext cx="7543080" cy="4241880"/>
          </a:xfrm>
          <a:prstGeom prst="rect">
            <a:avLst/>
          </a:prstGeom>
          <a:noFill/>
          <a:ln w="0">
            <a:noFill/>
          </a:ln>
        </p:spPr>
        <p:txBody>
          <a:bodyPr lIns="0" rIns="0" tIns="0" bIns="0" anchor="t">
            <a:noAutofit/>
          </a:bodyPr>
          <a:p>
            <a:pPr indent="0">
              <a:lnSpc>
                <a:spcPct val="100000"/>
              </a:lnSpc>
              <a:buNone/>
              <a:tabLst>
                <a:tab algn="l" pos="0"/>
              </a:tabLst>
            </a:pPr>
            <a:r>
              <a:rPr b="0" lang="en-US" sz="2400" spc="-1" strike="noStrike">
                <a:solidFill>
                  <a:srgbClr val="000000"/>
                </a:solidFill>
                <a:latin typeface="David CLM"/>
              </a:rPr>
              <a:t>Many people struggle with identifying various fruits and vegetables, especially when they are not familiar with them. This can lead to inconvenience in grocery shopping, meal planning, and dietary choices. To address this challenge, we aim to develop a Convolutional Neural Network (CNN) model capable of accurately classifying images of fruits and vegetables into distinct categories. By utilizing a labeled dataset comprising diverse images for training and validation, our model will be able to discern between different types of produce with high accuracy. This solution holds the potential to revolutionize various industries, including agriculture, food processing, and retail, by enabling applications in automated sorting systems and food recognition technology.</a:t>
            </a:r>
            <a:endParaRPr b="0" lang="en-IN" sz="2400" spc="-1" strike="noStrike">
              <a:latin typeface="Arial"/>
            </a:endParaRPr>
          </a:p>
        </p:txBody>
      </p:sp>
      <p:sp>
        <p:nvSpPr>
          <p:cNvPr id="368" name="PlaceHolder 3"/>
          <p:cNvSpPr>
            <a:spLocks noGrp="1"/>
          </p:cNvSpPr>
          <p:nvPr>
            <p:ph type="sldNum" idx="22"/>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D10663DB-68C5-4D7B-B6E1-7A65C5EC4C7F}" type="slidenum">
              <a:rPr b="0" lang="en-US" sz="1100" spc="7" strike="noStrike">
                <a:solidFill>
                  <a:srgbClr val="2d936b"/>
                </a:solidFill>
                <a:latin typeface="Trebuchet MS"/>
              </a:rPr>
              <a:t>&lt;number&gt;</a:t>
            </a:fld>
            <a:endParaRPr b="0" lang="en-IN" sz="1100" spc="-1" strike="noStrike">
              <a:latin typeface="Times New Roman"/>
            </a:endParaRPr>
          </a:p>
        </p:txBody>
      </p:sp>
      <p:pic>
        <p:nvPicPr>
          <p:cNvPr id="369" name="object 8" descr=""/>
          <p:cNvPicPr/>
          <p:nvPr/>
        </p:nvPicPr>
        <p:blipFill>
          <a:blip r:embed="rId2"/>
          <a:stretch/>
        </p:blipFill>
        <p:spPr>
          <a:xfrm>
            <a:off x="676440" y="6467400"/>
            <a:ext cx="2142360" cy="199440"/>
          </a:xfrm>
          <a:prstGeom prst="rect">
            <a:avLst/>
          </a:prstGeom>
          <a:ln w="0">
            <a:noFill/>
          </a:ln>
        </p:spPr>
      </p:pic>
      <p:sp>
        <p:nvSpPr>
          <p:cNvPr id="370" name="object 9"/>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1" name="object 2"/>
          <p:cNvGrpSpPr/>
          <p:nvPr/>
        </p:nvGrpSpPr>
        <p:grpSpPr>
          <a:xfrm>
            <a:off x="8839080" y="2684880"/>
            <a:ext cx="3533040" cy="3809160"/>
            <a:chOff x="8839080" y="2684880"/>
            <a:chExt cx="3533040" cy="3809160"/>
          </a:xfrm>
        </p:grpSpPr>
        <p:sp>
          <p:nvSpPr>
            <p:cNvPr id="372" name="object 3"/>
            <p:cNvSpPr/>
            <p:nvPr/>
          </p:nvSpPr>
          <p:spPr>
            <a:xfrm>
              <a:off x="9534600" y="539964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73" name="object 4"/>
            <p:cNvSpPr/>
            <p:nvPr/>
          </p:nvSpPr>
          <p:spPr>
            <a:xfrm>
              <a:off x="9534600" y="593280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374" name="object 5" descr=""/>
            <p:cNvPicPr/>
            <p:nvPr/>
          </p:nvPicPr>
          <p:blipFill>
            <a:blip r:embed="rId1"/>
            <a:stretch/>
          </p:blipFill>
          <p:spPr>
            <a:xfrm>
              <a:off x="8839080" y="2684880"/>
              <a:ext cx="3533040" cy="3809160"/>
            </a:xfrm>
            <a:prstGeom prst="rect">
              <a:avLst/>
            </a:prstGeom>
            <a:ln w="0">
              <a:noFill/>
            </a:ln>
          </p:spPr>
        </p:pic>
      </p:grpSp>
      <p:sp>
        <p:nvSpPr>
          <p:cNvPr id="375" name="object 6"/>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76" name="PlaceHolder 1"/>
          <p:cNvSpPr>
            <a:spLocks noGrp="1"/>
          </p:cNvSpPr>
          <p:nvPr>
            <p:ph type="title"/>
          </p:nvPr>
        </p:nvSpPr>
        <p:spPr>
          <a:xfrm>
            <a:off x="755280" y="385560"/>
            <a:ext cx="1068048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1" strike="noStrike">
                <a:solidFill>
                  <a:srgbClr val="000000"/>
                </a:solidFill>
                <a:latin typeface="Trebuchet MS"/>
              </a:rPr>
              <a:t>PROJECT</a:t>
            </a:r>
            <a:r>
              <a:rPr b="1" lang="en-US" sz="4250" spc="1" strike="noStrike">
                <a:solidFill>
                  <a:srgbClr val="000000"/>
                </a:solidFill>
                <a:latin typeface="Trebuchet MS"/>
              </a:rPr>
              <a:t>	</a:t>
            </a:r>
            <a:r>
              <a:rPr b="1" lang="en-US" sz="4250" spc="-21" strike="noStrike">
                <a:solidFill>
                  <a:srgbClr val="000000"/>
                </a:solidFill>
                <a:latin typeface="Trebuchet MS"/>
              </a:rPr>
              <a:t>OVERVIEW</a:t>
            </a:r>
            <a:endParaRPr b="0" lang="en-IN" sz="4250" spc="-1" strike="noStrike">
              <a:latin typeface="Arial"/>
            </a:endParaRPr>
          </a:p>
        </p:txBody>
      </p:sp>
      <p:sp>
        <p:nvSpPr>
          <p:cNvPr id="377" name="PlaceHolder 2"/>
          <p:cNvSpPr>
            <a:spLocks noGrp="1"/>
          </p:cNvSpPr>
          <p:nvPr>
            <p:ph/>
          </p:nvPr>
        </p:nvSpPr>
        <p:spPr>
          <a:xfrm>
            <a:off x="720000" y="1359720"/>
            <a:ext cx="8457480" cy="3679920"/>
          </a:xfrm>
          <a:prstGeom prst="rect">
            <a:avLst/>
          </a:prstGeom>
          <a:noFill/>
          <a:ln w="0">
            <a:noFill/>
          </a:ln>
        </p:spPr>
        <p:txBody>
          <a:bodyPr lIns="0" rIns="0" tIns="0" bIns="0" anchor="t">
            <a:noAutofit/>
          </a:bodyPr>
          <a:p>
            <a:pPr indent="0">
              <a:lnSpc>
                <a:spcPct val="100000"/>
              </a:lnSpc>
              <a:buNone/>
              <a:tabLst>
                <a:tab algn="l" pos="0"/>
              </a:tabLst>
            </a:pPr>
            <a:r>
              <a:rPr b="0" lang="en-US" sz="2400" spc="-1" strike="noStrike">
                <a:solidFill>
                  <a:srgbClr val="0d0d0d"/>
                </a:solidFill>
                <a:latin typeface="David CLM"/>
              </a:rPr>
              <a:t>Our goal is to create a computer vision system using Convolutional Neural Networks (CNNs) to automatically recognize      and classify various types of fruits and vegetables from images. This system will provide users with quick and accurate identification and categorization of produce items. We're specifically developing a CNN model tailored for fruit and vegetable classification, using labeled image datasets. The main aim of this model is to precisely categorize produce, enabling automation in sorting systems and food recognition technology. By integrating preprocessing methods and fine-tuning hyperparameters, our CNN architecture ensures robustness and achieves high classification accuracy. The ultimate outcome of this project will be a trained model that significantly enhances efficiency in agriculture, food processing, and retail industries</a:t>
            </a:r>
            <a:endParaRPr b="0" lang="en-IN" sz="2400" spc="-1" strike="noStrike">
              <a:latin typeface="Arial"/>
            </a:endParaRPr>
          </a:p>
        </p:txBody>
      </p:sp>
      <p:sp>
        <p:nvSpPr>
          <p:cNvPr id="378" name="PlaceHolder 3"/>
          <p:cNvSpPr>
            <a:spLocks noGrp="1"/>
          </p:cNvSpPr>
          <p:nvPr>
            <p:ph type="sldNum" idx="23"/>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2E3C911E-6FA8-4384-9481-B02D1B20CD01}" type="slidenum">
              <a:rPr b="0" lang="en-US" sz="1100" spc="7" strike="noStrike">
                <a:solidFill>
                  <a:srgbClr val="2d936b"/>
                </a:solidFill>
                <a:latin typeface="Trebuchet MS"/>
              </a:rPr>
              <a:t>&lt;number&gt;</a:t>
            </a:fld>
            <a:endParaRPr b="0" lang="en-IN" sz="1100" spc="-1" strike="noStrike">
              <a:latin typeface="Times New Roman"/>
            </a:endParaRPr>
          </a:p>
        </p:txBody>
      </p:sp>
      <p:pic>
        <p:nvPicPr>
          <p:cNvPr id="379" name="object 8" descr=""/>
          <p:cNvPicPr/>
          <p:nvPr/>
        </p:nvPicPr>
        <p:blipFill>
          <a:blip r:embed="rId2"/>
          <a:stretch/>
        </p:blipFill>
        <p:spPr>
          <a:xfrm>
            <a:off x="676440" y="6467400"/>
            <a:ext cx="2142360" cy="199440"/>
          </a:xfrm>
          <a:prstGeom prst="rect">
            <a:avLst/>
          </a:prstGeom>
          <a:ln w="0">
            <a:noFill/>
          </a:ln>
        </p:spPr>
      </p:pic>
      <p:sp>
        <p:nvSpPr>
          <p:cNvPr id="380" name="object 9"/>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object 2"/>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82" name="object 3"/>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83" name="object 4"/>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384" name="PlaceHolder 1"/>
          <p:cNvSpPr>
            <a:spLocks noGrp="1"/>
          </p:cNvSpPr>
          <p:nvPr>
            <p:ph type="title"/>
          </p:nvPr>
        </p:nvSpPr>
        <p:spPr>
          <a:xfrm>
            <a:off x="755280" y="385560"/>
            <a:ext cx="1068048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3200" spc="21" strike="noStrike">
                <a:solidFill>
                  <a:srgbClr val="000000"/>
                </a:solidFill>
                <a:latin typeface="Trebuchet MS"/>
              </a:rPr>
              <a:t>W</a:t>
            </a:r>
            <a:r>
              <a:rPr b="1" lang="en-US" sz="3200" spc="-21" strike="noStrike">
                <a:solidFill>
                  <a:srgbClr val="000000"/>
                </a:solidFill>
                <a:latin typeface="Trebuchet MS"/>
              </a:rPr>
              <a:t>H</a:t>
            </a:r>
            <a:r>
              <a:rPr b="1" lang="en-US" sz="3200" spc="15" strike="noStrike">
                <a:solidFill>
                  <a:srgbClr val="000000"/>
                </a:solidFill>
                <a:latin typeface="Trebuchet MS"/>
              </a:rPr>
              <a:t>O</a:t>
            </a:r>
            <a:r>
              <a:rPr b="1" lang="en-US" sz="3200" spc="-236" strike="noStrike">
                <a:solidFill>
                  <a:srgbClr val="000000"/>
                </a:solidFill>
                <a:latin typeface="Trebuchet MS"/>
              </a:rPr>
              <a:t> </a:t>
            </a:r>
            <a:r>
              <a:rPr b="1" lang="en-US" sz="3200" spc="-12" strike="noStrike">
                <a:solidFill>
                  <a:srgbClr val="000000"/>
                </a:solidFill>
                <a:latin typeface="Trebuchet MS"/>
              </a:rPr>
              <a:t>AR</a:t>
            </a:r>
            <a:r>
              <a:rPr b="1" lang="en-US" sz="3200" spc="9" strike="noStrike">
                <a:solidFill>
                  <a:srgbClr val="000000"/>
                </a:solidFill>
                <a:latin typeface="Trebuchet MS"/>
              </a:rPr>
              <a:t>E</a:t>
            </a:r>
            <a:r>
              <a:rPr b="1" lang="en-US" sz="3200" spc="-35" strike="noStrike">
                <a:solidFill>
                  <a:srgbClr val="000000"/>
                </a:solidFill>
                <a:latin typeface="Trebuchet MS"/>
              </a:rPr>
              <a:t> </a:t>
            </a:r>
            <a:r>
              <a:rPr b="1" lang="en-US" sz="3200" spc="-12" strike="noStrike">
                <a:solidFill>
                  <a:srgbClr val="000000"/>
                </a:solidFill>
                <a:latin typeface="Trebuchet MS"/>
              </a:rPr>
              <a:t>T</a:t>
            </a:r>
            <a:r>
              <a:rPr b="1" lang="en-US" sz="3200" spc="-15" strike="noStrike">
                <a:solidFill>
                  <a:srgbClr val="000000"/>
                </a:solidFill>
                <a:latin typeface="Trebuchet MS"/>
              </a:rPr>
              <a:t>H</a:t>
            </a:r>
            <a:r>
              <a:rPr b="1" lang="en-US" sz="3200" spc="9" strike="noStrike">
                <a:solidFill>
                  <a:srgbClr val="000000"/>
                </a:solidFill>
                <a:latin typeface="Trebuchet MS"/>
              </a:rPr>
              <a:t>E</a:t>
            </a:r>
            <a:r>
              <a:rPr b="1" lang="en-US" sz="3200" spc="-35" strike="noStrike">
                <a:solidFill>
                  <a:srgbClr val="000000"/>
                </a:solidFill>
                <a:latin typeface="Trebuchet MS"/>
              </a:rPr>
              <a:t> </a:t>
            </a:r>
            <a:r>
              <a:rPr b="1" lang="en-US" sz="3200" spc="-21" strike="noStrike">
                <a:solidFill>
                  <a:srgbClr val="000000"/>
                </a:solidFill>
                <a:latin typeface="Trebuchet MS"/>
              </a:rPr>
              <a:t>E</a:t>
            </a:r>
            <a:r>
              <a:rPr b="1" lang="en-US" sz="3200" spc="26" strike="noStrike">
                <a:solidFill>
                  <a:srgbClr val="000000"/>
                </a:solidFill>
                <a:latin typeface="Trebuchet MS"/>
              </a:rPr>
              <a:t>N</a:t>
            </a:r>
            <a:r>
              <a:rPr b="1" lang="en-US" sz="3200" spc="9" strike="noStrike">
                <a:solidFill>
                  <a:srgbClr val="000000"/>
                </a:solidFill>
                <a:latin typeface="Trebuchet MS"/>
              </a:rPr>
              <a:t>D</a:t>
            </a:r>
            <a:r>
              <a:rPr b="1" lang="en-US" sz="3200" spc="-46" strike="noStrike">
                <a:solidFill>
                  <a:srgbClr val="000000"/>
                </a:solidFill>
                <a:latin typeface="Trebuchet MS"/>
              </a:rPr>
              <a:t> </a:t>
            </a:r>
            <a:r>
              <a:rPr b="1" lang="en-US" sz="3200" spc="-1" strike="noStrike">
                <a:solidFill>
                  <a:srgbClr val="000000"/>
                </a:solidFill>
                <a:latin typeface="Trebuchet MS"/>
              </a:rPr>
              <a:t>U</a:t>
            </a:r>
            <a:r>
              <a:rPr b="1" lang="en-US" sz="3200" spc="7" strike="noStrike">
                <a:solidFill>
                  <a:srgbClr val="000000"/>
                </a:solidFill>
                <a:latin typeface="Trebuchet MS"/>
              </a:rPr>
              <a:t>S</a:t>
            </a:r>
            <a:r>
              <a:rPr b="1" lang="en-US" sz="3200" spc="-26" strike="noStrike">
                <a:solidFill>
                  <a:srgbClr val="000000"/>
                </a:solidFill>
                <a:latin typeface="Trebuchet MS"/>
              </a:rPr>
              <a:t>E</a:t>
            </a:r>
            <a:r>
              <a:rPr b="1" lang="en-US" sz="3200" spc="-12" strike="noStrike">
                <a:solidFill>
                  <a:srgbClr val="000000"/>
                </a:solidFill>
                <a:latin typeface="Trebuchet MS"/>
              </a:rPr>
              <a:t>R</a:t>
            </a:r>
            <a:r>
              <a:rPr b="1" lang="en-US" sz="3200" spc="1" strike="noStrike">
                <a:solidFill>
                  <a:srgbClr val="000000"/>
                </a:solidFill>
                <a:latin typeface="Trebuchet MS"/>
              </a:rPr>
              <a:t>S?</a:t>
            </a:r>
            <a:endParaRPr b="0" lang="en-IN" sz="3200" spc="-1" strike="noStrike">
              <a:latin typeface="Arial"/>
            </a:endParaRPr>
          </a:p>
        </p:txBody>
      </p:sp>
      <p:sp>
        <p:nvSpPr>
          <p:cNvPr id="385" name="PlaceHolder 2"/>
          <p:cNvSpPr>
            <a:spLocks noGrp="1"/>
          </p:cNvSpPr>
          <p:nvPr>
            <p:ph/>
          </p:nvPr>
        </p:nvSpPr>
        <p:spPr>
          <a:xfrm>
            <a:off x="571320" y="2340000"/>
            <a:ext cx="10228320" cy="4517640"/>
          </a:xfrm>
          <a:prstGeom prst="rect">
            <a:avLst/>
          </a:prstGeom>
          <a:noFill/>
          <a:ln w="0">
            <a:noFill/>
          </a:ln>
        </p:spPr>
        <p:txBody>
          <a:bodyPr lIns="0" rIns="0" tIns="0" bIns="0" anchor="t">
            <a:noAutofit/>
          </a:bodyPr>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Farmers and agricultural producers for sorting and optimizing harvests.</a:t>
            </a:r>
            <a:endParaRPr b="0" lang="en-IN"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Food processing companies for quality control and waste reduction.</a:t>
            </a:r>
            <a:endParaRPr b="0" lang="en-IN"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Supermarkets and grocery stores for automated inventory and freshness.</a:t>
            </a:r>
            <a:endParaRPr b="0" lang="en-IN"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Restaurants and hospitality for menu planning and ingredient sourcing.</a:t>
            </a:r>
            <a:endParaRPr b="0" lang="en-IN" sz="21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2100" spc="-1" strike="noStrike">
                <a:solidFill>
                  <a:srgbClr val="000000"/>
                </a:solidFill>
                <a:latin typeface="David CLM"/>
              </a:rPr>
              <a:t>Consumers for easier identification and better quality produce.</a:t>
            </a:r>
            <a:endParaRPr b="0" lang="en-IN" sz="2100" spc="-1" strike="noStrike">
              <a:latin typeface="Arial"/>
            </a:endParaRPr>
          </a:p>
        </p:txBody>
      </p:sp>
      <p:sp>
        <p:nvSpPr>
          <p:cNvPr id="386" name="PlaceHolder 3"/>
          <p:cNvSpPr>
            <a:spLocks noGrp="1"/>
          </p:cNvSpPr>
          <p:nvPr>
            <p:ph type="sldNum" idx="24"/>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1FE976AB-07CD-4F78-9644-43DB9395E86A}" type="slidenum">
              <a:rPr b="0" lang="en-US" sz="1100" spc="7" strike="noStrike">
                <a:solidFill>
                  <a:srgbClr val="2d936b"/>
                </a:solidFill>
                <a:latin typeface="Trebuchet MS"/>
              </a:rPr>
              <a:t>&lt;number&gt;</a:t>
            </a:fld>
            <a:endParaRPr b="0" lang="en-IN" sz="1100" spc="-1" strike="noStrike">
              <a:latin typeface="Times New Roman"/>
            </a:endParaRPr>
          </a:p>
        </p:txBody>
      </p:sp>
      <p:pic>
        <p:nvPicPr>
          <p:cNvPr id="387" name="object 6" descr=""/>
          <p:cNvPicPr/>
          <p:nvPr/>
        </p:nvPicPr>
        <p:blipFill>
          <a:blip r:embed="rId1"/>
          <a:stretch/>
        </p:blipFill>
        <p:spPr>
          <a:xfrm>
            <a:off x="723960" y="6172200"/>
            <a:ext cx="2180520" cy="484920"/>
          </a:xfrm>
          <a:prstGeom prst="rect">
            <a:avLst/>
          </a:prstGeom>
          <a:ln w="0">
            <a:noFill/>
          </a:ln>
        </p:spPr>
      </p:pic>
      <p:sp>
        <p:nvSpPr>
          <p:cNvPr id="388" name="object 7"/>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9" name="object 2" descr=""/>
          <p:cNvPicPr/>
          <p:nvPr/>
        </p:nvPicPr>
        <p:blipFill>
          <a:blip r:embed="rId1"/>
          <a:stretch/>
        </p:blipFill>
        <p:spPr>
          <a:xfrm>
            <a:off x="142200" y="2630520"/>
            <a:ext cx="1685880" cy="3262320"/>
          </a:xfrm>
          <a:prstGeom prst="rect">
            <a:avLst/>
          </a:prstGeom>
          <a:ln w="0">
            <a:noFill/>
          </a:ln>
        </p:spPr>
      </p:pic>
      <p:sp>
        <p:nvSpPr>
          <p:cNvPr id="390"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391"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392"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sp>
        <p:nvSpPr>
          <p:cNvPr id="393" name="PlaceHolder 1"/>
          <p:cNvSpPr>
            <a:spLocks noGrp="1"/>
          </p:cNvSpPr>
          <p:nvPr>
            <p:ph type="title"/>
          </p:nvPr>
        </p:nvSpPr>
        <p:spPr>
          <a:xfrm>
            <a:off x="180000" y="720000"/>
            <a:ext cx="10680480" cy="1158120"/>
          </a:xfrm>
          <a:prstGeom prst="rect">
            <a:avLst/>
          </a:prstGeom>
          <a:noFill/>
          <a:ln w="0">
            <a:noFill/>
          </a:ln>
        </p:spPr>
        <p:txBody>
          <a:bodyPr lIns="0" rIns="0" tIns="13320" bIns="0" anchor="t">
            <a:noAutofit/>
          </a:bodyPr>
          <a:p>
            <a:pPr marL="12600" indent="0">
              <a:lnSpc>
                <a:spcPct val="100000"/>
              </a:lnSpc>
              <a:spcBef>
                <a:spcPts val="105"/>
              </a:spcBef>
              <a:buNone/>
              <a:tabLst>
                <a:tab algn="l" pos="0"/>
              </a:tabLst>
            </a:pPr>
            <a:r>
              <a:rPr b="1" lang="en-US" sz="3200" spc="-41" strike="noStrike">
                <a:solidFill>
                  <a:srgbClr val="000000"/>
                </a:solidFill>
                <a:latin typeface="Trebuchet MS"/>
              </a:rPr>
              <a:t>Y</a:t>
            </a:r>
            <a:r>
              <a:rPr b="1" lang="en-US" sz="3200" spc="7" strike="noStrike">
                <a:solidFill>
                  <a:srgbClr val="000000"/>
                </a:solidFill>
                <a:latin typeface="Trebuchet MS"/>
              </a:rPr>
              <a:t>O</a:t>
            </a:r>
            <a:r>
              <a:rPr b="1" lang="en-US" sz="3200" spc="21" strike="noStrike">
                <a:solidFill>
                  <a:srgbClr val="000000"/>
                </a:solidFill>
                <a:latin typeface="Trebuchet MS"/>
              </a:rPr>
              <a:t>U</a:t>
            </a:r>
            <a:r>
              <a:rPr b="1" lang="en-US" sz="3200" spc="-1" strike="noStrike">
                <a:solidFill>
                  <a:srgbClr val="000000"/>
                </a:solidFill>
                <a:latin typeface="Trebuchet MS"/>
              </a:rPr>
              <a:t>R</a:t>
            </a:r>
            <a:r>
              <a:rPr b="1" lang="en-US" sz="3200" spc="1" strike="noStrike">
                <a:solidFill>
                  <a:srgbClr val="000000"/>
                </a:solidFill>
                <a:latin typeface="Trebuchet MS"/>
              </a:rPr>
              <a:t> </a:t>
            </a:r>
            <a:r>
              <a:rPr b="1" lang="en-US" sz="3200" spc="21" strike="noStrike">
                <a:solidFill>
                  <a:srgbClr val="000000"/>
                </a:solidFill>
                <a:latin typeface="Trebuchet MS"/>
              </a:rPr>
              <a:t>S</a:t>
            </a:r>
            <a:r>
              <a:rPr b="1" lang="en-US" sz="3200" spc="7" strike="noStrike">
                <a:solidFill>
                  <a:srgbClr val="000000"/>
                </a:solidFill>
                <a:latin typeface="Trebuchet MS"/>
              </a:rPr>
              <a:t>O</a:t>
            </a:r>
            <a:r>
              <a:rPr b="1" lang="en-US" sz="3200" spc="21" strike="noStrike">
                <a:solidFill>
                  <a:srgbClr val="000000"/>
                </a:solidFill>
                <a:latin typeface="Trebuchet MS"/>
              </a:rPr>
              <a:t>LU</a:t>
            </a:r>
            <a:r>
              <a:rPr b="1" lang="en-US" sz="3200" spc="-35" strike="noStrike">
                <a:solidFill>
                  <a:srgbClr val="000000"/>
                </a:solidFill>
                <a:latin typeface="Trebuchet MS"/>
              </a:rPr>
              <a:t>T</a:t>
            </a:r>
            <a:r>
              <a:rPr b="1" lang="en-US" sz="3200" spc="-32" strike="noStrike">
                <a:solidFill>
                  <a:srgbClr val="000000"/>
                </a:solidFill>
                <a:latin typeface="Trebuchet MS"/>
              </a:rPr>
              <a:t>I</a:t>
            </a:r>
            <a:r>
              <a:rPr b="1" lang="en-US" sz="3200" spc="7" strike="noStrike">
                <a:solidFill>
                  <a:srgbClr val="000000"/>
                </a:solidFill>
                <a:latin typeface="Trebuchet MS"/>
              </a:rPr>
              <a:t>O</a:t>
            </a:r>
            <a:r>
              <a:rPr b="1" lang="en-US" sz="3200" spc="-1" strike="noStrike">
                <a:solidFill>
                  <a:srgbClr val="000000"/>
                </a:solidFill>
                <a:latin typeface="Trebuchet MS"/>
              </a:rPr>
              <a:t>N</a:t>
            </a:r>
            <a:r>
              <a:rPr b="1" lang="en-US" sz="3200" spc="-347" strike="noStrike">
                <a:solidFill>
                  <a:srgbClr val="000000"/>
                </a:solidFill>
                <a:latin typeface="Trebuchet MS"/>
              </a:rPr>
              <a:t> </a:t>
            </a:r>
            <a:r>
              <a:rPr b="1" lang="en-US" sz="3200" spc="-35" strike="noStrike">
                <a:solidFill>
                  <a:srgbClr val="000000"/>
                </a:solidFill>
                <a:latin typeface="Trebuchet MS"/>
              </a:rPr>
              <a:t>A</a:t>
            </a:r>
            <a:r>
              <a:rPr b="1" lang="en-US" sz="3200" spc="-7" strike="noStrike">
                <a:solidFill>
                  <a:srgbClr val="000000"/>
                </a:solidFill>
                <a:latin typeface="Trebuchet MS"/>
              </a:rPr>
              <a:t>N</a:t>
            </a:r>
            <a:r>
              <a:rPr b="1" lang="en-US" sz="3200" spc="-1" strike="noStrike">
                <a:solidFill>
                  <a:srgbClr val="000000"/>
                </a:solidFill>
                <a:latin typeface="Trebuchet MS"/>
              </a:rPr>
              <a:t>D</a:t>
            </a:r>
            <a:r>
              <a:rPr b="1" lang="en-US" sz="3200" spc="29" strike="noStrike">
                <a:solidFill>
                  <a:srgbClr val="000000"/>
                </a:solidFill>
                <a:latin typeface="Trebuchet MS"/>
              </a:rPr>
              <a:t> </a:t>
            </a:r>
            <a:r>
              <a:rPr b="1" lang="en-US" sz="3200" spc="-32" strike="noStrike">
                <a:solidFill>
                  <a:srgbClr val="000000"/>
                </a:solidFill>
                <a:latin typeface="Trebuchet MS"/>
              </a:rPr>
              <a:t>I</a:t>
            </a:r>
            <a:r>
              <a:rPr b="1" lang="en-US" sz="3200" spc="-35" strike="noStrike">
                <a:solidFill>
                  <a:srgbClr val="000000"/>
                </a:solidFill>
                <a:latin typeface="Trebuchet MS"/>
              </a:rPr>
              <a:t>T</a:t>
            </a:r>
            <a:r>
              <a:rPr b="1" lang="en-US" sz="3200" spc="-1" strike="noStrike">
                <a:solidFill>
                  <a:srgbClr val="000000"/>
                </a:solidFill>
                <a:latin typeface="Trebuchet MS"/>
              </a:rPr>
              <a:t>S</a:t>
            </a:r>
            <a:r>
              <a:rPr b="1" lang="en-US" sz="3200" spc="55" strike="noStrike">
                <a:solidFill>
                  <a:srgbClr val="000000"/>
                </a:solidFill>
                <a:latin typeface="Trebuchet MS"/>
              </a:rPr>
              <a:t> </a:t>
            </a:r>
            <a:r>
              <a:rPr b="1" lang="en-US" sz="3200" spc="-296" strike="noStrike">
                <a:solidFill>
                  <a:srgbClr val="000000"/>
                </a:solidFill>
                <a:latin typeface="Trebuchet MS"/>
              </a:rPr>
              <a:t>V</a:t>
            </a:r>
            <a:r>
              <a:rPr b="1" lang="en-US" sz="3200" spc="-35" strike="noStrike">
                <a:solidFill>
                  <a:srgbClr val="000000"/>
                </a:solidFill>
                <a:latin typeface="Trebuchet MS"/>
              </a:rPr>
              <a:t>A</a:t>
            </a:r>
            <a:r>
              <a:rPr b="1" lang="en-US" sz="3200" spc="21" strike="noStrike">
                <a:solidFill>
                  <a:srgbClr val="000000"/>
                </a:solidFill>
                <a:latin typeface="Trebuchet MS"/>
              </a:rPr>
              <a:t>LU</a:t>
            </a:r>
            <a:r>
              <a:rPr b="1" lang="en-US" sz="3200" spc="-1" strike="noStrike">
                <a:solidFill>
                  <a:srgbClr val="000000"/>
                </a:solidFill>
                <a:latin typeface="Trebuchet MS"/>
              </a:rPr>
              <a:t>E</a:t>
            </a:r>
            <a:r>
              <a:rPr b="1" lang="en-US" sz="3200" spc="-66" strike="noStrike">
                <a:solidFill>
                  <a:srgbClr val="000000"/>
                </a:solidFill>
                <a:latin typeface="Trebuchet MS"/>
              </a:rPr>
              <a:t> </a:t>
            </a:r>
            <a:r>
              <a:rPr b="1" lang="en-US" sz="3200" spc="-15" strike="noStrike">
                <a:solidFill>
                  <a:srgbClr val="000000"/>
                </a:solidFill>
                <a:latin typeface="Trebuchet MS"/>
              </a:rPr>
              <a:t>P</a:t>
            </a:r>
            <a:r>
              <a:rPr b="1" lang="en-US" sz="3200" spc="-32" strike="noStrike">
                <a:solidFill>
                  <a:srgbClr val="000000"/>
                </a:solidFill>
                <a:latin typeface="Trebuchet MS"/>
              </a:rPr>
              <a:t>R</a:t>
            </a:r>
            <a:r>
              <a:rPr b="1" lang="en-US" sz="3200" spc="7" strike="noStrike">
                <a:solidFill>
                  <a:srgbClr val="000000"/>
                </a:solidFill>
                <a:latin typeface="Trebuchet MS"/>
              </a:rPr>
              <a:t>O</a:t>
            </a:r>
            <a:r>
              <a:rPr b="1" lang="en-US" sz="3200" spc="-15" strike="noStrike">
                <a:solidFill>
                  <a:srgbClr val="000000"/>
                </a:solidFill>
                <a:latin typeface="Trebuchet MS"/>
              </a:rPr>
              <a:t>P</a:t>
            </a:r>
            <a:r>
              <a:rPr b="1" lang="en-US" sz="3200" spc="7" strike="noStrike">
                <a:solidFill>
                  <a:srgbClr val="000000"/>
                </a:solidFill>
                <a:latin typeface="Trebuchet MS"/>
              </a:rPr>
              <a:t>O</a:t>
            </a:r>
            <a:r>
              <a:rPr b="1" lang="en-US" sz="3200" spc="21" strike="noStrike">
                <a:solidFill>
                  <a:srgbClr val="000000"/>
                </a:solidFill>
                <a:latin typeface="Trebuchet MS"/>
              </a:rPr>
              <a:t>S</a:t>
            </a:r>
            <a:r>
              <a:rPr b="1" lang="en-US" sz="3200" spc="-32" strike="noStrike">
                <a:solidFill>
                  <a:srgbClr val="000000"/>
                </a:solidFill>
                <a:latin typeface="Trebuchet MS"/>
              </a:rPr>
              <a:t>I</a:t>
            </a:r>
            <a:r>
              <a:rPr b="1" lang="en-US" sz="3200" spc="-35" strike="noStrike">
                <a:solidFill>
                  <a:srgbClr val="000000"/>
                </a:solidFill>
                <a:latin typeface="Trebuchet MS"/>
              </a:rPr>
              <a:t>T</a:t>
            </a:r>
            <a:r>
              <a:rPr b="1" lang="en-US" sz="3200" spc="-32" strike="noStrike">
                <a:solidFill>
                  <a:srgbClr val="000000"/>
                </a:solidFill>
                <a:latin typeface="Trebuchet MS"/>
              </a:rPr>
              <a:t>I</a:t>
            </a:r>
            <a:r>
              <a:rPr b="1" lang="en-US" sz="3200" spc="7" strike="noStrike">
                <a:solidFill>
                  <a:srgbClr val="000000"/>
                </a:solidFill>
                <a:latin typeface="Trebuchet MS"/>
              </a:rPr>
              <a:t>O</a:t>
            </a:r>
            <a:r>
              <a:rPr b="1" lang="en-US" sz="3200" spc="-1" strike="noStrike">
                <a:solidFill>
                  <a:srgbClr val="000000"/>
                </a:solidFill>
                <a:latin typeface="Trebuchet MS"/>
              </a:rPr>
              <a:t>N</a:t>
            </a:r>
            <a:endParaRPr b="0" lang="en-IN" sz="3200" spc="-1" strike="noStrike">
              <a:latin typeface="Arial"/>
            </a:endParaRPr>
          </a:p>
        </p:txBody>
      </p:sp>
      <p:sp>
        <p:nvSpPr>
          <p:cNvPr id="394" name="PlaceHolder 2"/>
          <p:cNvSpPr>
            <a:spLocks noGrp="1"/>
          </p:cNvSpPr>
          <p:nvPr>
            <p:ph/>
          </p:nvPr>
        </p:nvSpPr>
        <p:spPr>
          <a:xfrm>
            <a:off x="2160000" y="2520000"/>
            <a:ext cx="8686080" cy="5077440"/>
          </a:xfrm>
          <a:prstGeom prst="rect">
            <a:avLst/>
          </a:prstGeom>
          <a:noFill/>
          <a:ln w="0">
            <a:noFill/>
          </a:ln>
        </p:spPr>
        <p:txBody>
          <a:bodyPr lIns="0" rIns="0" tIns="0" bIns="0" anchor="t">
            <a:noAutofit/>
          </a:bodyPr>
          <a:p>
            <a:pPr marL="432000" indent="-324000">
              <a:lnSpc>
                <a:spcPct val="100000"/>
              </a:lnSpc>
              <a:buClr>
                <a:srgbClr val="0d0d0d"/>
              </a:buClr>
              <a:buFont typeface="Wingdings" charset="2"/>
              <a:buChar char=""/>
            </a:pPr>
            <a:r>
              <a:rPr b="1" lang="en-US" sz="2400" spc="-1" strike="noStrike">
                <a:solidFill>
                  <a:srgbClr val="0d0d0d"/>
                </a:solidFill>
                <a:latin typeface="David CLM"/>
              </a:rPr>
              <a:t>Accuracy</a:t>
            </a:r>
            <a:r>
              <a:rPr b="0" lang="en-US" sz="2400" spc="-1" strike="noStrike">
                <a:solidFill>
                  <a:srgbClr val="0d0d0d"/>
                </a:solidFill>
                <a:latin typeface="David CLM"/>
              </a:rPr>
              <a:t>: Our system ensures precise identification with        advanced CNN algorithms.</a:t>
            </a:r>
            <a:endParaRPr b="0" lang="en-IN" sz="2400" spc="-1" strike="noStrike">
              <a:latin typeface="Arial"/>
            </a:endParaRPr>
          </a:p>
          <a:p>
            <a:pPr marL="432000" indent="-324000">
              <a:lnSpc>
                <a:spcPct val="100000"/>
              </a:lnSpc>
              <a:buClr>
                <a:srgbClr val="0d0d0d"/>
              </a:buClr>
              <a:buFont typeface="Wingdings" charset="2"/>
              <a:buChar char=""/>
            </a:pPr>
            <a:r>
              <a:rPr b="1" lang="en-US" sz="2400" spc="-1" strike="noStrike">
                <a:solidFill>
                  <a:srgbClr val="0d0d0d"/>
                </a:solidFill>
                <a:latin typeface="David CLM"/>
              </a:rPr>
              <a:t>Convenience</a:t>
            </a:r>
            <a:r>
              <a:rPr b="0" lang="en-US" sz="2400" spc="-1" strike="noStrike">
                <a:solidFill>
                  <a:srgbClr val="0d0d0d"/>
                </a:solidFill>
                <a:latin typeface="David CLM"/>
              </a:rPr>
              <a:t>: Users quickly identify produce without prior              knowledge.</a:t>
            </a:r>
            <a:endParaRPr b="0" lang="en-IN" sz="2400" spc="-1" strike="noStrike">
              <a:latin typeface="Arial"/>
            </a:endParaRPr>
          </a:p>
          <a:p>
            <a:pPr marL="432000" indent="-324000">
              <a:lnSpc>
                <a:spcPct val="100000"/>
              </a:lnSpc>
              <a:buClr>
                <a:srgbClr val="0d0d0d"/>
              </a:buClr>
              <a:buFont typeface="Wingdings" charset="2"/>
              <a:buChar char=""/>
            </a:pPr>
            <a:r>
              <a:rPr b="1" lang="en-US" sz="2400" spc="-1" strike="noStrike">
                <a:solidFill>
                  <a:srgbClr val="0d0d0d"/>
                </a:solidFill>
                <a:latin typeface="David CLM"/>
              </a:rPr>
              <a:t>Time-saving</a:t>
            </a:r>
            <a:r>
              <a:rPr b="0" lang="en-US" sz="2400" spc="-1" strike="noStrike">
                <a:solidFill>
                  <a:srgbClr val="0d0d0d"/>
                </a:solidFill>
                <a:latin typeface="David CLM"/>
              </a:rPr>
              <a:t>: Eliminates manual searching in grocery stores.</a:t>
            </a:r>
            <a:endParaRPr b="0" lang="en-IN" sz="2400" spc="-1" strike="noStrike">
              <a:latin typeface="Arial"/>
            </a:endParaRPr>
          </a:p>
          <a:p>
            <a:pPr marL="432000" indent="-324000">
              <a:lnSpc>
                <a:spcPct val="100000"/>
              </a:lnSpc>
              <a:buClr>
                <a:srgbClr val="0d0d0d"/>
              </a:buClr>
              <a:buFont typeface="Wingdings" charset="2"/>
              <a:buChar char=""/>
            </a:pPr>
            <a:r>
              <a:rPr b="1" lang="en-US" sz="2400" spc="-1" strike="noStrike">
                <a:solidFill>
                  <a:srgbClr val="0d0d0d"/>
                </a:solidFill>
                <a:latin typeface="David CLM"/>
              </a:rPr>
              <a:t>Efficiency</a:t>
            </a:r>
            <a:r>
              <a:rPr b="0" lang="en-US" sz="2400" spc="-1" strike="noStrike">
                <a:solidFill>
                  <a:srgbClr val="0d0d0d"/>
                </a:solidFill>
                <a:latin typeface="David CLM"/>
              </a:rPr>
              <a:t>: Automated sorting reduces labor and costs.</a:t>
            </a:r>
            <a:endParaRPr b="0" lang="en-IN" sz="2400" spc="-1" strike="noStrike">
              <a:latin typeface="Arial"/>
            </a:endParaRPr>
          </a:p>
          <a:p>
            <a:pPr marL="432000" indent="-324000">
              <a:lnSpc>
                <a:spcPct val="100000"/>
              </a:lnSpc>
              <a:buClr>
                <a:srgbClr val="0d0d0d"/>
              </a:buClr>
              <a:buFont typeface="Wingdings" charset="2"/>
              <a:buChar char=""/>
            </a:pPr>
            <a:r>
              <a:rPr b="1" lang="en-US" sz="2400" spc="-1" strike="noStrike">
                <a:solidFill>
                  <a:srgbClr val="0d0d0d"/>
                </a:solidFill>
                <a:latin typeface="David CLM"/>
              </a:rPr>
              <a:t>Quality Control</a:t>
            </a:r>
            <a:r>
              <a:rPr b="0" lang="en-US" sz="2400" spc="-1" strike="noStrike">
                <a:solidFill>
                  <a:srgbClr val="0d0d0d"/>
                </a:solidFill>
                <a:latin typeface="David CLM"/>
              </a:rPr>
              <a:t>: Ensures consistent product quality and         satisfaction.</a:t>
            </a:r>
            <a:endParaRPr b="0" lang="en-IN" sz="2400" spc="-1" strike="noStrike">
              <a:latin typeface="Arial"/>
            </a:endParaRPr>
          </a:p>
        </p:txBody>
      </p:sp>
      <p:sp>
        <p:nvSpPr>
          <p:cNvPr id="395" name="PlaceHolder 3"/>
          <p:cNvSpPr>
            <a:spLocks noGrp="1"/>
          </p:cNvSpPr>
          <p:nvPr>
            <p:ph type="sldNum" idx="25"/>
          </p:nvPr>
        </p:nvSpPr>
        <p:spPr>
          <a:xfrm>
            <a:off x="11353320" y="6473160"/>
            <a:ext cx="150480" cy="3984120"/>
          </a:xfrm>
          <a:prstGeom prst="rect">
            <a:avLst/>
          </a:prstGeom>
          <a:noFill/>
          <a:ln w="0">
            <a:noFill/>
          </a:ln>
        </p:spPr>
        <p:txBody>
          <a:bodyPr lIns="0" rIns="0" tIns="6840" bIns="0" anchor="t">
            <a:noAutofit/>
          </a:bodyPr>
          <a:lstStyle>
            <a:lvl1pPr marL="38160" indent="0">
              <a:lnSpc>
                <a:spcPct val="100000"/>
              </a:lnSpc>
              <a:spcBef>
                <a:spcPts val="54"/>
              </a:spcBef>
              <a:buNone/>
              <a:tabLst>
                <a:tab algn="l" pos="0"/>
              </a:tabLst>
              <a:defRPr b="0" lang="en-US" sz="1100" spc="7" strike="noStrike">
                <a:solidFill>
                  <a:srgbClr val="2d936b"/>
                </a:solidFill>
                <a:latin typeface="Trebuchet MS"/>
              </a:defRPr>
            </a:lvl1pPr>
          </a:lstStyle>
          <a:p>
            <a:pPr marL="38160" indent="0">
              <a:lnSpc>
                <a:spcPct val="100000"/>
              </a:lnSpc>
              <a:spcBef>
                <a:spcPts val="54"/>
              </a:spcBef>
              <a:buNone/>
              <a:tabLst>
                <a:tab algn="l" pos="0"/>
              </a:tabLst>
            </a:pPr>
            <a:fld id="{1E27D881-08B6-427B-B9BC-CE359FC6A69A}" type="slidenum">
              <a:rPr b="0" lang="en-US" sz="1100" spc="7" strike="noStrike">
                <a:solidFill>
                  <a:srgbClr val="2d936b"/>
                </a:solidFill>
                <a:latin typeface="Trebuchet MS"/>
              </a:rPr>
              <a:t>&lt;number&gt;</a:t>
            </a:fld>
            <a:endParaRPr b="0" lang="en-IN" sz="1100" spc="-1" strike="noStrike">
              <a:latin typeface="Times New Roman"/>
            </a:endParaRPr>
          </a:p>
        </p:txBody>
      </p:sp>
      <p:pic>
        <p:nvPicPr>
          <p:cNvPr id="396" name="object 7" descr=""/>
          <p:cNvPicPr/>
          <p:nvPr/>
        </p:nvPicPr>
        <p:blipFill>
          <a:blip r:embed="rId2"/>
          <a:stretch/>
        </p:blipFill>
        <p:spPr>
          <a:xfrm>
            <a:off x="676440" y="6467400"/>
            <a:ext cx="2142360" cy="199440"/>
          </a:xfrm>
          <a:prstGeom prst="rect">
            <a:avLst/>
          </a:prstGeom>
          <a:ln w="0">
            <a:noFill/>
          </a:ln>
        </p:spPr>
      </p:pic>
      <p:sp>
        <p:nvSpPr>
          <p:cNvPr id="397" name="object 8"/>
          <p:cNvSpPr/>
          <p:nvPr/>
        </p:nvSpPr>
        <p:spPr>
          <a:xfrm>
            <a:off x="739800" y="6473160"/>
            <a:ext cx="1798200" cy="173880"/>
          </a:xfrm>
          <a:prstGeom prst="rect">
            <a:avLst/>
          </a:prstGeom>
          <a:noFill/>
          <a:ln w="0">
            <a:noFill/>
          </a:ln>
        </p:spPr>
        <p:style>
          <a:lnRef idx="0"/>
          <a:fillRef idx="0"/>
          <a:effectRef idx="0"/>
          <a:fontRef idx="minor"/>
        </p:style>
        <p:txBody>
          <a:bodyPr lIns="0" rIns="0" tIns="6840" bIns="0" anchor="t">
            <a:spAutoFit/>
          </a:bodyPr>
          <a:p>
            <a:pPr marL="12600">
              <a:lnSpc>
                <a:spcPct val="100000"/>
              </a:lnSpc>
              <a:spcBef>
                <a:spcPts val="54"/>
              </a:spcBef>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399"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400"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401"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402" name="object 6" descr=""/>
          <p:cNvPicPr/>
          <p:nvPr/>
        </p:nvPicPr>
        <p:blipFill>
          <a:blip r:embed="rId1"/>
          <a:stretch/>
        </p:blipFill>
        <p:spPr>
          <a:xfrm>
            <a:off x="66600" y="3429000"/>
            <a:ext cx="1304280" cy="3371040"/>
          </a:xfrm>
          <a:prstGeom prst="rect">
            <a:avLst/>
          </a:prstGeom>
          <a:ln w="0">
            <a:noFill/>
          </a:ln>
        </p:spPr>
      </p:pic>
      <p:sp>
        <p:nvSpPr>
          <p:cNvPr id="403" name="PlaceHolder 1"/>
          <p:cNvSpPr>
            <a:spLocks noGrp="1"/>
          </p:cNvSpPr>
          <p:nvPr>
            <p:ph type="title"/>
          </p:nvPr>
        </p:nvSpPr>
        <p:spPr>
          <a:xfrm>
            <a:off x="755280" y="385560"/>
            <a:ext cx="10680480" cy="1161360"/>
          </a:xfrm>
          <a:prstGeom prst="rect">
            <a:avLst/>
          </a:prstGeom>
          <a:noFill/>
          <a:ln w="0">
            <a:noFill/>
          </a:ln>
        </p:spPr>
        <p:txBody>
          <a:bodyPr lIns="0" rIns="0" tIns="16560" bIns="0" anchor="t">
            <a:noAutofit/>
          </a:bodyPr>
          <a:p>
            <a:pPr marL="12600" indent="0">
              <a:lnSpc>
                <a:spcPct val="100000"/>
              </a:lnSpc>
              <a:spcBef>
                <a:spcPts val="130"/>
              </a:spcBef>
              <a:buNone/>
              <a:tabLst>
                <a:tab algn="l" pos="0"/>
              </a:tabLst>
            </a:pPr>
            <a:r>
              <a:rPr b="1" lang="en-US" sz="4250" spc="9" strike="noStrike">
                <a:solidFill>
                  <a:srgbClr val="000000"/>
                </a:solidFill>
                <a:latin typeface="Trebuchet MS"/>
              </a:rPr>
              <a:t>THE</a:t>
            </a:r>
            <a:r>
              <a:rPr b="1" lang="en-US" sz="4250" spc="15" strike="noStrike">
                <a:solidFill>
                  <a:srgbClr val="000000"/>
                </a:solidFill>
                <a:latin typeface="Trebuchet MS"/>
              </a:rPr>
              <a:t> </a:t>
            </a:r>
            <a:r>
              <a:rPr b="1" lang="en-US" sz="4250" spc="7" strike="noStrike">
                <a:solidFill>
                  <a:srgbClr val="000000"/>
                </a:solidFill>
                <a:latin typeface="Trebuchet MS"/>
              </a:rPr>
              <a:t>WOW</a:t>
            </a:r>
            <a:r>
              <a:rPr b="1" lang="en-US" sz="4250" spc="80" strike="noStrike">
                <a:solidFill>
                  <a:srgbClr val="000000"/>
                </a:solidFill>
                <a:latin typeface="Trebuchet MS"/>
              </a:rPr>
              <a:t> </a:t>
            </a:r>
            <a:r>
              <a:rPr b="1" lang="en-US" sz="4250" spc="7" strike="noStrike">
                <a:solidFill>
                  <a:srgbClr val="000000"/>
                </a:solidFill>
                <a:latin typeface="Trebuchet MS"/>
              </a:rPr>
              <a:t>IN</a:t>
            </a:r>
            <a:r>
              <a:rPr b="1" lang="en-US" sz="4250" spc="-7" strike="noStrike">
                <a:solidFill>
                  <a:srgbClr val="000000"/>
                </a:solidFill>
                <a:latin typeface="Trebuchet MS"/>
              </a:rPr>
              <a:t> </a:t>
            </a:r>
            <a:r>
              <a:rPr b="1" lang="en-US" sz="4250" spc="9" strike="noStrike">
                <a:solidFill>
                  <a:srgbClr val="000000"/>
                </a:solidFill>
                <a:latin typeface="Trebuchet MS"/>
              </a:rPr>
              <a:t>YOUR</a:t>
            </a:r>
            <a:r>
              <a:rPr b="1" lang="en-US" sz="4250" spc="-12" strike="noStrike">
                <a:solidFill>
                  <a:srgbClr val="000000"/>
                </a:solidFill>
                <a:latin typeface="Trebuchet MS"/>
              </a:rPr>
              <a:t> </a:t>
            </a:r>
            <a:r>
              <a:rPr b="1" lang="en-US" sz="4250" spc="15" strike="noStrike">
                <a:solidFill>
                  <a:srgbClr val="000000"/>
                </a:solidFill>
                <a:latin typeface="Trebuchet MS"/>
              </a:rPr>
              <a:t>SOLUTION</a:t>
            </a:r>
            <a:endParaRPr b="0" lang="en-IN" sz="4250" spc="-1" strike="noStrike">
              <a:latin typeface="Arial"/>
            </a:endParaRPr>
          </a:p>
        </p:txBody>
      </p:sp>
      <p:sp>
        <p:nvSpPr>
          <p:cNvPr id="404" name="PlaceHolder 2"/>
          <p:cNvSpPr>
            <a:spLocks noGrp="1"/>
          </p:cNvSpPr>
          <p:nvPr>
            <p:ph/>
          </p:nvPr>
        </p:nvSpPr>
        <p:spPr>
          <a:xfrm>
            <a:off x="1324080" y="1980000"/>
            <a:ext cx="9475560" cy="5039640"/>
          </a:xfrm>
          <a:prstGeom prst="rect">
            <a:avLst/>
          </a:prstGeom>
          <a:noFill/>
          <a:ln w="0">
            <a:noFill/>
          </a:ln>
        </p:spPr>
        <p:txBody>
          <a:bodyPr lIns="0" rIns="0" tIns="0" bIns="0" anchor="t">
            <a:noAutofit/>
          </a:bodyPr>
          <a:p>
            <a:pPr indent="0">
              <a:lnSpc>
                <a:spcPct val="100000"/>
              </a:lnSpc>
              <a:buNone/>
              <a:tabLst>
                <a:tab algn="l" pos="0"/>
              </a:tabLst>
            </a:pP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1. </a:t>
            </a:r>
            <a:r>
              <a:rPr b="1" lang="en-US" sz="2400" spc="-1" strike="noStrike">
                <a:solidFill>
                  <a:srgbClr val="0d0d0d"/>
                </a:solidFill>
                <a:latin typeface="David CLM"/>
              </a:rPr>
              <a:t>Real-time Adaptability: </a:t>
            </a:r>
            <a:r>
              <a:rPr b="0" lang="en-US" sz="2400" spc="-1" strike="noStrike">
                <a:solidFill>
                  <a:srgbClr val="0d0d0d"/>
                </a:solidFill>
                <a:latin typeface="David CLM"/>
              </a:rPr>
              <a:t>Ensures accuracy and adjusts to changing       produce attributes swiftly.</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2. </a:t>
            </a:r>
            <a:r>
              <a:rPr b="1" lang="en-US" sz="2400" spc="-1" strike="noStrike">
                <a:solidFill>
                  <a:srgbClr val="0d0d0d"/>
                </a:solidFill>
                <a:latin typeface="David CLM"/>
              </a:rPr>
              <a:t>Seamless Integration:</a:t>
            </a:r>
            <a:r>
              <a:rPr b="0" lang="en-US" sz="2400" spc="-1" strike="noStrike">
                <a:solidFill>
                  <a:srgbClr val="0d0d0d"/>
                </a:solidFill>
                <a:latin typeface="David CLM"/>
              </a:rPr>
              <a:t> Easily fits into existing setups across agriculture,    food processing, and retail.</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3. </a:t>
            </a:r>
            <a:r>
              <a:rPr b="1" lang="en-US" sz="2400" spc="-1" strike="noStrike">
                <a:solidFill>
                  <a:srgbClr val="0d0d0d"/>
                </a:solidFill>
                <a:latin typeface="David CLM"/>
              </a:rPr>
              <a:t>Environmental Impact</a:t>
            </a:r>
            <a:r>
              <a:rPr b="0" lang="en-US" sz="2400" spc="-1" strike="noStrike">
                <a:solidFill>
                  <a:srgbClr val="0d0d0d"/>
                </a:solidFill>
                <a:latin typeface="David CLM"/>
              </a:rPr>
              <a:t>: Reduces food waste, supporting sustainability           goals in industries.</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4. </a:t>
            </a:r>
            <a:r>
              <a:rPr b="1" lang="en-US" sz="2400" spc="-1" strike="noStrike">
                <a:solidFill>
                  <a:srgbClr val="0d0d0d"/>
                </a:solidFill>
                <a:latin typeface="David CLM"/>
              </a:rPr>
              <a:t>Continuous Improvement</a:t>
            </a:r>
            <a:r>
              <a:rPr b="0" lang="en-US" sz="2400" spc="-1" strike="noStrike">
                <a:solidFill>
                  <a:srgbClr val="0d0d0d"/>
                </a:solidFill>
                <a:latin typeface="David CLM"/>
              </a:rPr>
              <a:t>: Utilizes machine learning for ongoing enhancements in accuracy.</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5. </a:t>
            </a:r>
            <a:r>
              <a:rPr b="1" lang="en-US" sz="2400" spc="-1" strike="noStrike">
                <a:solidFill>
                  <a:srgbClr val="0d0d0d"/>
                </a:solidFill>
                <a:latin typeface="David CLM"/>
              </a:rPr>
              <a:t>Intuitive User Interface:</a:t>
            </a:r>
            <a:r>
              <a:rPr b="0" lang="en-US" sz="2400" spc="-1" strike="noStrike">
                <a:solidFill>
                  <a:srgbClr val="0d0d0d"/>
                </a:solidFill>
                <a:latin typeface="David CLM"/>
              </a:rPr>
              <a:t> Simplifies interaction, enabling effortless                  sorting process management.</a:t>
            </a:r>
            <a:endParaRPr b="0" lang="en-IN" sz="2400" spc="-1" strike="noStrike">
              <a:latin typeface="Arial"/>
            </a:endParaRPr>
          </a:p>
        </p:txBody>
      </p:sp>
      <p:sp>
        <p:nvSpPr>
          <p:cNvPr id="405" name="object 8"/>
          <p:cNvSpPr/>
          <p:nvPr/>
        </p:nvSpPr>
        <p:spPr>
          <a:xfrm>
            <a:off x="11277360" y="6473160"/>
            <a:ext cx="22788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8563CB13-614F-4E0B-AD7C-191C82C6271D}" type="slidenum">
              <a:rPr b="0" lang="en-US" sz="1100" spc="7" strike="noStrike">
                <a:solidFill>
                  <a:srgbClr val="2d936b"/>
                </a:solidFill>
                <a:latin typeface="Trebuchet MS"/>
                <a:ea typeface="DejaVu Sans"/>
              </a:rPr>
              <a:t>&lt;number&gt;</a:t>
            </a:fld>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object 2"/>
          <p:cNvSpPr/>
          <p:nvPr/>
        </p:nvSpPr>
        <p:spPr>
          <a:xfrm>
            <a:off x="752400" y="6486120"/>
            <a:ext cx="1773000" cy="323640"/>
          </a:xfrm>
          <a:prstGeom prst="rect">
            <a:avLst/>
          </a:prstGeom>
          <a:noFill/>
          <a:ln w="0">
            <a:noFill/>
          </a:ln>
        </p:spPr>
        <p:style>
          <a:lnRef idx="0"/>
          <a:fillRef idx="0"/>
          <a:effectRef idx="0"/>
          <a:fontRef idx="minor"/>
        </p:style>
        <p:txBody>
          <a:bodyPr lIns="0" rIns="0" tIns="0" bIns="0" anchor="t">
            <a:spAutoFit/>
          </a:bodyPr>
          <a:p>
            <a:pPr>
              <a:lnSpc>
                <a:spcPts val="1276"/>
              </a:lnSpc>
            </a:pPr>
            <a:r>
              <a:rPr b="0" lang="en-US" sz="1100" spc="15" strike="noStrike">
                <a:solidFill>
                  <a:srgbClr val="2d83c3"/>
                </a:solidFill>
                <a:latin typeface="Trebuchet MS"/>
                <a:ea typeface="DejaVu Sans"/>
              </a:rPr>
              <a:t>3/21/202</a:t>
            </a:r>
            <a:r>
              <a:rPr b="0" lang="en-US" sz="1100" spc="7" strike="noStrike">
                <a:solidFill>
                  <a:srgbClr val="2d83c3"/>
                </a:solidFill>
                <a:latin typeface="Trebuchet MS"/>
                <a:ea typeface="DejaVu Sans"/>
              </a:rPr>
              <a:t>4</a:t>
            </a:r>
            <a:r>
              <a:rPr b="0" lang="en-US" sz="1100" spc="-1" strike="noStrike">
                <a:solidFill>
                  <a:srgbClr val="2d83c3"/>
                </a:solidFill>
                <a:latin typeface="Trebuchet MS"/>
                <a:ea typeface="DejaVu Sans"/>
              </a:rPr>
              <a:t> </a:t>
            </a:r>
            <a:r>
              <a:rPr b="0" lang="en-US" sz="1100" spc="126" strike="noStrike">
                <a:solidFill>
                  <a:srgbClr val="2d83c3"/>
                </a:solidFill>
                <a:latin typeface="Trebuchet MS"/>
                <a:ea typeface="DejaVu Sans"/>
              </a:rPr>
              <a:t> </a:t>
            </a:r>
            <a:r>
              <a:rPr b="1" lang="en-US" sz="1100" spc="46" strike="noStrike">
                <a:solidFill>
                  <a:srgbClr val="2d83c3"/>
                </a:solidFill>
                <a:latin typeface="Trebuchet MS"/>
                <a:ea typeface="DejaVu Sans"/>
              </a:rPr>
              <a:t>A</a:t>
            </a:r>
            <a:r>
              <a:rPr b="1" lang="en-US" sz="1100" spc="9" strike="noStrike">
                <a:solidFill>
                  <a:srgbClr val="2d83c3"/>
                </a:solidFill>
                <a:latin typeface="Trebuchet MS"/>
                <a:ea typeface="DejaVu Sans"/>
              </a:rPr>
              <a:t>nnu</a:t>
            </a:r>
            <a:r>
              <a:rPr b="1" lang="en-US" sz="1100" spc="7" strike="noStrike">
                <a:solidFill>
                  <a:srgbClr val="2d83c3"/>
                </a:solidFill>
                <a:latin typeface="Trebuchet MS"/>
                <a:ea typeface="DejaVu Sans"/>
              </a:rPr>
              <a:t>al</a:t>
            </a:r>
            <a:r>
              <a:rPr b="1" lang="en-US" sz="1100" spc="-140" strike="noStrike">
                <a:solidFill>
                  <a:srgbClr val="2d83c3"/>
                </a:solidFill>
                <a:latin typeface="Trebuchet MS"/>
                <a:ea typeface="DejaVu Sans"/>
              </a:rPr>
              <a:t> </a:t>
            </a:r>
            <a:r>
              <a:rPr b="1" lang="en-US" sz="1100" spc="-1" strike="noStrike">
                <a:solidFill>
                  <a:srgbClr val="2d83c3"/>
                </a:solidFill>
                <a:latin typeface="Trebuchet MS"/>
                <a:ea typeface="DejaVu Sans"/>
              </a:rPr>
              <a:t>R</a:t>
            </a:r>
            <a:r>
              <a:rPr b="1" lang="en-US" sz="1100" spc="29" strike="noStrike">
                <a:solidFill>
                  <a:srgbClr val="2d83c3"/>
                </a:solidFill>
                <a:latin typeface="Trebuchet MS"/>
                <a:ea typeface="DejaVu Sans"/>
              </a:rPr>
              <a:t>e</a:t>
            </a:r>
            <a:r>
              <a:rPr b="1" lang="en-US" sz="1100" spc="86" strike="noStrike">
                <a:solidFill>
                  <a:srgbClr val="2d83c3"/>
                </a:solidFill>
                <a:latin typeface="Trebuchet MS"/>
                <a:ea typeface="DejaVu Sans"/>
              </a:rPr>
              <a:t>v</a:t>
            </a:r>
            <a:r>
              <a:rPr b="1" lang="en-US" sz="1100" spc="-35" strike="noStrike">
                <a:solidFill>
                  <a:srgbClr val="2d83c3"/>
                </a:solidFill>
                <a:latin typeface="Trebuchet MS"/>
                <a:ea typeface="DejaVu Sans"/>
              </a:rPr>
              <a:t>i</a:t>
            </a:r>
            <a:r>
              <a:rPr b="1" lang="en-US" sz="1100" spc="29" strike="noStrike">
                <a:solidFill>
                  <a:srgbClr val="2d83c3"/>
                </a:solidFill>
                <a:latin typeface="Trebuchet MS"/>
                <a:ea typeface="DejaVu Sans"/>
              </a:rPr>
              <a:t>e</a:t>
            </a:r>
            <a:r>
              <a:rPr b="1" lang="en-US" sz="1100" spc="9" strike="noStrike">
                <a:solidFill>
                  <a:srgbClr val="2d83c3"/>
                </a:solidFill>
                <a:latin typeface="Trebuchet MS"/>
                <a:ea typeface="DejaVu Sans"/>
              </a:rPr>
              <a:t>w</a:t>
            </a:r>
            <a:endParaRPr b="0" lang="en-IN" sz="1100" spc="-1" strike="noStrike">
              <a:latin typeface="Arial"/>
            </a:endParaRPr>
          </a:p>
        </p:txBody>
      </p:sp>
      <p:sp>
        <p:nvSpPr>
          <p:cNvPr id="407" name="object 3"/>
          <p:cNvSpPr/>
          <p:nvPr/>
        </p:nvSpPr>
        <p:spPr>
          <a:xfrm>
            <a:off x="9353520" y="5362560"/>
            <a:ext cx="456480" cy="456480"/>
          </a:xfrm>
          <a:custGeom>
            <a:avLst/>
            <a:gdLst>
              <a:gd name="textAreaLeft" fmla="*/ 0 w 456480"/>
              <a:gd name="textAreaRight" fmla="*/ 457200 w 456480"/>
              <a:gd name="textAreaTop" fmla="*/ 0 h 456480"/>
              <a:gd name="textAreaBottom" fmla="*/ 457200 h 45648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sp>
      <p:sp>
        <p:nvSpPr>
          <p:cNvPr id="408" name="object 4"/>
          <p:cNvSpPr/>
          <p:nvPr/>
        </p:nvSpPr>
        <p:spPr>
          <a:xfrm>
            <a:off x="6696000" y="1695600"/>
            <a:ext cx="313560" cy="323280"/>
          </a:xfrm>
          <a:custGeom>
            <a:avLst/>
            <a:gdLst>
              <a:gd name="textAreaLeft" fmla="*/ 0 w 313560"/>
              <a:gd name="textAreaRight" fmla="*/ 314280 w 313560"/>
              <a:gd name="textAreaTop" fmla="*/ 0 h 323280"/>
              <a:gd name="textAreaBottom" fmla="*/ 324000 h 32328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sp>
      <p:sp>
        <p:nvSpPr>
          <p:cNvPr id="409" name="object 5"/>
          <p:cNvSpPr/>
          <p:nvPr/>
        </p:nvSpPr>
        <p:spPr>
          <a:xfrm>
            <a:off x="9353520" y="5896080"/>
            <a:ext cx="180360" cy="180360"/>
          </a:xfrm>
          <a:custGeom>
            <a:avLst/>
            <a:gdLst>
              <a:gd name="textAreaLeft" fmla="*/ 0 w 180360"/>
              <a:gd name="textAreaRight" fmla="*/ 181080 w 180360"/>
              <a:gd name="textAreaTop" fmla="*/ 0 h 180360"/>
              <a:gd name="textAreaBottom" fmla="*/ 181080 h 1803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sp>
      <p:pic>
        <p:nvPicPr>
          <p:cNvPr id="410" name="object 6" descr=""/>
          <p:cNvPicPr/>
          <p:nvPr/>
        </p:nvPicPr>
        <p:blipFill>
          <a:blip r:embed="rId1"/>
          <a:stretch/>
        </p:blipFill>
        <p:spPr>
          <a:xfrm>
            <a:off x="1666800" y="6467400"/>
            <a:ext cx="75600" cy="177120"/>
          </a:xfrm>
          <a:prstGeom prst="rect">
            <a:avLst/>
          </a:prstGeom>
          <a:ln w="0">
            <a:noFill/>
          </a:ln>
        </p:spPr>
      </p:pic>
      <p:sp>
        <p:nvSpPr>
          <p:cNvPr id="411" name="object 9"/>
          <p:cNvSpPr/>
          <p:nvPr/>
        </p:nvSpPr>
        <p:spPr>
          <a:xfrm>
            <a:off x="11277360" y="6473160"/>
            <a:ext cx="227880" cy="173880"/>
          </a:xfrm>
          <a:prstGeom prst="rect">
            <a:avLst/>
          </a:prstGeom>
          <a:noFill/>
          <a:ln w="0">
            <a:noFill/>
          </a:ln>
        </p:spPr>
        <p:style>
          <a:lnRef idx="0"/>
          <a:fillRef idx="0"/>
          <a:effectRef idx="0"/>
          <a:fontRef idx="minor"/>
        </p:style>
        <p:txBody>
          <a:bodyPr lIns="0" rIns="0" tIns="6840" bIns="0" anchor="t">
            <a:spAutoFit/>
          </a:bodyPr>
          <a:p>
            <a:pPr marL="38160">
              <a:lnSpc>
                <a:spcPct val="100000"/>
              </a:lnSpc>
              <a:spcBef>
                <a:spcPts val="54"/>
              </a:spcBef>
            </a:pPr>
            <a:fld id="{ED6EC107-70CB-40E1-B528-F56550F1A2D8}" type="slidenum">
              <a:rPr b="0" lang="en-US" sz="1100" spc="7" strike="noStrike">
                <a:solidFill>
                  <a:srgbClr val="2d936b"/>
                </a:solidFill>
                <a:latin typeface="Trebuchet MS"/>
                <a:ea typeface="DejaVu Sans"/>
              </a:rPr>
              <a:t>&lt;number&gt;</a:t>
            </a:fld>
            <a:endParaRPr b="0" lang="en-IN" sz="1100" spc="-1" strike="noStrike">
              <a:latin typeface="Arial"/>
            </a:endParaRPr>
          </a:p>
        </p:txBody>
      </p:sp>
      <p:sp>
        <p:nvSpPr>
          <p:cNvPr id="412" name="object 8"/>
          <p:cNvSpPr/>
          <p:nvPr/>
        </p:nvSpPr>
        <p:spPr>
          <a:xfrm>
            <a:off x="720000" y="540000"/>
            <a:ext cx="3303360" cy="56160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r>
              <a:rPr b="1" lang="en-US" sz="3600" spc="9" strike="noStrike">
                <a:solidFill>
                  <a:srgbClr val="000000"/>
                </a:solidFill>
                <a:latin typeface="Bahnschrift SemiBold"/>
                <a:ea typeface="DejaVu Sans"/>
              </a:rPr>
              <a:t>M</a:t>
            </a:r>
            <a:r>
              <a:rPr b="1" lang="en-US" sz="3600" spc="-1" strike="noStrike">
                <a:solidFill>
                  <a:srgbClr val="000000"/>
                </a:solidFill>
                <a:latin typeface="Bahnschrift SemiBold"/>
                <a:ea typeface="DejaVu Sans"/>
              </a:rPr>
              <a:t>O</a:t>
            </a:r>
            <a:r>
              <a:rPr b="1" lang="en-US" sz="3600" spc="-15" strike="noStrike">
                <a:solidFill>
                  <a:srgbClr val="000000"/>
                </a:solidFill>
                <a:latin typeface="Bahnschrift SemiBold"/>
                <a:ea typeface="DejaVu Sans"/>
              </a:rPr>
              <a:t>D</a:t>
            </a:r>
            <a:r>
              <a:rPr b="1" lang="en-US" sz="3600" spc="-35" strike="noStrike">
                <a:solidFill>
                  <a:srgbClr val="000000"/>
                </a:solidFill>
                <a:latin typeface="Bahnschrift SemiBold"/>
                <a:ea typeface="DejaVu Sans"/>
              </a:rPr>
              <a:t>E</a:t>
            </a:r>
            <a:r>
              <a:rPr b="1" lang="en-US" sz="3600" spc="-32" strike="noStrike">
                <a:solidFill>
                  <a:srgbClr val="000000"/>
                </a:solidFill>
                <a:latin typeface="Bahnschrift SemiBold"/>
                <a:ea typeface="DejaVu Sans"/>
              </a:rPr>
              <a:t>LL</a:t>
            </a:r>
            <a:r>
              <a:rPr b="1" lang="en-US" sz="3600" spc="-7" strike="noStrike">
                <a:solidFill>
                  <a:srgbClr val="000000"/>
                </a:solidFill>
                <a:latin typeface="Bahnschrift SemiBold"/>
                <a:ea typeface="DejaVu Sans"/>
              </a:rPr>
              <a:t>I</a:t>
            </a:r>
            <a:r>
              <a:rPr b="1" lang="en-US" sz="3600" spc="26" strike="noStrike">
                <a:solidFill>
                  <a:srgbClr val="000000"/>
                </a:solidFill>
                <a:latin typeface="Bahnschrift SemiBold"/>
                <a:ea typeface="DejaVu Sans"/>
              </a:rPr>
              <a:t>N</a:t>
            </a:r>
            <a:r>
              <a:rPr b="1" lang="en-US" sz="3600" spc="1" strike="noStrike">
                <a:solidFill>
                  <a:srgbClr val="000000"/>
                </a:solidFill>
                <a:latin typeface="Bahnschrift SemiBold"/>
                <a:ea typeface="DejaVu Sans"/>
              </a:rPr>
              <a:t>G</a:t>
            </a:r>
            <a:endParaRPr b="0" lang="en-IN" sz="3600" spc="-1" strike="noStrike">
              <a:latin typeface="Arial"/>
            </a:endParaRPr>
          </a:p>
        </p:txBody>
      </p:sp>
      <p:sp>
        <p:nvSpPr>
          <p:cNvPr id="413" name="PlaceHolder 1"/>
          <p:cNvSpPr>
            <a:spLocks noGrp="1"/>
          </p:cNvSpPr>
          <p:nvPr>
            <p:ph/>
          </p:nvPr>
        </p:nvSpPr>
        <p:spPr>
          <a:xfrm>
            <a:off x="433080" y="2340000"/>
            <a:ext cx="11086560" cy="5446800"/>
          </a:xfrm>
          <a:prstGeom prst="rect">
            <a:avLst/>
          </a:prstGeom>
          <a:noFill/>
          <a:ln w="0">
            <a:noFill/>
          </a:ln>
        </p:spPr>
        <p:txBody>
          <a:bodyPr lIns="0" rIns="0" tIns="0" bIns="0" anchor="t">
            <a:noAutofit/>
          </a:bodyPr>
          <a:p>
            <a:pPr indent="0">
              <a:lnSpc>
                <a:spcPct val="100000"/>
              </a:lnSpc>
              <a:buNone/>
              <a:tabLst>
                <a:tab algn="l" pos="0"/>
              </a:tabLst>
            </a:pPr>
            <a:r>
              <a:rPr b="0" lang="en-US" sz="2400" spc="-1" strike="noStrike">
                <a:solidFill>
                  <a:srgbClr val="0d0d0d"/>
                </a:solidFill>
                <a:latin typeface="David CLM"/>
              </a:rPr>
              <a:t>We utilize MobileNetV2, a robust CNN architecture, trained extensively on a                    diverse dataset of fruits and vegetables.</a:t>
            </a:r>
            <a:endParaRPr b="0" lang="en-IN" sz="2400" spc="-1" strike="noStrike">
              <a:latin typeface="Arial"/>
            </a:endParaRPr>
          </a:p>
          <a:p>
            <a:pPr indent="0">
              <a:lnSpc>
                <a:spcPct val="100000"/>
              </a:lnSpc>
              <a:buNone/>
              <a:tabLst>
                <a:tab algn="l" pos="0"/>
              </a:tabLst>
            </a:pPr>
            <a:r>
              <a:rPr b="1" lang="en-US" sz="2400" spc="-1" strike="noStrike">
                <a:solidFill>
                  <a:srgbClr val="0d0d0d"/>
                </a:solidFill>
                <a:latin typeface="David CLM"/>
              </a:rPr>
              <a:t>Input Layer:</a:t>
            </a:r>
            <a:r>
              <a:rPr b="0" lang="en-US" sz="2400" spc="-1" strike="noStrike">
                <a:solidFill>
                  <a:srgbClr val="0d0d0d"/>
                </a:solidFill>
                <a:latin typeface="David CLM"/>
              </a:rPr>
              <a:t> Receives RGB image data, resized for uniformity across the dataset.</a:t>
            </a:r>
            <a:endParaRPr b="0" lang="en-IN" sz="2400" spc="-1" strike="noStrike">
              <a:latin typeface="Arial"/>
            </a:endParaRPr>
          </a:p>
          <a:p>
            <a:pPr indent="0">
              <a:lnSpc>
                <a:spcPct val="100000"/>
              </a:lnSpc>
              <a:buNone/>
              <a:tabLst>
                <a:tab algn="l" pos="0"/>
              </a:tabLst>
            </a:pPr>
            <a:r>
              <a:rPr b="0" lang="en-US" sz="2400" spc="-1" strike="noStrike">
                <a:solidFill>
                  <a:srgbClr val="0d0d0d"/>
                </a:solidFill>
                <a:latin typeface="David CLM"/>
              </a:rPr>
              <a:t>Convolutional Layers: Extract features like edges and textures using convolutional           filters.</a:t>
            </a:r>
            <a:endParaRPr b="0" lang="en-IN" sz="2400" spc="-1" strike="noStrike">
              <a:latin typeface="Arial"/>
            </a:endParaRPr>
          </a:p>
          <a:p>
            <a:pPr indent="0">
              <a:lnSpc>
                <a:spcPct val="100000"/>
              </a:lnSpc>
              <a:buNone/>
              <a:tabLst>
                <a:tab algn="l" pos="0"/>
              </a:tabLst>
            </a:pPr>
            <a:r>
              <a:rPr b="1" lang="en-US" sz="2400" spc="-1" strike="noStrike">
                <a:solidFill>
                  <a:srgbClr val="0d0d0d"/>
                </a:solidFill>
                <a:latin typeface="David CLM"/>
              </a:rPr>
              <a:t>Activation Function:</a:t>
            </a:r>
            <a:r>
              <a:rPr b="0" lang="en-US" sz="2400" spc="-1" strike="noStrike">
                <a:solidFill>
                  <a:srgbClr val="0d0d0d"/>
                </a:solidFill>
                <a:latin typeface="David CLM"/>
              </a:rPr>
              <a:t> Introduces non-linearity, aiding in learning complex patterns.</a:t>
            </a:r>
            <a:endParaRPr b="0" lang="en-IN" sz="2400" spc="-1" strike="noStrike">
              <a:latin typeface="Arial"/>
            </a:endParaRPr>
          </a:p>
          <a:p>
            <a:pPr indent="0">
              <a:lnSpc>
                <a:spcPct val="100000"/>
              </a:lnSpc>
              <a:buNone/>
              <a:tabLst>
                <a:tab algn="l" pos="0"/>
              </a:tabLst>
            </a:pPr>
            <a:r>
              <a:rPr b="1" lang="en-US" sz="2400" spc="-1" strike="noStrike">
                <a:solidFill>
                  <a:srgbClr val="0d0d0d"/>
                </a:solidFill>
                <a:latin typeface="David CLM"/>
              </a:rPr>
              <a:t>Pooling Layers:</a:t>
            </a:r>
            <a:r>
              <a:rPr b="0" lang="en-US" sz="2400" spc="-1" strike="noStrike">
                <a:solidFill>
                  <a:srgbClr val="0d0d0d"/>
                </a:solidFill>
                <a:latin typeface="David CLM"/>
              </a:rPr>
              <a:t> Reduce spatial dimensions while preserving essential features.</a:t>
            </a:r>
            <a:endParaRPr b="0" lang="en-IN" sz="2400" spc="-1" strike="noStrike">
              <a:latin typeface="Arial"/>
            </a:endParaRPr>
          </a:p>
          <a:p>
            <a:pPr indent="0">
              <a:lnSpc>
                <a:spcPct val="100000"/>
              </a:lnSpc>
              <a:buNone/>
              <a:tabLst>
                <a:tab algn="l" pos="0"/>
              </a:tabLst>
            </a:pPr>
            <a:r>
              <a:rPr b="1" lang="en-US" sz="2400" spc="-1" strike="noStrike">
                <a:solidFill>
                  <a:srgbClr val="0d0d0d"/>
                </a:solidFill>
                <a:latin typeface="David CLM"/>
              </a:rPr>
              <a:t>Flattening Layer:</a:t>
            </a:r>
            <a:r>
              <a:rPr b="0" lang="en-US" sz="2400" spc="-1" strike="noStrike">
                <a:solidFill>
                  <a:srgbClr val="0d0d0d"/>
                </a:solidFill>
                <a:latin typeface="David CLM"/>
              </a:rPr>
              <a:t> Converts 2D feature maps into a 1D vector for the fully               connected layers.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238</TotalTime>
  <Application>View_PPTX_PLUS/7.4.0.3$Windows_X86_64 LibreOffice_project/</Application>
  <AppVersion>15.0000</AppVersion>
  <Words>1487</Words>
  <Paragraphs>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2024-04-02T07:46:32Z</dcterms:created>
  <dc:creator>2021PITCS134</dc:creator>
  <dc:description/>
  <dc:language>en-IN</dc:language>
  <cp:lastModifiedBy/>
  <dcterms:modified xsi:type="dcterms:W3CDTF">2024-04-06T20:33:17Z</dcterms:modified>
  <cp:revision>8</cp:revision>
  <dc:subject/>
  <dc:title>KEERTHANA 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y fmtid="{D5CDD505-2E9C-101B-9397-08002B2CF9AE}" pid="4" name="PresentationFormat">
    <vt:lpwstr>Widescreen</vt:lpwstr>
  </property>
  <property fmtid="{D5CDD505-2E9C-101B-9397-08002B2CF9AE}" pid="5" name="Slides">
    <vt:i4>16</vt:i4>
  </property>
</Properties>
</file>