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9144000" cy="6858000" type="screen4x3"/>
  <p:notesSz cx="6858000" cy="9144000"/>
  <p:embeddedFontLst>
    <p:embeddedFont>
      <p:font typeface="Calibri" panose="020F0502020204030204" pitchFamily="34" charset="0"/>
      <p:regular r:id="rId4"/>
      <p:bold r:id="rId5"/>
      <p:italic r:id="rId6"/>
      <p:boldItalic r:id="rId7"/>
    </p:embeddedFont>
    <p:embeddedFont>
      <p:font typeface="Quattrocento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366" y="2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3"/>
          <p:cNvSpPr/>
          <p:nvPr/>
        </p:nvSpPr>
        <p:spPr>
          <a:xfrm>
            <a:off x="4601897" y="1544070"/>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700" b="0" i="0" u="none" strike="noStrike" cap="none">
              <a:solidFill>
                <a:srgbClr val="FF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4668375" y="2826096"/>
            <a:ext cx="288300" cy="288300"/>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18936" y="3740496"/>
            <a:ext cx="288300" cy="288300"/>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601195" y="3772552"/>
            <a:ext cx="3597600" cy="2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5050634" y="2858152"/>
            <a:ext cx="3597600" cy="2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592649"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a:t>
            </a:r>
            <a:endParaRPr sz="1800" b="0" i="0" u="none" strike="noStrike" cap="none">
              <a:solidFill>
                <a:srgbClr val="FF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34" name="Google Shape;34;p3"/>
          <p:cNvSpPr txBox="1"/>
          <p:nvPr/>
        </p:nvSpPr>
        <p:spPr>
          <a:xfrm>
            <a:off x="143100" y="1874374"/>
            <a:ext cx="4324500" cy="18661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b="0" i="0" u="none" strike="noStrike" cap="none">
                <a:solidFill>
                  <a:srgbClr val="000000"/>
                </a:solidFill>
                <a:latin typeface="Arial"/>
                <a:ea typeface="Arial"/>
                <a:cs typeface="Arial"/>
                <a:sym typeface="Arial"/>
              </a:rPr>
              <a:t>Nordic Sensor Company, a top-five player in the *IoT sensor space focusing on energy consumption and production, is dealing with a spike in InSense sensor failures (15% failure rate) during the final stage of testing before shipping. InSense is NSC’s newest offering in the residential energy usage space and already it is in huge demand, has been ordered in advance in large quantities and can be very fast manufactured. There are multiple suppliers of seven sensor parts, from different manufacturers, There are several manufacturing lines and factories producing this sensor. Therefore it’s crucial to locate factors immediately before manufacture continues.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10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 name="Google Shape;35;p3"/>
          <p:cNvSpPr txBox="1"/>
          <p:nvPr/>
        </p:nvSpPr>
        <p:spPr>
          <a:xfrm>
            <a:off x="143100" y="4041048"/>
            <a:ext cx="4324500" cy="113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AU" sz="1050" b="0" i="0" u="none" strike="noStrike" cap="none">
                <a:solidFill>
                  <a:srgbClr val="000000"/>
                </a:solidFill>
                <a:latin typeface="Arial"/>
                <a:ea typeface="Arial"/>
                <a:cs typeface="Arial"/>
                <a:sym typeface="Arial"/>
              </a:rPr>
              <a:t>Clear presentation of the possible causes for InSense failure spike. </a:t>
            </a:r>
            <a:endParaRPr/>
          </a:p>
          <a:p>
            <a:pPr marL="0" marR="0" lvl="0" indent="0" algn="l" rtl="0">
              <a:lnSpc>
                <a:spcPct val="100000"/>
              </a:lnSpc>
              <a:spcBef>
                <a:spcPts val="0"/>
              </a:spcBef>
              <a:spcAft>
                <a:spcPts val="0"/>
              </a:spcAft>
              <a:buNone/>
            </a:pPr>
            <a:r>
              <a:rPr lang="en-AU" sz="1050" b="0" i="0" u="none" strike="noStrike" cap="none">
                <a:solidFill>
                  <a:srgbClr val="000000"/>
                </a:solidFill>
                <a:latin typeface="Arial"/>
                <a:ea typeface="Arial"/>
                <a:cs typeface="Arial"/>
                <a:sym typeface="Arial"/>
              </a:rPr>
              <a:t>Also pointing out which combination of faulty parts and poor manufacturing processes should be avoided to reach failure rate of 5%</a:t>
            </a:r>
            <a:endParaRPr sz="1050" b="1" i="0" u="none" strike="noStrike" cap="none">
              <a:solidFill>
                <a:srgbClr val="000000"/>
              </a:solidFill>
              <a:latin typeface="Arial"/>
              <a:ea typeface="Arial"/>
              <a:cs typeface="Arial"/>
              <a:sym typeface="Arial"/>
            </a:endParaRPr>
          </a:p>
        </p:txBody>
      </p:sp>
      <p:sp>
        <p:nvSpPr>
          <p:cNvPr id="36" name="Google Shape;36;p3"/>
          <p:cNvSpPr txBox="1"/>
          <p:nvPr/>
        </p:nvSpPr>
        <p:spPr>
          <a:xfrm>
            <a:off x="157687" y="5086000"/>
            <a:ext cx="4324418" cy="1171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chemeClr val="dk1"/>
                </a:solidFill>
                <a:latin typeface="Arial"/>
                <a:ea typeface="Arial"/>
                <a:cs typeface="Arial"/>
                <a:sym typeface="Arial"/>
              </a:rPr>
              <a:t>- We will be focusing only on InSense failures, during last two quarters of manufacturing.</a:t>
            </a:r>
            <a:endParaRPr/>
          </a:p>
          <a:p>
            <a:pPr marL="0" marR="0" lvl="0" indent="0" algn="l" rtl="0">
              <a:lnSpc>
                <a:spcPct val="100000"/>
              </a:lnSpc>
              <a:spcBef>
                <a:spcPts val="0"/>
              </a:spcBef>
              <a:spcAft>
                <a:spcPts val="0"/>
              </a:spcAft>
              <a:buClr>
                <a:srgbClr val="000000"/>
              </a:buClr>
              <a:buSzPts val="1400"/>
              <a:buFont typeface="Arial"/>
              <a:buNone/>
            </a:pPr>
            <a:r>
              <a:rPr lang="en-AU"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
        <p:nvSpPr>
          <p:cNvPr id="37" name="Google Shape;37;p3"/>
          <p:cNvSpPr txBox="1"/>
          <p:nvPr/>
        </p:nvSpPr>
        <p:spPr>
          <a:xfrm>
            <a:off x="4590928" y="5085174"/>
            <a:ext cx="4324418" cy="11719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Excel format data extracted from Cert system - The data covers manufacturing dates with dated results for testing as well parts, suppliers and manufacturer to each sensor. </a:t>
            </a:r>
            <a:endParaRPr sz="1050" b="0" i="0" u="none" strike="noStrike" cap="none">
              <a:solidFill>
                <a:schemeClr val="dk1"/>
              </a:solidFill>
              <a:latin typeface="Arial"/>
              <a:ea typeface="Arial"/>
              <a:cs typeface="Arial"/>
              <a:sym typeface="Arial"/>
            </a:endParaRPr>
          </a:p>
        </p:txBody>
      </p:sp>
      <p:sp>
        <p:nvSpPr>
          <p:cNvPr id="38" name="Google Shape;38;p3"/>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45;p3"/>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6" name="Google Shape;46;p3"/>
          <p:cNvSpPr txBox="1"/>
          <p:nvPr/>
        </p:nvSpPr>
        <p:spPr>
          <a:xfrm>
            <a:off x="4680028" y="3676648"/>
            <a:ext cx="4324474" cy="12500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50" b="0" i="0" u="none" strike="noStrike" cap="none">
              <a:solidFill>
                <a:srgbClr val="000000"/>
              </a:solidFill>
              <a:latin typeface="Arial"/>
              <a:ea typeface="Arial"/>
              <a:cs typeface="Arial"/>
              <a:sym typeface="Arial"/>
            </a:endParaRPr>
          </a:p>
        </p:txBody>
      </p:sp>
      <p:sp>
        <p:nvSpPr>
          <p:cNvPr id="47" name="Google Shape;47;p3"/>
          <p:cNvSpPr txBox="1"/>
          <p:nvPr/>
        </p:nvSpPr>
        <p:spPr>
          <a:xfrm>
            <a:off x="184150" y="540900"/>
            <a:ext cx="7662600" cy="7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400" b="0" i="0" u="none" strike="noStrike" cap="none">
                <a:solidFill>
                  <a:srgbClr val="000000"/>
                </a:solidFill>
                <a:latin typeface="Arial"/>
                <a:ea typeface="Arial"/>
                <a:cs typeface="Arial"/>
                <a:sym typeface="Arial"/>
              </a:rPr>
              <a:t>What are the possible factors (manufacturers, parts suppliers, factory, or manufacture process or combination of factors)  that lead to failures in NSC’s newest  sensor, and how can Nordic Sensing Co. reduce sensor’s failures rate below 5%?</a:t>
            </a:r>
            <a:r>
              <a:rPr lang="en-AU" sz="1500" b="1" i="0" u="none" strike="noStrike" cap="none">
                <a:solidFill>
                  <a:srgbClr val="000000"/>
                </a:solidFill>
                <a:latin typeface="Arial"/>
                <a:ea typeface="Arial"/>
                <a:cs typeface="Arial"/>
                <a:sym typeface="Arial"/>
              </a:rPr>
              <a:t> </a:t>
            </a:r>
            <a:endParaRPr sz="1500" b="1" i="0" u="none" strike="noStrike" cap="none">
              <a:solidFill>
                <a:srgbClr val="000000"/>
              </a:solidFill>
              <a:latin typeface="Arial"/>
              <a:ea typeface="Arial"/>
              <a:cs typeface="Arial"/>
              <a:sym typeface="Arial"/>
            </a:endParaRPr>
          </a:p>
        </p:txBody>
      </p:sp>
      <p:sp>
        <p:nvSpPr>
          <p:cNvPr id="48" name="Google Shape;48;p3"/>
          <p:cNvSpPr txBox="1"/>
          <p:nvPr/>
        </p:nvSpPr>
        <p:spPr>
          <a:xfrm>
            <a:off x="4558225" y="1906450"/>
            <a:ext cx="4324500" cy="133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 The data that is available is limited to 20K rows of data (covering back the two quarters)</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49" name="Google Shape;49;p3"/>
          <p:cNvSpPr txBox="1"/>
          <p:nvPr/>
        </p:nvSpPr>
        <p:spPr>
          <a:xfrm>
            <a:off x="121750" y="6260648"/>
            <a:ext cx="4324500" cy="2637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b="0" i="0" u="none" strike="noStrike" cap="none">
                <a:solidFill>
                  <a:srgbClr val="000000"/>
                </a:solidFill>
                <a:latin typeface="Arial"/>
                <a:ea typeface="Arial"/>
                <a:cs typeface="Arial"/>
                <a:sym typeface="Arial"/>
              </a:rPr>
              <a:t>*Internet of Things</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10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50" name="Google Shape;50;p3"/>
          <p:cNvPicPr preferRelativeResize="0"/>
          <p:nvPr/>
        </p:nvPicPr>
        <p:blipFill>
          <a:blip r:embed="rId3">
            <a:alphaModFix/>
          </a:blip>
          <a:stretch>
            <a:fillRect/>
          </a:stretch>
        </p:blipFill>
        <p:spPr>
          <a:xfrm>
            <a:off x="4731900" y="3254450"/>
            <a:ext cx="3367226" cy="1403180"/>
          </a:xfrm>
          <a:prstGeom prst="rect">
            <a:avLst/>
          </a:prstGeom>
          <a:noFill/>
          <a:ln>
            <a:noFill/>
          </a:ln>
        </p:spPr>
      </p:pic>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libi vosh</dc:creator>
  <cp:lastModifiedBy>libi vosh</cp:lastModifiedBy>
  <cp:revision>1</cp:revision>
  <dcterms:modified xsi:type="dcterms:W3CDTF">2021-07-20T20:19:14Z</dcterms:modified>
</cp:coreProperties>
</file>