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745a2d8c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2745a2d8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5b433c424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5b433c424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2745a2d8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2745a2d8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5b433c42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5b433c42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5b433c42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5b433c42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5b433c424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5b433c42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5b433c424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5b433c424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5b433c42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5b433c42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2745a2d8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2745a2d8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5b433c42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5b433c42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2745a2d8c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2745a2d8c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35725"/>
            <a:ext cx="8520600" cy="16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300">
                <a:solidFill>
                  <a:schemeClr val="lt1"/>
                </a:solidFill>
              </a:rPr>
              <a:t>Learnable Quantization and L</a:t>
            </a:r>
            <a:r>
              <a:rPr lang="zh-CN" sz="3300">
                <a:solidFill>
                  <a:schemeClr val="lt1"/>
                </a:solidFill>
              </a:rPr>
              <a:t>esion</a:t>
            </a:r>
            <a:r>
              <a:rPr lang="zh-CN" sz="3300">
                <a:solidFill>
                  <a:schemeClr val="lt1"/>
                </a:solidFill>
              </a:rPr>
              <a:t> Area Segmentation for </a:t>
            </a:r>
            <a:r>
              <a:rPr lang="zh-CN" sz="3300">
                <a:solidFill>
                  <a:schemeClr val="lt1"/>
                </a:solidFill>
              </a:rPr>
              <a:t>COVID-19 Lungs’ CT Images</a:t>
            </a:r>
            <a:r>
              <a:rPr lang="zh-CN" sz="3300"/>
              <a:t> </a:t>
            </a:r>
            <a:endParaRPr sz="3300"/>
          </a:p>
        </p:txBody>
      </p:sp>
      <p:sp>
        <p:nvSpPr>
          <p:cNvPr id="55" name="Google Shape;55;p13"/>
          <p:cNvSpPr txBox="1"/>
          <p:nvPr/>
        </p:nvSpPr>
        <p:spPr>
          <a:xfrm>
            <a:off x="938525" y="4473125"/>
            <a:ext cx="7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Hanyou Cao, Libo Zhang, Sihan lyu, Sizhe Kuang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93250"/>
            <a:ext cx="283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Comparsion result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65949"/>
            <a:ext cx="4668349" cy="39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8863" y="1430000"/>
            <a:ext cx="3799076" cy="228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5098562" y="3900150"/>
            <a:ext cx="38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Even get better performance than using data without any quantization!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2142475" y="2442313"/>
            <a:ext cx="10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DICE:0.49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3721875" y="2442313"/>
            <a:ext cx="10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DICE:0.88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Conclusion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3786625"/>
            <a:ext cx="8520600" cy="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zh-CN" sz="1829"/>
              <a:t>Improve the selection from binary choices to multiple choices</a:t>
            </a:r>
            <a:endParaRPr sz="1829"/>
          </a:p>
          <a:p>
            <a:pPr indent="-344805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zh-CN" sz="1829"/>
              <a:t>Extend the neural network to 3D images.</a:t>
            </a:r>
            <a:endParaRPr sz="1829"/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zh-CN" sz="1829"/>
              <a:t>Examine the performance when different percentage of pixels are quantized.</a:t>
            </a:r>
            <a:endParaRPr sz="1829"/>
          </a:p>
        </p:txBody>
      </p:sp>
      <p:sp>
        <p:nvSpPr>
          <p:cNvPr id="143" name="Google Shape;143;p23"/>
          <p:cNvSpPr txBox="1"/>
          <p:nvPr/>
        </p:nvSpPr>
        <p:spPr>
          <a:xfrm>
            <a:off x="313825" y="1121325"/>
            <a:ext cx="85206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CN" sz="1800">
                <a:solidFill>
                  <a:schemeClr val="dk2"/>
                </a:solidFill>
              </a:rPr>
              <a:t>I</a:t>
            </a:r>
            <a:r>
              <a:rPr lang="zh-CN" sz="1800">
                <a:solidFill>
                  <a:schemeClr val="dk2"/>
                </a:solidFill>
              </a:rPr>
              <a:t>mplement U-Net to complete segementation tasks.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CN" sz="1800">
                <a:solidFill>
                  <a:schemeClr val="dk2"/>
                </a:solidFill>
              </a:rPr>
              <a:t>Train 7 more U-Net models on images with 1/2/3/4/5/6/7 hard-coded quantization bits.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CN" sz="1800">
                <a:solidFill>
                  <a:schemeClr val="dk2"/>
                </a:solidFill>
              </a:rPr>
              <a:t>Build a trainable quantization layer with constraints to improve the performance.</a:t>
            </a:r>
            <a:endParaRPr/>
          </a:p>
        </p:txBody>
      </p:sp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319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Discussion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2398650" y="954525"/>
            <a:ext cx="434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Thank you for your listening!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6745350" y="2414050"/>
            <a:ext cx="16254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lt1"/>
                </a:solidFill>
              </a:rPr>
              <a:t>Hanyou Cao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lt1"/>
                </a:solidFill>
              </a:rPr>
              <a:t> Libo Zhang Sihan lyu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lt1"/>
                </a:solidFill>
              </a:rPr>
              <a:t>Sizhe Kuang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700">
                <a:solidFill>
                  <a:schemeClr val="lt1"/>
                </a:solidFill>
              </a:rPr>
              <a:t>04/27/2022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266850" y="1212725"/>
            <a:ext cx="86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Traditional RT-PCR is convenient, but CT image diagnosis can be faster and provide more accurate result.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125" y="1686050"/>
            <a:ext cx="3225775" cy="32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275" y="1686050"/>
            <a:ext cx="3225775" cy="32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050" y="188350"/>
            <a:ext cx="7427079" cy="20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450" y="2577288"/>
            <a:ext cx="3270675" cy="22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424" y="3369051"/>
            <a:ext cx="2499875" cy="64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9825" y="3388638"/>
            <a:ext cx="1992732" cy="6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9600" y="4131713"/>
            <a:ext cx="2388050" cy="44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7650" y="4056825"/>
            <a:ext cx="2933636" cy="5961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12325" y="2322338"/>
            <a:ext cx="4429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Not illuminated images, quantized images instead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Sigmoid activation for output layer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2729 grayscale images (0-255) with size [512, 512]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80%-20% train-test split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299600" y="427975"/>
            <a:ext cx="98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U-Net</a:t>
            </a:r>
            <a:endParaRPr sz="2400"/>
          </a:p>
        </p:txBody>
      </p:sp>
      <p:sp>
        <p:nvSpPr>
          <p:cNvPr id="76" name="Google Shape;76;p15"/>
          <p:cNvSpPr txBox="1"/>
          <p:nvPr/>
        </p:nvSpPr>
        <p:spPr>
          <a:xfrm>
            <a:off x="361425" y="4593650"/>
            <a:ext cx="473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Times New Roman"/>
                <a:ea typeface="Times New Roman"/>
                <a:cs typeface="Times New Roman"/>
                <a:sym typeface="Times New Roman"/>
              </a:rPr>
              <a:t>U-Net model architecture figure referenced from Week 8 Lab Notebook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25" y="924925"/>
            <a:ext cx="3980074" cy="3984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300" y="924950"/>
            <a:ext cx="3980074" cy="39839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346325" y="178825"/>
            <a:ext cx="3705300" cy="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Hard-coded Quantization</a:t>
            </a:r>
            <a:endParaRPr sz="2400"/>
          </a:p>
        </p:txBody>
      </p:sp>
      <p:sp>
        <p:nvSpPr>
          <p:cNvPr id="84" name="Google Shape;84;p16"/>
          <p:cNvSpPr txBox="1"/>
          <p:nvPr/>
        </p:nvSpPr>
        <p:spPr>
          <a:xfrm>
            <a:off x="4847638" y="169375"/>
            <a:ext cx="365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Directly feed quantized images to U-Net model which was trained on non-quantized images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25" y="223450"/>
            <a:ext cx="4691950" cy="469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7013" y="1414675"/>
            <a:ext cx="3181975" cy="2314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type="title"/>
          </p:nvPr>
        </p:nvSpPr>
        <p:spPr>
          <a:xfrm>
            <a:off x="5176138" y="172425"/>
            <a:ext cx="3705300" cy="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Hard-coded Quantization</a:t>
            </a:r>
            <a:endParaRPr sz="2400"/>
          </a:p>
        </p:txBody>
      </p:sp>
      <p:sp>
        <p:nvSpPr>
          <p:cNvPr id="92" name="Google Shape;92;p17"/>
          <p:cNvSpPr txBox="1"/>
          <p:nvPr/>
        </p:nvSpPr>
        <p:spPr>
          <a:xfrm>
            <a:off x="5176150" y="769125"/>
            <a:ext cx="344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Times New Roman"/>
                <a:ea typeface="Times New Roman"/>
                <a:cs typeface="Times New Roman"/>
                <a:sym typeface="Times New Roman"/>
              </a:rPr>
              <a:t>Feed </a:t>
            </a:r>
            <a:r>
              <a:rPr lang="zh-CN" sz="1200">
                <a:latin typeface="Times New Roman"/>
                <a:ea typeface="Times New Roman"/>
                <a:cs typeface="Times New Roman"/>
                <a:sym typeface="Times New Roman"/>
              </a:rPr>
              <a:t>quantized images on U-Net models which were trained on quantized images with different bits left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372350" y="4003600"/>
            <a:ext cx="331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After hard-coded quantization,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what about learnable quantization?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Physical Layer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Optimize the selection of pixels to quantize.</a:t>
            </a:r>
            <a:endParaRPr/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Use continuous variables to train discrete selection.</a:t>
            </a:r>
            <a:endParaRPr/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We </a:t>
            </a:r>
            <a:r>
              <a:rPr lang="zh-CN"/>
              <a:t>sample the selection from a relaxed Bernoulli distribution.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652" y="2571750"/>
            <a:ext cx="3758246" cy="19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Physical Layer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Formula: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2000"/>
              <a:t>x//2^k * 2^k</a:t>
            </a:r>
            <a:endParaRPr b="1"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In our experiment,</a:t>
            </a:r>
            <a:r>
              <a:rPr b="1" lang="zh-CN"/>
              <a:t> k=7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549" y="1152474"/>
            <a:ext cx="2298921" cy="38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Constraint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12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Control the number of quantized pixels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</a:t>
            </a:r>
            <a:r>
              <a:rPr lang="zh-CN"/>
              <a:t>he constraint is the sum of the probabilities.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Implemented a constraint class to ensure desired number of pixels is quantized.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652" y="2512425"/>
            <a:ext cx="3758246" cy="19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475" y="3057150"/>
            <a:ext cx="3883700" cy="7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51375" y="178125"/>
            <a:ext cx="450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Trainable quantization weights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825" y="445025"/>
            <a:ext cx="2584800" cy="21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6025" y="3048150"/>
            <a:ext cx="2584389" cy="21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125" y="1030050"/>
            <a:ext cx="29337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760125" y="3552450"/>
            <a:ext cx="279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Blacker: lower probs to quantize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Whit</a:t>
            </a:r>
            <a:r>
              <a:rPr lang="zh-CN">
                <a:solidFill>
                  <a:schemeClr val="dk1"/>
                </a:solidFill>
              </a:rPr>
              <a:t>er: higher probs to quantize</a:t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4731775" y="44825"/>
            <a:ext cx="3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Where the model don’t want to quantize(black)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4731775" y="2647950"/>
            <a:ext cx="3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Where the model want to quantize(white)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