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cd6313a2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cd6313a2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cd6313a2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cd6313a2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cd6313a2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cd6313a2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cd6313a2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cd6313a2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cd6313a2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cd6313a2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46125" y="1720900"/>
            <a:ext cx="8520600" cy="10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Revue de Projet n°1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Phase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du Besoin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154975" y="173550"/>
            <a:ext cx="8956800" cy="8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highlight>
                  <a:srgbClr val="FFFFFF"/>
                </a:highlight>
              </a:rPr>
              <a:t>Présenter  des Diagrammes SysML (contexte, BDD existant)</a:t>
            </a:r>
            <a:endParaRPr b="1" sz="6600">
              <a:highlight>
                <a:srgbClr val="FFFFFF"/>
              </a:highlight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800" y="1194750"/>
            <a:ext cx="5646026" cy="3174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Google Shape;71;p14"/>
          <p:cNvSpPr txBox="1"/>
          <p:nvPr/>
        </p:nvSpPr>
        <p:spPr>
          <a:xfrm>
            <a:off x="1955100" y="2519125"/>
            <a:ext cx="84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utilisateur</a:t>
            </a:r>
            <a:endParaRPr sz="1100"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8850" y="96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Carte mentale (issue du Brainstorming)</a:t>
            </a:r>
            <a:endParaRPr sz="36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41265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problème lors du brainstorming: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forme et esthétique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répartition des blocs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mouvement</a:t>
            </a: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tracé</a:t>
            </a:r>
            <a:r>
              <a:rPr lang="fr"/>
              <a:t> du crayon 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375" y="1094150"/>
            <a:ext cx="4364225" cy="388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Plans, Croquis et Dessins</a:t>
            </a:r>
            <a:endParaRPr sz="3600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-938" l="-3001" r="19158" t="1088"/>
          <a:stretch/>
        </p:blipFill>
        <p:spPr>
          <a:xfrm rot="-5400000">
            <a:off x="647413" y="606637"/>
            <a:ext cx="2370100" cy="35092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5333" l="7072" r="6362" t="4266"/>
          <a:stretch/>
        </p:blipFill>
        <p:spPr>
          <a:xfrm rot="-5400000">
            <a:off x="3611775" y="2281675"/>
            <a:ext cx="2363025" cy="314837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4297" l="12973" r="7038" t="7464"/>
          <a:stretch/>
        </p:blipFill>
        <p:spPr>
          <a:xfrm rot="-5400000">
            <a:off x="6356088" y="541713"/>
            <a:ext cx="2081574" cy="3063451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6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Tableau justifiant le choix de la solution</a:t>
            </a:r>
            <a:endParaRPr sz="36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97200" y="1548025"/>
            <a:ext cx="76743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classement</a:t>
            </a:r>
            <a:r>
              <a:rPr lang="fr"/>
              <a:t> des trois diferente idées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13" y="1968300"/>
            <a:ext cx="8164076" cy="10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431925" y="3982300"/>
            <a:ext cx="65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pen Sans"/>
                <a:ea typeface="Open Sans"/>
                <a:cs typeface="Open Sans"/>
                <a:sym typeface="Open Sans"/>
              </a:rPr>
              <a:t>conclusion sur le choix de la solution ...</a:t>
            </a:r>
            <a:r>
              <a:rPr lang="fr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55850" y="134425"/>
            <a:ext cx="8832300" cy="5259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400">
                <a:latin typeface="Arial"/>
                <a:ea typeface="Arial"/>
                <a:cs typeface="Arial"/>
                <a:sym typeface="Arial"/>
              </a:rPr>
              <a:t>Présenter le diagramme de typologie d’énergie des systèmes :</a:t>
            </a:r>
            <a:endParaRPr sz="5100"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9219" l="27630" r="31135" t="19254"/>
          <a:stretch/>
        </p:blipFill>
        <p:spPr>
          <a:xfrm>
            <a:off x="2554751" y="849025"/>
            <a:ext cx="4034501" cy="39365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