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482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67" name="Google Shape;167;p1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74" name="Google Shape;174;p1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81" name="Google Shape;181;p1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88" name="Google Shape;188;p1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10" name="Google Shape;210;p1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17" name="Google Shape;217;p19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24" name="Google Shape;224;p20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31" name="Google Shape;231;p21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38" name="Google Shape;238;p2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45" name="Google Shape;245;p2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57" name="Google Shape;257;p2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64" name="Google Shape;264;p2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71" name="Google Shape;271;p2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278" name="Google Shape;278;p2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Cognitve : process of knowing, learning</a:t>
            </a:r>
            <a:endParaRPr/>
          </a:p>
        </p:txBody>
      </p:sp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DAC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cap="flat" cmpd="sng" w="9525">
            <a:solidFill>
              <a:srgbClr val="5971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329285" y="3058180"/>
            <a:ext cx="46049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2800" u="none" cap="none" strike="noStrike">
                <a:solidFill>
                  <a:srgbClr val="7E1B68"/>
                </a:solidFill>
                <a:latin typeface="Calibri"/>
                <a:ea typeface="Calibri"/>
                <a:cs typeface="Calibri"/>
                <a:sym typeface="Calibri"/>
              </a:rPr>
              <a:t>Instructor : Syed Musharaf Ali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6200" y="863025"/>
            <a:ext cx="9144000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E1B68"/>
              </a:buClr>
              <a:buSzPts val="5400"/>
              <a:buFont typeface="Arial"/>
              <a:buNone/>
            </a:pPr>
            <a:r>
              <a:rPr b="1" i="0" lang="pl-PL" sz="5400" u="none" cap="none" strike="noStrike">
                <a:solidFill>
                  <a:srgbClr val="7E1B68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7E1B68"/>
              </a:buClr>
              <a:buSzPts val="3600"/>
              <a:buFont typeface="Arial"/>
              <a:buNone/>
            </a:pPr>
            <a:r>
              <a:rPr b="1" i="0" lang="pl-PL" sz="3600" u="none" cap="none" strike="noStrike">
                <a:solidFill>
                  <a:srgbClr val="7E1B68"/>
                </a:solidFill>
                <a:latin typeface="Calibri"/>
                <a:ea typeface="Calibri"/>
                <a:cs typeface="Calibri"/>
                <a:sym typeface="Calibri"/>
              </a:rPr>
              <a:t>CS-451</a:t>
            </a:r>
            <a:endParaRPr b="1" i="0" sz="3600" u="none" cap="none" strike="noStrike">
              <a:solidFill>
                <a:srgbClr val="7E1B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438400" y="4114800"/>
            <a:ext cx="4267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ctr"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1920"/>
              <a:buFont typeface="Noto Sans Symbols"/>
              <a:buNone/>
            </a:pPr>
            <a:r>
              <a:rPr b="1" i="0" lang="pl-PL" sz="2400" u="none" cap="none" strike="noStrike">
                <a:solidFill>
                  <a:srgbClr val="7E1B68"/>
                </a:solidFill>
                <a:latin typeface="Calibri"/>
                <a:ea typeface="Calibri"/>
                <a:cs typeface="Calibri"/>
                <a:sym typeface="Calibri"/>
              </a:rPr>
              <a:t>ROOM </a:t>
            </a:r>
            <a:r>
              <a:rPr b="0" i="0" lang="pl-PL" sz="2400" u="none" cap="none" strike="noStrike">
                <a:solidFill>
                  <a:srgbClr val="7E1B68"/>
                </a:solidFill>
                <a:latin typeface="Calibri"/>
                <a:ea typeface="Calibri"/>
                <a:cs typeface="Calibri"/>
                <a:sym typeface="Calibri"/>
              </a:rPr>
              <a:t>G-104-DSE IIUI</a:t>
            </a:r>
            <a:endParaRPr/>
          </a:p>
          <a:p>
            <a:pPr indent="-285750" lvl="1" marL="742950" marR="0" rtl="0" algn="ctr">
              <a:spcBef>
                <a:spcPts val="480"/>
              </a:spcBef>
              <a:spcAft>
                <a:spcPts val="0"/>
              </a:spcAft>
              <a:buClr>
                <a:srgbClr val="C0504D"/>
              </a:buClr>
              <a:buSzPts val="1920"/>
              <a:buFont typeface="Noto Sans Symbols"/>
              <a:buNone/>
            </a:pPr>
            <a:r>
              <a:rPr b="1" i="0" lang="pl-PL" sz="2400" u="none" cap="none" strike="noStrike">
                <a:solidFill>
                  <a:srgbClr val="7E1B68"/>
                </a:solidFill>
                <a:latin typeface="Calibri"/>
                <a:ea typeface="Calibri"/>
                <a:cs typeface="Calibri"/>
                <a:sym typeface="Calibri"/>
              </a:rPr>
              <a:t>Ph#</a:t>
            </a:r>
            <a:r>
              <a:rPr b="0" i="0" lang="pl-PL" sz="2400" u="none" cap="none" strike="noStrike">
                <a:solidFill>
                  <a:srgbClr val="7E1B68"/>
                </a:solidFill>
                <a:latin typeface="Calibri"/>
                <a:ea typeface="Calibri"/>
                <a:cs typeface="Calibri"/>
                <a:sym typeface="Calibri"/>
              </a:rPr>
              <a:t> 051-9019724 Ext-2724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78" y="1143000"/>
            <a:ext cx="915085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918188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583" y="1219200"/>
            <a:ext cx="9158583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1143000"/>
            <a:ext cx="9251693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8250"/>
            <a:ext cx="9173824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3400"/>
            <a:ext cx="9144000" cy="542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6108378"/>
            <a:ext cx="9144000" cy="74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97"/>
            <a:ext cx="9128486" cy="409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997" y="989473"/>
            <a:ext cx="9162997" cy="464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914400"/>
            <a:ext cx="925122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399"/>
            <a:ext cx="9144000" cy="492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921204"/>
            <a:ext cx="9047324" cy="525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0"/>
            <a:ext cx="9144000" cy="515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408" y="914400"/>
            <a:ext cx="9157126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9111343" cy="5229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150" y="1143000"/>
            <a:ext cx="92011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5943600" y="533400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5874658" y="492112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2286000" y="6457825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policy found when gamma close to one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5"/>
          <p:cNvCxnSpPr/>
          <p:nvPr/>
        </p:nvCxnSpPr>
        <p:spPr>
          <a:xfrm>
            <a:off x="5486400" y="5120822"/>
            <a:ext cx="457200" cy="16336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35"/>
          <p:cNvCxnSpPr/>
          <p:nvPr/>
        </p:nvCxnSpPr>
        <p:spPr>
          <a:xfrm>
            <a:off x="5562600" y="5486400"/>
            <a:ext cx="457200" cy="2009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199" y="812430"/>
            <a:ext cx="9296399" cy="566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9337"/>
            <a:ext cx="9144000" cy="544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044" y="914400"/>
            <a:ext cx="9185044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0003"/>
            <a:ext cx="9144000" cy="519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099343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3" y="888421"/>
            <a:ext cx="9024937" cy="528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838200"/>
            <a:ext cx="8960528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3253"/>
            <a:ext cx="9067800" cy="519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9144000" cy="48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12" y="914400"/>
            <a:ext cx="9234512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238" y="851453"/>
            <a:ext cx="9167505" cy="516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