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65" r:id="rId4"/>
    <p:sldId id="281" r:id="rId5"/>
    <p:sldId id="284" r:id="rId6"/>
    <p:sldId id="285" r:id="rId7"/>
    <p:sldId id="286" r:id="rId8"/>
    <p:sldId id="266" r:id="rId9"/>
    <p:sldId id="267" r:id="rId10"/>
    <p:sldId id="287" r:id="rId11"/>
    <p:sldId id="268" r:id="rId12"/>
    <p:sldId id="269" r:id="rId13"/>
    <p:sldId id="270" r:id="rId14"/>
    <p:sldId id="271" r:id="rId15"/>
    <p:sldId id="272" r:id="rId16"/>
    <p:sldId id="273" r:id="rId17"/>
    <p:sldId id="29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#20-21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28799"/>
            <a:ext cx="2895600" cy="440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 Normal Form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" y="2667000"/>
            <a:ext cx="875109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8541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Equal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53054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981200"/>
            <a:ext cx="22395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88896"/>
            <a:ext cx="7391400" cy="496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String Generation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2057400"/>
            <a:ext cx="33718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33004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352800"/>
            <a:ext cx="39909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048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r>
              <a:rPr lang="en-US" dirty="0" err="1" smtClean="0"/>
              <a:t>aaaa</a:t>
            </a:r>
            <a:r>
              <a:rPr lang="en-US" dirty="0" smtClean="0"/>
              <a:t> String from given CFG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28194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3488" y="2057400"/>
            <a:ext cx="2881312" cy="451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25950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905000"/>
            <a:ext cx="454735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990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 </a:t>
            </a:r>
            <a:r>
              <a:rPr lang="en-US" b="1" dirty="0" err="1" smtClean="0"/>
              <a:t>baaabbab</a:t>
            </a:r>
            <a:r>
              <a:rPr lang="en-US" dirty="0" smtClean="0"/>
              <a:t> from language of equal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 of EQUAL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3581400" cy="482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2895600" cy="489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context-free grammar (CFG) is a set of recursive rewriting rules (or </a:t>
            </a:r>
            <a:r>
              <a:rPr lang="en-US" i="1" dirty="0" smtClean="0"/>
              <a:t>productions</a:t>
            </a:r>
            <a:r>
              <a:rPr lang="en-US" dirty="0" smtClean="0"/>
              <a:t>) used to generate patterns of strings.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 </a:t>
            </a:r>
            <a:r>
              <a:rPr lang="en-US" b="1" dirty="0" smtClean="0"/>
              <a:t>context-free grammar</a:t>
            </a:r>
            <a:r>
              <a:rPr lang="en-US" dirty="0" smtClean="0"/>
              <a:t> (</a:t>
            </a:r>
            <a:r>
              <a:rPr lang="en-US" b="1" dirty="0" smtClean="0"/>
              <a:t>CFG</a:t>
            </a:r>
            <a:r>
              <a:rPr lang="en-US" dirty="0" smtClean="0"/>
              <a:t>) is a formal grammar in which every production rule is of the form</a:t>
            </a:r>
          </a:p>
          <a:p>
            <a:pPr>
              <a:buNone/>
            </a:pPr>
            <a:r>
              <a:rPr lang="en-US" i="1" dirty="0" smtClean="0"/>
              <a:t>    V</a:t>
            </a:r>
            <a:r>
              <a:rPr lang="en-US" dirty="0" smtClean="0"/>
              <a:t> → </a:t>
            </a:r>
            <a:r>
              <a:rPr lang="en-US" i="1" dirty="0" smtClean="0"/>
              <a:t>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CFG consists of the following components:</a:t>
            </a:r>
          </a:p>
          <a:p>
            <a:pPr lvl="1" algn="just"/>
            <a:r>
              <a:rPr lang="en-US" sz="2800" dirty="0" smtClean="0"/>
              <a:t>a set of </a:t>
            </a:r>
            <a:r>
              <a:rPr lang="en-US" sz="2800" b="1" i="1" dirty="0" smtClean="0"/>
              <a:t>terminal symbols</a:t>
            </a:r>
            <a:r>
              <a:rPr lang="en-US" sz="2800" dirty="0" smtClean="0"/>
              <a:t>, which are the characters of the alphabet that appear in the strings generated by the grammar.</a:t>
            </a:r>
          </a:p>
          <a:p>
            <a:pPr algn="just"/>
            <a:endParaRPr lang="en-US" sz="2800" dirty="0" smtClean="0"/>
          </a:p>
          <a:p>
            <a:pPr lvl="1" algn="just"/>
            <a:r>
              <a:rPr lang="en-US" sz="2800" dirty="0" smtClean="0"/>
              <a:t>a set of </a:t>
            </a:r>
            <a:r>
              <a:rPr lang="en-US" sz="2800" b="1" i="1" dirty="0" smtClean="0"/>
              <a:t>non-terminal symbols</a:t>
            </a:r>
            <a:r>
              <a:rPr lang="en-US" sz="2800" dirty="0" smtClean="0"/>
              <a:t>, which are placeholders for patterns of terminal symbols that can be generated by the non-terminal symbols.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Components…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A CFG consists of the following components:</a:t>
            </a:r>
          </a:p>
          <a:p>
            <a:pPr lvl="1" algn="just"/>
            <a:r>
              <a:rPr lang="en-US" sz="2800" dirty="0" smtClean="0"/>
              <a:t>a set of </a:t>
            </a:r>
            <a:r>
              <a:rPr lang="en-US" sz="2800" b="1" i="1" dirty="0" smtClean="0"/>
              <a:t>productions</a:t>
            </a:r>
            <a:r>
              <a:rPr lang="en-US" sz="2800" dirty="0" smtClean="0"/>
              <a:t>, which are rules for replacing (or rewriting) non-terminal symbols (on the left side of the production) in a string with other non-terminal or terminal symbols (on the right side of the production).</a:t>
            </a:r>
          </a:p>
          <a:p>
            <a:pPr lvl="1" algn="just"/>
            <a:endParaRPr lang="en-US" sz="2800" dirty="0" smtClean="0"/>
          </a:p>
          <a:p>
            <a:pPr lvl="1" algn="just"/>
            <a:r>
              <a:rPr lang="en-US" sz="2800" dirty="0" smtClean="0"/>
              <a:t>a </a:t>
            </a:r>
            <a:r>
              <a:rPr lang="en-US" sz="2800" b="1" i="1" dirty="0" smtClean="0"/>
              <a:t>start symbol</a:t>
            </a:r>
            <a:r>
              <a:rPr lang="en-US" sz="2800" dirty="0" smtClean="0"/>
              <a:t>, which is a special non-terminal symbol that appears in the initial string generated by the grammar.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Components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772400" cy="493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Generation from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To generate a string of terminal symbols from a CFG, we</a:t>
            </a:r>
          </a:p>
          <a:p>
            <a:endParaRPr lang="en-US" sz="2800" dirty="0" smtClean="0"/>
          </a:p>
          <a:p>
            <a:pPr lvl="1" algn="just"/>
            <a:r>
              <a:rPr lang="en-US" sz="2800" dirty="0" smtClean="0"/>
              <a:t>Begin with a string consisting of the start symbol</a:t>
            </a:r>
          </a:p>
          <a:p>
            <a:pPr algn="just"/>
            <a:endParaRPr lang="en-US" sz="3200" dirty="0" smtClean="0"/>
          </a:p>
          <a:p>
            <a:pPr lvl="1" algn="just"/>
            <a:r>
              <a:rPr lang="en-US" sz="2800" dirty="0" smtClean="0"/>
              <a:t>Apply one of the productions with the start symbol on the left hand size, replacing the start symbol with the right hand side of the production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Generation from CFG…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 smtClean="0"/>
              <a:t>Repeat the process of selecting non-terminal symbols in the string, and replacing them with the right hand side of some corresponding production, until all non-terminals have been replaced by terminal symbols.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772400" cy="447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3976"/>
            <a:ext cx="3581400" cy="415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3129</TotalTime>
  <Words>334</Words>
  <Application>Microsoft Office PowerPoint</Application>
  <PresentationFormat>On-screen Show (4:3)</PresentationFormat>
  <Paragraphs>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Constantia</vt:lpstr>
      <vt:lpstr>Times New Roman</vt:lpstr>
      <vt:lpstr>Wingdings 2</vt:lpstr>
      <vt:lpstr>Flow</vt:lpstr>
      <vt:lpstr>Theory of Automata</vt:lpstr>
      <vt:lpstr>Context Free Grammar</vt:lpstr>
      <vt:lpstr>CFG Components </vt:lpstr>
      <vt:lpstr>CFG Components…</vt:lpstr>
      <vt:lpstr>CFG Components </vt:lpstr>
      <vt:lpstr>String Generation from CFG</vt:lpstr>
      <vt:lpstr>String Generation from CFG…</vt:lpstr>
      <vt:lpstr>Arithmetic Expression</vt:lpstr>
      <vt:lpstr>Production Rules</vt:lpstr>
      <vt:lpstr>Production Rules</vt:lpstr>
      <vt:lpstr>Backus Normal Form</vt:lpstr>
      <vt:lpstr>Definitions</vt:lpstr>
      <vt:lpstr>Definition of Equal</vt:lpstr>
      <vt:lpstr>Production Rules</vt:lpstr>
      <vt:lpstr>Simple String Generation</vt:lpstr>
      <vt:lpstr>Parse Tree</vt:lpstr>
      <vt:lpstr>EQUAL</vt:lpstr>
      <vt:lpstr>Parse Tree of EQUAL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pak</cp:lastModifiedBy>
  <cp:revision>485</cp:revision>
  <dcterms:created xsi:type="dcterms:W3CDTF">2006-08-16T00:00:00Z</dcterms:created>
  <dcterms:modified xsi:type="dcterms:W3CDTF">2023-06-09T15:37:44Z</dcterms:modified>
</cp:coreProperties>
</file>