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402" r:id="rId3"/>
    <p:sldId id="330" r:id="rId4"/>
    <p:sldId id="374" r:id="rId5"/>
    <p:sldId id="370" r:id="rId6"/>
    <p:sldId id="447" r:id="rId7"/>
    <p:sldId id="444" r:id="rId8"/>
    <p:sldId id="448" r:id="rId9"/>
    <p:sldId id="450" r:id="rId10"/>
    <p:sldId id="451" r:id="rId11"/>
    <p:sldId id="452" r:id="rId12"/>
    <p:sldId id="453" r:id="rId13"/>
    <p:sldId id="372" r:id="rId14"/>
    <p:sldId id="40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676"/>
    <a:srgbClr val="C0504D"/>
    <a:srgbClr val="9BBB59"/>
    <a:srgbClr val="F79646"/>
    <a:srgbClr val="FEFAEE"/>
    <a:srgbClr val="4BACC6"/>
    <a:srgbClr val="8064A2"/>
    <a:srgbClr val="04A7FA"/>
    <a:srgbClr val="037DB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>
      <p:cViewPr varScale="1">
        <p:scale>
          <a:sx n="77" d="100"/>
          <a:sy n="77" d="100"/>
        </p:scale>
        <p:origin x="-102" y="-1392"/>
      </p:cViewPr>
      <p:guideLst>
        <p:guide orient="horz" pos="16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CE093-0987-4123-A19C-C73418D458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54397" y="142492"/>
            <a:ext cx="811177" cy="7861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5400000">
            <a:off x="7108665" y="3108165"/>
            <a:ext cx="1874934" cy="21957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3397" y="409302"/>
            <a:ext cx="8229600" cy="349548"/>
          </a:xfrm>
        </p:spPr>
        <p:txBody>
          <a:bodyPr>
            <a:noAutofit/>
          </a:bodyPr>
          <a:lstStyle>
            <a:lvl1pPr algn="l">
              <a:defRPr sz="1800" b="1" i="0">
                <a:solidFill>
                  <a:srgbClr val="3F867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第一部分  点击此处输入您的标题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24428" y="4711836"/>
            <a:ext cx="718624" cy="288032"/>
            <a:chOff x="8424428" y="4716750"/>
            <a:chExt cx="718624" cy="288032"/>
          </a:xfrm>
          <a:solidFill>
            <a:srgbClr val="BFBFBF"/>
          </a:solidFill>
        </p:grpSpPr>
        <p:sp>
          <p:nvSpPr>
            <p:cNvPr id="9" name="圆角矩形 8"/>
            <p:cNvSpPr/>
            <p:nvPr userDrawn="1"/>
          </p:nvSpPr>
          <p:spPr>
            <a:xfrm>
              <a:off x="8424428" y="4716750"/>
              <a:ext cx="468052" cy="288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820472" y="4948014"/>
              <a:ext cx="322580" cy="56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8475514" y="468657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E71900-10A2-4CC6-8A82-1659C4480C15}" type="slidenum"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4D81-BE9C-4C9D-8371-8BC208C7A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F6FF-76A1-4CE1-A727-BAA53E493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19544" y="3077547"/>
            <a:ext cx="511168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 t="24822" r="56242"/>
          <a:stretch>
            <a:fillRect/>
          </a:stretch>
        </p:blipFill>
        <p:spPr>
          <a:xfrm>
            <a:off x="179512" y="2875751"/>
            <a:ext cx="2204994" cy="21370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962524" y="0"/>
            <a:ext cx="4181475" cy="36320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124545" y="3314965"/>
            <a:ext cx="1057275" cy="657225"/>
          </a:xfrm>
          <a:prstGeom prst="rect">
            <a:avLst/>
          </a:prstGeom>
        </p:spPr>
      </p:pic>
      <p:sp>
        <p:nvSpPr>
          <p:cNvPr id="17" name="TextBox 23"/>
          <p:cNvSpPr txBox="1"/>
          <p:nvPr/>
        </p:nvSpPr>
        <p:spPr>
          <a:xfrm>
            <a:off x="2897457" y="2013376"/>
            <a:ext cx="353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3F8676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Vue</a:t>
            </a:r>
            <a:r>
              <a:rPr lang="zh-CN" altLang="en-US" sz="4800" dirty="0">
                <a:solidFill>
                  <a:srgbClr val="3F8676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网站汇报</a:t>
            </a:r>
            <a:endParaRPr lang="zh-CN" altLang="en-US" sz="4800" dirty="0">
              <a:solidFill>
                <a:srgbClr val="3F8676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635436" y="1535011"/>
            <a:ext cx="584108" cy="47836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rot="6709931">
            <a:off x="6708532" y="3435840"/>
            <a:ext cx="584108" cy="4783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56844" y="2678871"/>
            <a:ext cx="1417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仿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" dur="2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3.88889E-6 -3.08642E-6 L 0.28351 -0.44691 " pathEditMode="relative" rAng="0" ptsTypes="AA">
                                          <p:cBhvr>
                                            <p:cTn id="19" dur="50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67" y="-223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5E-6 3.82716E-6 L 0.30244 0.31018 " pathEditMode="relative" rAng="0" ptsTypes="AA">
                                          <p:cBhvr>
                                            <p:cTn id="23" dur="40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122" y="154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30000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ntr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3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" dur="2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3.88889E-6 -3.08642E-6 L 0.28351 -0.44691 " pathEditMode="relative" rAng="0" ptsTypes="AA">
                                          <p:cBhvr>
                                            <p:cTn id="19" dur="50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67" y="-223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5E-6 3.82716E-6 L 0.30244 0.31018 " pathEditMode="relative" rAng="0" ptsTypes="AA">
                                          <p:cBhvr>
                                            <p:cTn id="23" dur="40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122" y="154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ntr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3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主体代码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5475" y="900430"/>
            <a:ext cx="3701415" cy="254571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1370" y="900430"/>
            <a:ext cx="157162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主体代码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861185"/>
            <a:ext cx="4038600" cy="62293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0310" y="900430"/>
            <a:ext cx="329374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4764660" y="3456707"/>
            <a:ext cx="1010953" cy="1008922"/>
            <a:chOff x="5186121" y="3507044"/>
            <a:chExt cx="1010953" cy="1008922"/>
          </a:xfrm>
        </p:grpSpPr>
        <p:sp>
          <p:nvSpPr>
            <p:cNvPr id="72" name="Freeform 12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3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4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5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6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7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8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9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22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23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4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25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26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7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9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30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31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32"/>
            <p:cNvSpPr/>
            <p:nvPr/>
          </p:nvSpPr>
          <p:spPr bwMode="auto">
            <a:xfrm flipH="1">
              <a:off x="5329743" y="3507044"/>
              <a:ext cx="867331" cy="865323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11034" y="2236101"/>
            <a:ext cx="1010954" cy="1007989"/>
            <a:chOff x="5107781" y="2781590"/>
            <a:chExt cx="1010954" cy="1007989"/>
          </a:xfrm>
        </p:grpSpPr>
        <p:sp>
          <p:nvSpPr>
            <p:cNvPr id="94" name="Freeform 5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6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7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8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"/>
            <p:cNvSpPr/>
            <p:nvPr/>
          </p:nvSpPr>
          <p:spPr bwMode="auto">
            <a:xfrm flipH="1">
              <a:off x="5251404" y="2781590"/>
              <a:ext cx="867331" cy="864391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33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34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35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36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37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38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39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40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41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42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43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45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46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47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48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006413" y="3463454"/>
            <a:ext cx="1010953" cy="1009854"/>
            <a:chOff x="6073970" y="3409136"/>
            <a:chExt cx="1010953" cy="1009854"/>
          </a:xfrm>
        </p:grpSpPr>
        <p:sp>
          <p:nvSpPr>
            <p:cNvPr id="118" name="Freeform 49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50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51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52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53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54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55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56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57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58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59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60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61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62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63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64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65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66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67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68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69"/>
            <p:cNvSpPr/>
            <p:nvPr/>
          </p:nvSpPr>
          <p:spPr bwMode="auto">
            <a:xfrm flipH="1">
              <a:off x="6217592" y="3409136"/>
              <a:ext cx="867331" cy="865323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Oval 70"/>
          <p:cNvSpPr>
            <a:spLocks noChangeArrowheads="1"/>
          </p:cNvSpPr>
          <p:nvPr/>
        </p:nvSpPr>
        <p:spPr bwMode="auto">
          <a:xfrm flipH="1">
            <a:off x="6089136" y="1114351"/>
            <a:ext cx="2155272" cy="21530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0" name="Oval 71"/>
          <p:cNvSpPr>
            <a:spLocks noChangeArrowheads="1"/>
          </p:cNvSpPr>
          <p:nvPr/>
        </p:nvSpPr>
        <p:spPr bwMode="auto">
          <a:xfrm flipH="1">
            <a:off x="6310166" y="1335344"/>
            <a:ext cx="1714145" cy="171199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1" name="Freeform 72"/>
          <p:cNvSpPr>
            <a:spLocks noEditPoints="1"/>
          </p:cNvSpPr>
          <p:nvPr/>
        </p:nvSpPr>
        <p:spPr bwMode="auto">
          <a:xfrm flipH="1">
            <a:off x="6270063" y="1294316"/>
            <a:ext cx="1793418" cy="1794054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2" name="Freeform 73"/>
          <p:cNvSpPr>
            <a:spLocks noEditPoints="1"/>
          </p:cNvSpPr>
          <p:nvPr/>
        </p:nvSpPr>
        <p:spPr bwMode="auto">
          <a:xfrm flipH="1">
            <a:off x="6472441" y="1499457"/>
            <a:ext cx="1388663" cy="1383771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Freeform 74"/>
          <p:cNvSpPr>
            <a:spLocks noEditPoints="1"/>
          </p:cNvSpPr>
          <p:nvPr/>
        </p:nvSpPr>
        <p:spPr bwMode="auto">
          <a:xfrm flipH="1">
            <a:off x="6673885" y="1706463"/>
            <a:ext cx="985773" cy="969759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Freeform 75"/>
          <p:cNvSpPr>
            <a:spLocks noEditPoints="1"/>
          </p:cNvSpPr>
          <p:nvPr/>
        </p:nvSpPr>
        <p:spPr bwMode="auto">
          <a:xfrm flipH="1">
            <a:off x="6876263" y="1911605"/>
            <a:ext cx="581019" cy="559476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Oval 76"/>
          <p:cNvSpPr>
            <a:spLocks noChangeArrowheads="1"/>
          </p:cNvSpPr>
          <p:nvPr/>
        </p:nvSpPr>
        <p:spPr bwMode="auto">
          <a:xfrm flipH="1">
            <a:off x="7054392" y="2085975"/>
            <a:ext cx="213569" cy="20980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146" name="组合 145"/>
          <p:cNvGrpSpPr/>
          <p:nvPr/>
        </p:nvGrpSpPr>
        <p:grpSpPr>
          <a:xfrm>
            <a:off x="6205713" y="2161504"/>
            <a:ext cx="986705" cy="986543"/>
            <a:chOff x="6598099" y="2161504"/>
            <a:chExt cx="986705" cy="986543"/>
          </a:xfrm>
        </p:grpSpPr>
        <p:sp>
          <p:nvSpPr>
            <p:cNvPr id="147" name="Freeform 77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78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79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80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81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82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83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84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85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86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87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88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89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90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91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92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93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94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95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96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97"/>
            <p:cNvSpPr/>
            <p:nvPr/>
          </p:nvSpPr>
          <p:spPr bwMode="auto">
            <a:xfrm flipH="1">
              <a:off x="6741721" y="2161504"/>
              <a:ext cx="843083" cy="842944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Freeform 98"/>
          <p:cNvSpPr/>
          <p:nvPr/>
        </p:nvSpPr>
        <p:spPr bwMode="auto">
          <a:xfrm flipH="1">
            <a:off x="7899341" y="2930784"/>
            <a:ext cx="54092" cy="55015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Freeform 106"/>
          <p:cNvSpPr/>
          <p:nvPr/>
        </p:nvSpPr>
        <p:spPr bwMode="auto">
          <a:xfrm flipH="1">
            <a:off x="7146721" y="2178288"/>
            <a:ext cx="45698" cy="57813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685009" y="1514252"/>
            <a:ext cx="365522" cy="438150"/>
            <a:chOff x="685009" y="1514252"/>
            <a:chExt cx="365522" cy="438150"/>
          </a:xfrm>
        </p:grpSpPr>
        <p:sp>
          <p:nvSpPr>
            <p:cNvPr id="171" name="Flowchart: Off-page Connector 108"/>
            <p:cNvSpPr/>
            <p:nvPr/>
          </p:nvSpPr>
          <p:spPr bwMode="auto">
            <a:xfrm>
              <a:off x="704059" y="1529730"/>
              <a:ext cx="317898" cy="42267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zh-CN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Oval 111"/>
            <p:cNvSpPr/>
            <p:nvPr/>
          </p:nvSpPr>
          <p:spPr bwMode="auto">
            <a:xfrm>
              <a:off x="685009" y="1514252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85009" y="2261965"/>
            <a:ext cx="365522" cy="451246"/>
            <a:chOff x="685009" y="2261965"/>
            <a:chExt cx="365522" cy="451246"/>
          </a:xfrm>
        </p:grpSpPr>
        <p:sp>
          <p:nvSpPr>
            <p:cNvPr id="174" name="Flowchart: Off-page Connector 109"/>
            <p:cNvSpPr/>
            <p:nvPr/>
          </p:nvSpPr>
          <p:spPr bwMode="auto">
            <a:xfrm>
              <a:off x="704059" y="2290540"/>
              <a:ext cx="317898" cy="422671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zh-CN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12"/>
            <p:cNvSpPr/>
            <p:nvPr/>
          </p:nvSpPr>
          <p:spPr bwMode="auto">
            <a:xfrm>
              <a:off x="685009" y="2261965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680246" y="3021584"/>
            <a:ext cx="365522" cy="451246"/>
            <a:chOff x="680246" y="3021584"/>
            <a:chExt cx="365522" cy="451246"/>
          </a:xfrm>
        </p:grpSpPr>
        <p:sp>
          <p:nvSpPr>
            <p:cNvPr id="177" name="Flowchart: Off-page Connector 110"/>
            <p:cNvSpPr/>
            <p:nvPr/>
          </p:nvSpPr>
          <p:spPr bwMode="auto">
            <a:xfrm>
              <a:off x="704059" y="3050159"/>
              <a:ext cx="317898" cy="422671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zh-CN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val 113"/>
            <p:cNvSpPr/>
            <p:nvPr/>
          </p:nvSpPr>
          <p:spPr bwMode="auto">
            <a:xfrm>
              <a:off x="680246" y="3021584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9" name="Rectangle 1436"/>
          <p:cNvSpPr>
            <a:spLocks noChangeArrowheads="1"/>
          </p:cNvSpPr>
          <p:nvPr/>
        </p:nvSpPr>
        <p:spPr bwMode="auto">
          <a:xfrm>
            <a:off x="1287705" y="163196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下拉条不知道怎么弄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0" name="Content Placeholder 2"/>
          <p:cNvSpPr txBox="1"/>
          <p:nvPr/>
        </p:nvSpPr>
        <p:spPr bwMode="auto">
          <a:xfrm>
            <a:off x="1189833" y="1648793"/>
            <a:ext cx="3224213" cy="4548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Rectangle 1436"/>
          <p:cNvSpPr>
            <a:spLocks noChangeArrowheads="1"/>
          </p:cNvSpPr>
          <p:nvPr/>
        </p:nvSpPr>
        <p:spPr bwMode="auto">
          <a:xfrm>
            <a:off x="1287989" y="2379461"/>
            <a:ext cx="1981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不知道左右两边怎么各自行动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2" name="Content Placeholder 2"/>
          <p:cNvSpPr txBox="1"/>
          <p:nvPr/>
        </p:nvSpPr>
        <p:spPr bwMode="auto">
          <a:xfrm>
            <a:off x="1213646" y="2403649"/>
            <a:ext cx="3224213" cy="4548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Rectangle 1436"/>
          <p:cNvSpPr>
            <a:spLocks noChangeArrowheads="1"/>
          </p:cNvSpPr>
          <p:nvPr/>
        </p:nvSpPr>
        <p:spPr bwMode="auto">
          <a:xfrm>
            <a:off x="1287705" y="3138862"/>
            <a:ext cx="914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广告定位失败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" name="Content Placeholder 2"/>
          <p:cNvSpPr txBox="1"/>
          <p:nvPr/>
        </p:nvSpPr>
        <p:spPr bwMode="auto">
          <a:xfrm>
            <a:off x="1189833" y="3143028"/>
            <a:ext cx="3224213" cy="4548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Content Placeholder 2"/>
          <p:cNvSpPr txBox="1"/>
          <p:nvPr/>
        </p:nvSpPr>
        <p:spPr bwMode="auto">
          <a:xfrm>
            <a:off x="1213646" y="3957415"/>
            <a:ext cx="3224213" cy="4107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68" grpId="0" animBg="1"/>
      <p:bldP spid="169" grpId="0" animBg="1"/>
      <p:bldP spid="179" grpId="0"/>
      <p:bldP spid="180" grpId="0"/>
      <p:bldP spid="181" grpId="0"/>
      <p:bldP spid="182" grpId="0"/>
      <p:bldP spid="183" grpId="0"/>
      <p:bldP spid="184" grpId="0"/>
      <p:bldP spid="1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 t="24822" r="56242"/>
          <a:stretch>
            <a:fillRect/>
          </a:stretch>
        </p:blipFill>
        <p:spPr>
          <a:xfrm>
            <a:off x="456825" y="2767009"/>
            <a:ext cx="2204994" cy="21370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962524" y="0"/>
            <a:ext cx="4181475" cy="36320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124545" y="3314965"/>
            <a:ext cx="1057275" cy="657225"/>
          </a:xfrm>
          <a:prstGeom prst="rect">
            <a:avLst/>
          </a:prstGeom>
        </p:spPr>
      </p:pic>
      <p:sp>
        <p:nvSpPr>
          <p:cNvPr id="17" name="TextBox 23"/>
          <p:cNvSpPr txBox="1"/>
          <p:nvPr/>
        </p:nvSpPr>
        <p:spPr>
          <a:xfrm>
            <a:off x="3034082" y="201337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3F867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微软雅黑" panose="020B0503020204020204" pitchFamily="34" charset="-122"/>
              </a:rPr>
              <a:t>谢谢观看！</a:t>
            </a:r>
            <a:endParaRPr lang="zh-CN" altLang="en-US" sz="4800" dirty="0">
              <a:solidFill>
                <a:srgbClr val="3F867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9277" y="2848317"/>
            <a:ext cx="3092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  <a:endParaRPr lang="en-US" altLang="zh-CN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hard stage and they are also promoting a culture</a:t>
            </a:r>
            <a:endParaRPr lang="en-US" altLang="zh-CN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635436" y="1535011"/>
            <a:ext cx="584108" cy="47836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rot="6709931">
            <a:off x="6708532" y="3435840"/>
            <a:ext cx="584108" cy="47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" dur="2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3.88889E-6 -3.08642E-6 L 0.28351 -0.44691 " pathEditMode="relative" rAng="0" ptsTypes="AA">
                                          <p:cBhvr>
                                            <p:cTn id="19" dur="50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67" y="-223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5E-6 3.82716E-6 L 0.30244 0.31018 " pathEditMode="relative" rAng="0" ptsTypes="AA">
                                          <p:cBhvr>
                                            <p:cTn id="23" dur="40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122" y="154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30000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ntr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3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" dur="2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3.88889E-6 -3.08642E-6 L 0.28351 -0.44691 " pathEditMode="relative" rAng="0" ptsTypes="AA">
                                          <p:cBhvr>
                                            <p:cTn id="19" dur="50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67" y="-223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5E-6 3.82716E-6 L 0.30244 0.31018 " pathEditMode="relative" rAng="0" ptsTypes="AA">
                                          <p:cBhvr>
                                            <p:cTn id="23" dur="40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122" y="154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ntr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3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793" cy="5145470"/>
          </a:xfrm>
          <a:prstGeom prst="rect">
            <a:avLst/>
          </a:prstGeom>
        </p:spPr>
      </p:pic>
      <p:sp>
        <p:nvSpPr>
          <p:cNvPr id="116" name="Freeform 5"/>
          <p:cNvSpPr/>
          <p:nvPr/>
        </p:nvSpPr>
        <p:spPr bwMode="auto">
          <a:xfrm>
            <a:off x="3795437" y="502568"/>
            <a:ext cx="606982" cy="4183857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>
            <a:solidFill>
              <a:schemeClr val="bg1">
                <a:lumMod val="6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857569" y="879344"/>
            <a:ext cx="3738767" cy="615670"/>
            <a:chOff x="4441088" y="670090"/>
            <a:chExt cx="4985024" cy="820894"/>
          </a:xfrm>
        </p:grpSpPr>
        <p:grpSp>
          <p:nvGrpSpPr>
            <p:cNvPr id="47" name="组合 46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50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42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>
                <a:lnSpc>
                  <a:spcPct val="15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0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前阶段工作概述</a:t>
              </a:r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73593" y="1527416"/>
            <a:ext cx="3738767" cy="615670"/>
            <a:chOff x="4441088" y="670090"/>
            <a:chExt cx="4985024" cy="820894"/>
          </a:xfrm>
        </p:grpSpPr>
        <p:grpSp>
          <p:nvGrpSpPr>
            <p:cNvPr id="53" name="组合 52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56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42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0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工作完成情况</a:t>
              </a:r>
              <a:r>
                <a:rPr lang="en-US" altLang="zh-CN" sz="1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145601" y="2331034"/>
            <a:ext cx="3738767" cy="615670"/>
            <a:chOff x="4441088" y="670090"/>
            <a:chExt cx="4985024" cy="820894"/>
          </a:xfrm>
        </p:grpSpPr>
        <p:grpSp>
          <p:nvGrpSpPr>
            <p:cNvPr id="59" name="组合 58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62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42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61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0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项目成功展示</a:t>
              </a:r>
              <a:r>
                <a:rPr lang="en-US" altLang="zh-CN" sz="1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073593" y="3130642"/>
            <a:ext cx="3738767" cy="615670"/>
            <a:chOff x="4441088" y="670090"/>
            <a:chExt cx="4985024" cy="820894"/>
          </a:xfrm>
        </p:grpSpPr>
        <p:grpSp>
          <p:nvGrpSpPr>
            <p:cNvPr id="65" name="组合 64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68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42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67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0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工作存在不足 </a:t>
              </a:r>
              <a:r>
                <a:rPr lang="en-US" altLang="zh-CN" sz="14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5616" y="1448869"/>
            <a:ext cx="2308812" cy="2313482"/>
            <a:chOff x="1115616" y="1448869"/>
            <a:chExt cx="2308812" cy="2313482"/>
          </a:xfrm>
        </p:grpSpPr>
        <p:sp>
          <p:nvSpPr>
            <p:cNvPr id="43" name="任意多边形 82"/>
            <p:cNvSpPr/>
            <p:nvPr/>
          </p:nvSpPr>
          <p:spPr bwMode="auto">
            <a:xfrm rot="3738964">
              <a:off x="1113281" y="1451204"/>
              <a:ext cx="2313482" cy="230881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bg1">
                <a:lumMod val="75000"/>
                <a:alpha val="4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44" name="椭圆 80"/>
            <p:cNvSpPr/>
            <p:nvPr/>
          </p:nvSpPr>
          <p:spPr bwMode="auto">
            <a:xfrm>
              <a:off x="1435790" y="1769688"/>
              <a:ext cx="1668466" cy="167184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871" y="2149642"/>
              <a:ext cx="1268296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4000" b="1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000" b="1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01138" y="27655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8F8F8"/>
                  </a:solidFill>
                  <a:latin typeface="+mn-ea"/>
                </a:rPr>
                <a:t>Contents</a:t>
              </a:r>
              <a:endParaRPr lang="zh-CN" altLang="en-US" dirty="0">
                <a:solidFill>
                  <a:srgbClr val="F8F8F8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8104" y="1203598"/>
            <a:ext cx="3060340" cy="1919094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292080" y="1430104"/>
            <a:ext cx="2149667" cy="1876947"/>
            <a:chOff x="5616116" y="1200818"/>
            <a:chExt cx="2412269" cy="210623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5616116" y="1200818"/>
              <a:ext cx="108012" cy="21062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6799748" y="2078415"/>
              <a:ext cx="81009" cy="2376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863588" y="2887595"/>
            <a:ext cx="3741259" cy="193206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16561" y="2721078"/>
            <a:ext cx="1656184" cy="1296144"/>
            <a:chOff x="3563889" y="2949792"/>
            <a:chExt cx="1656184" cy="129614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112060" y="3003798"/>
              <a:ext cx="108012" cy="1242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4351476" y="2162205"/>
              <a:ext cx="81009" cy="165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47"/>
          <p:cNvSpPr>
            <a:spLocks noChangeArrowheads="1"/>
          </p:cNvSpPr>
          <p:nvPr/>
        </p:nvSpPr>
        <p:spPr bwMode="auto">
          <a:xfrm>
            <a:off x="830728" y="1901470"/>
            <a:ext cx="3924318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我这次做的是仿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要做的内容有导航栏，侧边栏，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主体内容，广告等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812726" y="139654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86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2800" b="1" dirty="0">
              <a:solidFill>
                <a:srgbClr val="3F86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7"/>
          <p:cNvSpPr>
            <a:spLocks noChangeArrowheads="1"/>
          </p:cNvSpPr>
          <p:nvPr/>
        </p:nvSpPr>
        <p:spPr bwMode="auto">
          <a:xfrm>
            <a:off x="5290869" y="3559594"/>
            <a:ext cx="2701512" cy="30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Sing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49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 bwMode="auto">
          <a:xfrm>
            <a:off x="3117206" y="1823394"/>
            <a:ext cx="3099197" cy="2672953"/>
            <a:chOff x="0" y="-1"/>
            <a:chExt cx="4295776" cy="3703257"/>
          </a:xfrm>
          <a:solidFill>
            <a:srgbClr val="076A02"/>
          </a:solidFill>
        </p:grpSpPr>
        <p:grpSp>
          <p:nvGrpSpPr>
            <p:cNvPr id="3" name="组合 3"/>
            <p:cNvGrpSpPr/>
            <p:nvPr/>
          </p:nvGrpSpPr>
          <p:grpSpPr bwMode="auto">
            <a:xfrm>
              <a:off x="0" y="-1"/>
              <a:ext cx="4295776" cy="3703257"/>
              <a:chOff x="0" y="-1"/>
              <a:chExt cx="3467100" cy="2988881"/>
            </a:xfrm>
            <a:grpFill/>
          </p:grpSpPr>
          <p:sp>
            <p:nvSpPr>
              <p:cNvPr id="8" name="等腰三角形 2"/>
              <p:cNvSpPr>
                <a:spLocks noChangeArrowheads="1"/>
              </p:cNvSpPr>
              <p:nvPr/>
            </p:nvSpPr>
            <p:spPr bwMode="auto">
              <a:xfrm>
                <a:off x="866775" y="-1"/>
                <a:ext cx="1733551" cy="149444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 cmpd="sng">
                <a:noFill/>
                <a:beve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lIns="68580" tIns="34290" rIns="68580" bIns="34290" anchor="ctr"/>
              <a:lstStyle/>
              <a:p>
                <a:pPr algn="ctr"/>
                <a:endParaRPr lang="zh-CN" altLang="zh-CN" sz="40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等腰三角形 56"/>
              <p:cNvSpPr>
                <a:spLocks noChangeArrowheads="1"/>
              </p:cNvSpPr>
              <p:nvPr/>
            </p:nvSpPr>
            <p:spPr bwMode="auto">
              <a:xfrm>
                <a:off x="0" y="149444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noFill/>
                <a:beve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lIns="68580" tIns="34290" rIns="68580" bIns="34290" anchor="ctr"/>
              <a:lstStyle/>
              <a:p>
                <a:pPr algn="ctr"/>
                <a:endParaRPr lang="zh-CN" altLang="zh-CN" sz="40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" name="等腰三角形 57"/>
              <p:cNvSpPr>
                <a:spLocks noChangeArrowheads="1"/>
              </p:cNvSpPr>
              <p:nvPr/>
            </p:nvSpPr>
            <p:spPr bwMode="auto">
              <a:xfrm>
                <a:off x="1733550" y="1494440"/>
                <a:ext cx="1733550" cy="149444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 cmpd="sng">
                <a:noFill/>
                <a:beve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lIns="68580" tIns="34290" rIns="68580" bIns="34290" anchor="ctr"/>
              <a:lstStyle/>
              <a:p>
                <a:pPr algn="ctr"/>
                <a:endParaRPr lang="zh-CN" altLang="zh-CN" sz="40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" name="Freeform 913"/>
            <p:cNvSpPr>
              <a:spLocks noEditPoints="1" noChangeArrowheads="1"/>
            </p:cNvSpPr>
            <p:nvPr/>
          </p:nvSpPr>
          <p:spPr bwMode="auto">
            <a:xfrm>
              <a:off x="1755741" y="2134529"/>
              <a:ext cx="832610" cy="776161"/>
            </a:xfrm>
            <a:custGeom>
              <a:avLst/>
              <a:gdLst>
                <a:gd name="T0" fmla="*/ 104 w 154"/>
                <a:gd name="T1" fmla="*/ 69 h 144"/>
                <a:gd name="T2" fmla="*/ 115 w 154"/>
                <a:gd name="T3" fmla="*/ 66 h 144"/>
                <a:gd name="T4" fmla="*/ 149 w 154"/>
                <a:gd name="T5" fmla="*/ 6 h 144"/>
                <a:gd name="T6" fmla="*/ 129 w 154"/>
                <a:gd name="T7" fmla="*/ 6 h 144"/>
                <a:gd name="T8" fmla="*/ 119 w 154"/>
                <a:gd name="T9" fmla="*/ 6 h 144"/>
                <a:gd name="T10" fmla="*/ 119 w 154"/>
                <a:gd name="T11" fmla="*/ 0 h 144"/>
                <a:gd name="T12" fmla="*/ 35 w 154"/>
                <a:gd name="T13" fmla="*/ 0 h 144"/>
                <a:gd name="T14" fmla="*/ 35 w 154"/>
                <a:gd name="T15" fmla="*/ 6 h 144"/>
                <a:gd name="T16" fmla="*/ 25 w 154"/>
                <a:gd name="T17" fmla="*/ 6 h 144"/>
                <a:gd name="T18" fmla="*/ 5 w 154"/>
                <a:gd name="T19" fmla="*/ 6 h 144"/>
                <a:gd name="T20" fmla="*/ 39 w 154"/>
                <a:gd name="T21" fmla="*/ 66 h 144"/>
                <a:gd name="T22" fmla="*/ 50 w 154"/>
                <a:gd name="T23" fmla="*/ 69 h 144"/>
                <a:gd name="T24" fmla="*/ 71 w 154"/>
                <a:gd name="T25" fmla="*/ 83 h 144"/>
                <a:gd name="T26" fmla="*/ 71 w 154"/>
                <a:gd name="T27" fmla="*/ 126 h 144"/>
                <a:gd name="T28" fmla="*/ 35 w 154"/>
                <a:gd name="T29" fmla="*/ 144 h 144"/>
                <a:gd name="T30" fmla="*/ 119 w 154"/>
                <a:gd name="T31" fmla="*/ 144 h 144"/>
                <a:gd name="T32" fmla="*/ 83 w 154"/>
                <a:gd name="T33" fmla="*/ 126 h 144"/>
                <a:gd name="T34" fmla="*/ 83 w 154"/>
                <a:gd name="T35" fmla="*/ 83 h 144"/>
                <a:gd name="T36" fmla="*/ 104 w 154"/>
                <a:gd name="T37" fmla="*/ 69 h 144"/>
                <a:gd name="T38" fmla="*/ 119 w 154"/>
                <a:gd name="T39" fmla="*/ 26 h 144"/>
                <a:gd name="T40" fmla="*/ 119 w 154"/>
                <a:gd name="T41" fmla="*/ 12 h 144"/>
                <a:gd name="T42" fmla="*/ 129 w 154"/>
                <a:gd name="T43" fmla="*/ 12 h 144"/>
                <a:gd name="T44" fmla="*/ 143 w 154"/>
                <a:gd name="T45" fmla="*/ 12 h 144"/>
                <a:gd name="T46" fmla="*/ 113 w 154"/>
                <a:gd name="T47" fmla="*/ 60 h 144"/>
                <a:gd name="T48" fmla="*/ 109 w 154"/>
                <a:gd name="T49" fmla="*/ 62 h 144"/>
                <a:gd name="T50" fmla="*/ 119 w 154"/>
                <a:gd name="T51" fmla="*/ 26 h 144"/>
                <a:gd name="T52" fmla="*/ 41 w 154"/>
                <a:gd name="T53" fmla="*/ 60 h 144"/>
                <a:gd name="T54" fmla="*/ 11 w 154"/>
                <a:gd name="T55" fmla="*/ 12 h 144"/>
                <a:gd name="T56" fmla="*/ 25 w 154"/>
                <a:gd name="T57" fmla="*/ 12 h 144"/>
                <a:gd name="T58" fmla="*/ 35 w 154"/>
                <a:gd name="T59" fmla="*/ 12 h 144"/>
                <a:gd name="T60" fmla="*/ 35 w 154"/>
                <a:gd name="T61" fmla="*/ 26 h 144"/>
                <a:gd name="T62" fmla="*/ 45 w 154"/>
                <a:gd name="T63" fmla="*/ 62 h 144"/>
                <a:gd name="T64" fmla="*/ 41 w 154"/>
                <a:gd name="T65" fmla="*/ 60 h 144"/>
                <a:gd name="T66" fmla="*/ 77 w 154"/>
                <a:gd name="T67" fmla="*/ 53 h 144"/>
                <a:gd name="T68" fmla="*/ 58 w 154"/>
                <a:gd name="T69" fmla="*/ 66 h 144"/>
                <a:gd name="T70" fmla="*/ 65 w 154"/>
                <a:gd name="T71" fmla="*/ 44 h 144"/>
                <a:gd name="T72" fmla="*/ 47 w 154"/>
                <a:gd name="T73" fmla="*/ 31 h 144"/>
                <a:gd name="T74" fmla="*/ 70 w 154"/>
                <a:gd name="T75" fmla="*/ 30 h 144"/>
                <a:gd name="T76" fmla="*/ 77 w 154"/>
                <a:gd name="T77" fmla="*/ 9 h 144"/>
                <a:gd name="T78" fmla="*/ 84 w 154"/>
                <a:gd name="T79" fmla="*/ 30 h 144"/>
                <a:gd name="T80" fmla="*/ 107 w 154"/>
                <a:gd name="T81" fmla="*/ 31 h 144"/>
                <a:gd name="T82" fmla="*/ 89 w 154"/>
                <a:gd name="T83" fmla="*/ 44 h 144"/>
                <a:gd name="T84" fmla="*/ 96 w 154"/>
                <a:gd name="T85" fmla="*/ 66 h 144"/>
                <a:gd name="T86" fmla="*/ 77 w 154"/>
                <a:gd name="T87" fmla="*/ 53 h 1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4"/>
                <a:gd name="T133" fmla="*/ 0 h 144"/>
                <a:gd name="T134" fmla="*/ 154 w 154"/>
                <a:gd name="T135" fmla="*/ 144 h 1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4" h="144">
                  <a:moveTo>
                    <a:pt x="104" y="69"/>
                  </a:moveTo>
                  <a:cubicBezTo>
                    <a:pt x="107" y="69"/>
                    <a:pt x="110" y="68"/>
                    <a:pt x="115" y="66"/>
                  </a:cubicBezTo>
                  <a:cubicBezTo>
                    <a:pt x="154" y="54"/>
                    <a:pt x="149" y="6"/>
                    <a:pt x="14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0" y="54"/>
                    <a:pt x="39" y="66"/>
                  </a:cubicBezTo>
                  <a:cubicBezTo>
                    <a:pt x="43" y="67"/>
                    <a:pt x="47" y="69"/>
                    <a:pt x="50" y="69"/>
                  </a:cubicBezTo>
                  <a:cubicBezTo>
                    <a:pt x="56" y="76"/>
                    <a:pt x="63" y="82"/>
                    <a:pt x="71" y="83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1" y="127"/>
                    <a:pt x="35" y="135"/>
                    <a:pt x="35" y="144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19" y="135"/>
                    <a:pt x="103" y="127"/>
                    <a:pt x="83" y="126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1" y="82"/>
                    <a:pt x="98" y="77"/>
                    <a:pt x="104" y="69"/>
                  </a:cubicBezTo>
                  <a:moveTo>
                    <a:pt x="119" y="26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24"/>
                    <a:pt x="140" y="52"/>
                    <a:pt x="113" y="60"/>
                  </a:cubicBezTo>
                  <a:cubicBezTo>
                    <a:pt x="112" y="61"/>
                    <a:pt x="111" y="61"/>
                    <a:pt x="109" y="62"/>
                  </a:cubicBezTo>
                  <a:cubicBezTo>
                    <a:pt x="115" y="51"/>
                    <a:pt x="119" y="38"/>
                    <a:pt x="119" y="26"/>
                  </a:cubicBezTo>
                  <a:close/>
                  <a:moveTo>
                    <a:pt x="41" y="60"/>
                  </a:moveTo>
                  <a:cubicBezTo>
                    <a:pt x="14" y="52"/>
                    <a:pt x="11" y="24"/>
                    <a:pt x="11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38"/>
                    <a:pt x="39" y="51"/>
                    <a:pt x="45" y="62"/>
                  </a:cubicBezTo>
                  <a:cubicBezTo>
                    <a:pt x="43" y="61"/>
                    <a:pt x="42" y="61"/>
                    <a:pt x="41" y="60"/>
                  </a:cubicBezTo>
                  <a:moveTo>
                    <a:pt x="77" y="53"/>
                  </a:moveTo>
                  <a:cubicBezTo>
                    <a:pt x="58" y="66"/>
                    <a:pt x="58" y="66"/>
                    <a:pt x="58" y="6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6" y="66"/>
                    <a:pt x="96" y="66"/>
                    <a:pt x="96" y="66"/>
                  </a:cubicBezTo>
                  <a:lnTo>
                    <a:pt x="77" y="53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lIns="68580" tIns="34290" rIns="68580" bIns="34290"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6"/>
            <p:cNvSpPr>
              <a:spLocks noChangeArrowheads="1"/>
            </p:cNvSpPr>
            <p:nvPr/>
          </p:nvSpPr>
          <p:spPr bwMode="auto">
            <a:xfrm>
              <a:off x="791395" y="2644200"/>
              <a:ext cx="704791" cy="1002065"/>
            </a:xfrm>
            <a:prstGeom prst="rect">
              <a:avLst/>
            </a:prstGeom>
            <a:noFill/>
            <a:ln w="12700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宋体" panose="02010600030101010101" pitchFamily="2" charset="-122"/>
                  <a:sym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FFFFFF"/>
                </a:solidFill>
                <a:latin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9"/>
            <p:cNvSpPr>
              <a:spLocks noChangeArrowheads="1"/>
            </p:cNvSpPr>
            <p:nvPr/>
          </p:nvSpPr>
          <p:spPr bwMode="auto">
            <a:xfrm>
              <a:off x="2986190" y="2644200"/>
              <a:ext cx="704791" cy="1002065"/>
            </a:xfrm>
            <a:prstGeom prst="rect">
              <a:avLst/>
            </a:prstGeom>
            <a:noFill/>
            <a:ln w="12700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/>
            <a:p>
              <a:pPr algn="ctr"/>
              <a:r>
                <a:rPr lang="en-US" sz="4000">
                  <a:solidFill>
                    <a:srgbClr val="FFFFFF"/>
                  </a:solidFill>
                  <a:latin typeface="宋体" panose="02010600030101010101" pitchFamily="2" charset="-122"/>
                  <a:sym typeface="微软雅黑" panose="020B0503020204020204" pitchFamily="34" charset="-122"/>
                </a:rPr>
                <a:t>3</a:t>
              </a:r>
              <a:endParaRPr lang="zh-CN" altLang="en-US" sz="4000">
                <a:solidFill>
                  <a:srgbClr val="FFFFFF"/>
                </a:solidFill>
                <a:latin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0"/>
            <p:cNvSpPr>
              <a:spLocks noChangeArrowheads="1"/>
            </p:cNvSpPr>
            <p:nvPr/>
          </p:nvSpPr>
          <p:spPr bwMode="auto">
            <a:xfrm>
              <a:off x="1841620" y="672927"/>
              <a:ext cx="704791" cy="1002065"/>
            </a:xfrm>
            <a:prstGeom prst="rect">
              <a:avLst/>
            </a:prstGeom>
            <a:noFill/>
            <a:ln w="12700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宋体" panose="02010600030101010101" pitchFamily="2" charset="-122"/>
                  <a:sym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FFFFFF"/>
                </a:solidFill>
                <a:latin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1085850" y="3579862"/>
            <a:ext cx="1757957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ADAB0"/>
              </a:buClr>
              <a:buSzPct val="50000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侧边栏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444208" y="3579862"/>
            <a:ext cx="1757957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ADAB0"/>
              </a:buClr>
              <a:buSzPct val="50000"/>
              <a:defRPr/>
            </a:pP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endParaRPr 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3315997" y="1078768"/>
            <a:ext cx="2768172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ADAB0"/>
              </a:buClr>
              <a:buSzPct val="50000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完成情况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导航栏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072640"/>
            <a:ext cx="4038600" cy="20066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63065"/>
            <a:ext cx="4038600" cy="1019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导航栏代码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herder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/>
              <a:t>herder.css</a:t>
            </a:r>
            <a:endParaRPr lang="en-US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4975860" y="1631315"/>
            <a:ext cx="3379470" cy="2963545"/>
          </a:xfrm>
          <a:prstGeom prst="rect">
            <a:avLst/>
          </a:prstGeom>
        </p:spPr>
      </p:pic>
      <p:pic>
        <p:nvPicPr>
          <p:cNvPr id="12" name="内容占位符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682750"/>
            <a:ext cx="4040505" cy="2859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侧边栏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71320" y="900430"/>
            <a:ext cx="1609725" cy="254571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1050" y="900430"/>
            <a:ext cx="161226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侧边栏代码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/>
              <a:t>left.css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1515" y="1631315"/>
            <a:ext cx="3570605" cy="296354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86120" y="1631315"/>
            <a:ext cx="1758315" cy="2963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主体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131570"/>
            <a:ext cx="4038600" cy="208216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115060"/>
            <a:ext cx="4038600" cy="21151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绿粉色系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3F8676"/>
      </a:accent1>
      <a:accent2>
        <a:srgbClr val="F2A8A0"/>
      </a:accent2>
      <a:accent3>
        <a:srgbClr val="3F8676"/>
      </a:accent3>
      <a:accent4>
        <a:srgbClr val="F2A8A0"/>
      </a:accent4>
      <a:accent5>
        <a:srgbClr val="3F3F3F"/>
      </a:accent5>
      <a:accent6>
        <a:srgbClr val="262626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演示</Application>
  <PresentationFormat>全屏显示(16:9)</PresentationFormat>
  <Paragraphs>90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方正正大黑简体</vt:lpstr>
      <vt:lpstr>黑体</vt:lpstr>
      <vt:lpstr>Arial</vt:lpstr>
      <vt:lpstr>Calibri</vt:lpstr>
      <vt:lpstr>Gill Sans</vt:lpstr>
      <vt:lpstr>方正中等线简体</vt:lpstr>
      <vt:lpstr>楷体_GB2312</vt:lpstr>
      <vt:lpstr>新宋体</vt:lpstr>
      <vt:lpstr>仿宋_GB2312</vt:lpstr>
      <vt:lpstr>Arial Unicode MS</vt:lpstr>
      <vt:lpstr>Arial Narrow</vt:lpstr>
      <vt:lpstr>Bebas Neue</vt:lpstr>
      <vt:lpstr>Calibri</vt:lpstr>
      <vt:lpstr>方正兰亭黑_GBK</vt:lpstr>
      <vt:lpstr>Lato Light</vt:lpstr>
      <vt:lpstr>方正正中黑简体</vt:lpstr>
      <vt:lpstr>Broadway</vt:lpstr>
      <vt:lpstr>Gill Sans MT</vt:lpstr>
      <vt:lpstr>仿宋</vt:lpstr>
      <vt:lpstr>第一PPT，www.1ppt.com</vt:lpstr>
      <vt:lpstr>PowerPoint 演示文稿</vt:lpstr>
      <vt:lpstr>PowerPoint 演示文稿</vt:lpstr>
      <vt:lpstr>单击此处添加标题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韩范花纹</dc:title>
  <dc:creator>第一PPT</dc:creator>
  <cp:keywords>www.1ppt.com</cp:keywords>
  <dc:description>www.1ppt.com</dc:description>
  <cp:lastModifiedBy>Libra</cp:lastModifiedBy>
  <cp:revision>95</cp:revision>
  <dcterms:created xsi:type="dcterms:W3CDTF">2015-08-22T03:26:00Z</dcterms:created>
  <dcterms:modified xsi:type="dcterms:W3CDTF">2019-08-01T05:02:50Z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