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7" r:id="rId3"/>
    <p:sldId id="260" r:id="rId4"/>
    <p:sldId id="321" r:id="rId5"/>
    <p:sldId id="294" r:id="rId6"/>
    <p:sldId id="322" r:id="rId7"/>
    <p:sldId id="320" r:id="rId8"/>
    <p:sldId id="323" r:id="rId9"/>
    <p:sldId id="305" r:id="rId10"/>
    <p:sldId id="306" r:id="rId11"/>
    <p:sldId id="303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̀i khoản Microsoft" initials="TkM" lastIdx="0" clrIdx="0">
    <p:extLst>
      <p:ext uri="{19B8F6BF-5375-455C-9EA6-DF929625EA0E}">
        <p15:presenceInfo xmlns:p15="http://schemas.microsoft.com/office/powerpoint/2012/main" userId="d9a41ad1a58a45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868"/>
    <a:srgbClr val="5F5F5F"/>
    <a:srgbClr val="808080"/>
    <a:srgbClr val="6699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Nhấn mạnh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 autoAdjust="0"/>
  </p:normalViewPr>
  <p:slideViewPr>
    <p:cSldViewPr>
      <p:cViewPr varScale="1">
        <p:scale>
          <a:sx n="74" d="100"/>
          <a:sy n="74" d="100"/>
        </p:scale>
        <p:origin x="1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EF166-8584-4D80-ABDE-9FB84F848458}" type="datetime1">
              <a:rPr lang="en-US" smtClean="0"/>
              <a:t>5/27/2016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C64F4-69A9-48AE-95BB-A4E8332C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6361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62776-CA24-4411-BA39-45D836D03BD2}" type="datetime1">
              <a:rPr lang="en-US" smtClean="0"/>
              <a:t>5/27/2016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8AFB9-FD38-4870-8159-8E4B0933E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168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8AFB9-FD38-4870-8159-8E4B0933E77C}" type="slidenum">
              <a:rPr lang="en-US" smtClean="0"/>
              <a:t>1</a:t>
            </a:fld>
            <a:endParaRPr lang="en-US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5BE3020-7B92-4EAC-8E50-C2421DCE8941}" type="datetime1">
              <a:rPr lang="en-US" smtClean="0"/>
              <a:t>5/27/2016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12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8AFB9-FD38-4870-8159-8E4B0933E77C}" type="slidenum">
              <a:rPr lang="en-US" smtClean="0"/>
              <a:t>2</a:t>
            </a:fld>
            <a:endParaRPr lang="en-US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B13DA3D-6643-4378-A0AE-8BEFE089BC1A}" type="datetime1">
              <a:rPr lang="en-US" smtClean="0"/>
              <a:t>5/27/2016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0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990600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B124FF33-BD9C-4ED0-B0C2-DCA5B8C9B2C3}" type="datetime1">
              <a:rPr lang="en-US" altLang="en-US" smtClean="0"/>
              <a:t>5/27/2016</a:t>
            </a:fld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en-US" smtClean="0"/>
              <a:t>www.themegallery.com</a:t>
            </a:r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10550" y="6467475"/>
            <a:ext cx="533400" cy="244475"/>
          </a:xfrm>
        </p:spPr>
        <p:txBody>
          <a:bodyPr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fld id="{0B780844-A644-440E-94A4-F6ED795C42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>
                <a:solidFill>
                  <a:schemeClr val="tx2"/>
                </a:solidFill>
                <a:latin typeface="Verdana" panose="020B0604030504040204" pitchFamily="34" charset="0"/>
              </a:rPr>
              <a:t>LOGO</a:t>
            </a:r>
          </a:p>
        </p:txBody>
      </p:sp>
      <p:grpSp>
        <p:nvGrpSpPr>
          <p:cNvPr id="3188" name="Group 116"/>
          <p:cNvGrpSpPr>
            <a:grpSpLocks/>
          </p:cNvGrpSpPr>
          <p:nvPr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3185" name="AutoShape 113" descr="gdd01"/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ko-KR" altLang="en-US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3186" name="AutoShape 114" descr="gdd04"/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ko-KR" altLang="en-US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3187" name="AutoShape 115" descr="gdd03"/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ko-KR" altLang="en-US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985CDD-EDDC-4B51-AF7B-2EAABEE91A3F}" type="datetime1">
              <a:rPr lang="en-US" altLang="en-US" smtClean="0"/>
              <a:t>5/27/2016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www.themegallery.com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8B3A8-203B-41E7-8E3D-AD2934F682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481822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7BFFF6-D5F9-4A09-B432-E6DC5550EDCD}" type="datetime1">
              <a:rPr lang="en-US" altLang="en-US" smtClean="0"/>
              <a:t>5/27/2016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www.themegallery.com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8A73B-7B8B-4206-A06D-EE5C90D0BC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851600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2B977ABF-87BD-4BCC-A1E0-0194E1FFF5F3}" type="datetime1">
              <a:rPr lang="en-US" altLang="en-US" smtClean="0"/>
              <a:t>5/27/2016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www.themegallery.com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fld id="{765D7439-1D1F-4077-A1BF-85807CCB30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258750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A23049A-EF7F-41D6-AD12-27C7A37987AC}" type="datetime1">
              <a:rPr lang="en-US" altLang="en-US" smtClean="0"/>
              <a:t>5/27/2016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www.themegallery.com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fld id="{9766EA79-9591-4E8A-AED0-E08F291DCB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459742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3B7DA6-D98E-4216-A469-F57B85B0D537}" type="datetime1">
              <a:rPr lang="en-US" altLang="en-US" smtClean="0"/>
              <a:t>5/27/2016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www.themegallery.com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4DB589-31CA-4EAE-BBFE-B7DAB8A126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042041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A8F871-DD1B-4461-B95D-F64C0E2F3EAB}" type="datetime1">
              <a:rPr lang="en-US" altLang="en-US" smtClean="0"/>
              <a:t>5/27/2016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www.themegallery.com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0F6BF-5762-4B55-BE81-4D72812006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110606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B56584-E278-4698-98B9-39FEDF9B68EE}" type="datetime1">
              <a:rPr lang="en-US" altLang="en-US" smtClean="0"/>
              <a:t>5/27/2016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www.themegallery.com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2233F2-ABC4-456F-8846-34062949B9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092047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8F4D5B-5AA2-46AE-A97E-A315187D5D87}" type="datetime1">
              <a:rPr lang="en-US" altLang="en-US" smtClean="0"/>
              <a:t>5/27/2016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www.themegallery.com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398CE-70A7-4D7F-BB89-4F50BE0EF9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321898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0D3C3B-7EB8-4BA9-831B-0A7B48B15FA2}" type="datetime1">
              <a:rPr lang="en-US" altLang="en-US" smtClean="0"/>
              <a:t>5/27/2016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www.themegallery.com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7C0DED-4ACE-4AAA-9373-7097507BE0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641561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EFD0D5-939C-4131-AC6D-105D07299D93}" type="datetime1">
              <a:rPr lang="en-US" altLang="en-US" smtClean="0"/>
              <a:t>5/27/2016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www.themegallery.com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02BA75-DBA7-43AE-BF20-0BD7E67479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6398767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C5AA6E-F7F5-4334-B74C-29F896AD7B4A}" type="datetime1">
              <a:rPr lang="en-US" altLang="en-US" smtClean="0"/>
              <a:t>5/27/2016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www.themegallery.com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78680F-6E3D-427E-BCA1-B9F62D74A6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69578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D3EF94-805B-49A5-B7AD-6131D69E9199}" type="datetime1">
              <a:rPr lang="en-US" altLang="en-US" smtClean="0"/>
              <a:t>5/27/2016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www.themegallery.com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FC796-27A6-4B48-B3CD-920F7E2340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04902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3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7964730-0D4B-4E89-A71E-3337907B1FBD}" type="datetime1">
              <a:rPr lang="en-US" altLang="en-US" smtClean="0"/>
              <a:t>5/27/2016</a:t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 altLang="en-US" smtClean="0"/>
              <a:t>www.themegallery.com</a:t>
            </a: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5EFC6D66-25E7-49F7-ADA3-4560662D849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47" name="AutoShape 23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AutoShape 24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AutoShape 25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pull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ailsjs.org/get-started" TargetMode="External"/><Relationship Id="rId2" Type="http://schemas.openxmlformats.org/officeDocument/2006/relationships/hyperlink" Target="http://sails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143000"/>
            <a:ext cx="6705600" cy="860425"/>
          </a:xfrm>
        </p:spPr>
        <p:txBody>
          <a:bodyPr/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ỨNG DỤNG PHÂN TÁN</a:t>
            </a:r>
            <a:endParaRPr lang="en-US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3200" dirty="0" err="1" smtClean="0"/>
              <a:t>SailJS</a:t>
            </a:r>
            <a:r>
              <a:rPr lang="en-US" altLang="en-US" sz="3200" dirty="0" smtClean="0"/>
              <a:t> Framework</a:t>
            </a:r>
            <a:endParaRPr lang="en-US" alt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152400"/>
            <a:ext cx="1371599" cy="10879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40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148013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3366"/>
              </a:solidFill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19125" y="1392238"/>
            <a:ext cx="7229475" cy="485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Clr>
                <a:srgbClr val="4C59D2"/>
              </a:buClr>
              <a:buFont typeface="Wingdings" panose="05000000000000000000" pitchFamily="2" charset="2"/>
              <a:buNone/>
            </a:pPr>
            <a:endParaRPr lang="en-US" altLang="en-US" sz="2000" b="0" dirty="0">
              <a:solidFill>
                <a:srgbClr val="003366"/>
              </a:solidFill>
            </a:endParaRPr>
          </a:p>
          <a:p>
            <a:pPr lvl="1">
              <a:lnSpc>
                <a:spcPct val="150000"/>
              </a:lnSpc>
              <a:buClr>
                <a:srgbClr val="DE8848"/>
              </a:buClr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Sails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Clr>
                <a:srgbClr val="DE8848"/>
              </a:buCl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DE8848"/>
              </a:buCl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DE8848"/>
              </a:buClr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lift, lift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marL="457200" lvl="1" indent="0">
              <a:lnSpc>
                <a:spcPct val="150000"/>
              </a:lnSpc>
              <a:buClr>
                <a:srgbClr val="DE8848"/>
              </a:buClr>
              <a:buNone/>
            </a:pPr>
            <a:endParaRPr lang="en-US" sz="2000" dirty="0" smtClean="0"/>
          </a:p>
          <a:p>
            <a:pPr lvl="1">
              <a:lnSpc>
                <a:spcPct val="150000"/>
              </a:lnSpc>
              <a:buClr>
                <a:srgbClr val="DE8848"/>
              </a:buClr>
            </a:pPr>
            <a:endParaRPr lang="en-US" altLang="en-US" sz="2000" dirty="0">
              <a:solidFill>
                <a:srgbClr val="003366"/>
              </a:solidFill>
            </a:endParaRPr>
          </a:p>
          <a:p>
            <a:pPr lvl="1">
              <a:lnSpc>
                <a:spcPct val="80000"/>
              </a:lnSpc>
              <a:buClr>
                <a:srgbClr val="DE8848"/>
              </a:buClr>
            </a:pPr>
            <a:endParaRPr lang="en-US" altLang="en-US" sz="2000" dirty="0">
              <a:solidFill>
                <a:srgbClr val="003366"/>
              </a:solidFill>
            </a:endParaRP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6A34-45E2-4B56-A15E-C1DA9F8B1408}" type="datetime1">
              <a:rPr lang="en-US" altLang="en-US" smtClean="0">
                <a:solidFill>
                  <a:srgbClr val="003366"/>
                </a:solidFill>
              </a:rPr>
              <a:pPr/>
              <a:t>5/27/2016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8" name="Chỗ dành sẵn cho Số hiệu Bản chiế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B589-31CA-4EAE-BBFE-B7DAB8A126F6}" type="slidenum">
              <a:rPr lang="en-US" altLang="en-US" smtClean="0">
                <a:solidFill>
                  <a:srgbClr val="FFFFFF"/>
                </a:solidFill>
              </a:rPr>
              <a:pPr/>
              <a:t>10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2" name="Ảnh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91" y="2729742"/>
            <a:ext cx="3923809" cy="561905"/>
          </a:xfrm>
          <a:prstGeom prst="rect">
            <a:avLst/>
          </a:prstGeom>
        </p:spPr>
      </p:pic>
      <p:pic>
        <p:nvPicPr>
          <p:cNvPr id="3" name="Ảnh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90" y="4840288"/>
            <a:ext cx="3923809" cy="79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980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40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148013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3366"/>
              </a:solidFill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19125" y="944564"/>
            <a:ext cx="7229475" cy="530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Clr>
                <a:srgbClr val="4C59D2"/>
              </a:buClr>
              <a:buFont typeface="Wingdings" panose="05000000000000000000" pitchFamily="2" charset="2"/>
              <a:buNone/>
            </a:pPr>
            <a:endParaRPr lang="en-US" altLang="en-US" sz="3200" b="0" dirty="0" smtClean="0">
              <a:solidFill>
                <a:srgbClr val="003366"/>
              </a:solidFill>
            </a:endParaRPr>
          </a:p>
          <a:p>
            <a:pPr marL="0" indent="0" algn="ctr">
              <a:lnSpc>
                <a:spcPct val="80000"/>
              </a:lnSpc>
              <a:buClr>
                <a:srgbClr val="4C59D2"/>
              </a:buClr>
              <a:buFont typeface="Wingdings" panose="05000000000000000000" pitchFamily="2" charset="2"/>
              <a:buNone/>
            </a:pPr>
            <a:endParaRPr lang="en-US" altLang="en-US" sz="9600" dirty="0" smtClean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lnSpc>
                <a:spcPct val="80000"/>
              </a:lnSpc>
              <a:buClr>
                <a:srgbClr val="4C59D2"/>
              </a:buClr>
              <a:buFont typeface="Wingdings" panose="05000000000000000000" pitchFamily="2" charset="2"/>
              <a:buNone/>
            </a:pPr>
            <a:r>
              <a:rPr lang="en-US" altLang="en-US" sz="9600" b="0" dirty="0" smtClean="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</p:txBody>
      </p:sp>
      <p:sp>
        <p:nvSpPr>
          <p:cNvPr id="6" name="Chỗ dành sẵn cho Ngày tháng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27A-9C68-436B-AB31-E3FEBF085EFA}" type="datetime1">
              <a:rPr lang="en-US" altLang="en-US" smtClean="0"/>
              <a:t>5/27/2016</a:t>
            </a:fld>
            <a:endParaRPr lang="en-US" alt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B589-31CA-4EAE-BBFE-B7DAB8A126F6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4061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51"/>
          <p:cNvGrpSpPr>
            <a:grpSpLocks/>
          </p:cNvGrpSpPr>
          <p:nvPr/>
        </p:nvGrpSpPr>
        <p:grpSpPr bwMode="auto">
          <a:xfrm>
            <a:off x="2581037" y="1797599"/>
            <a:ext cx="5267563" cy="700657"/>
            <a:chOff x="1248" y="1890"/>
            <a:chExt cx="3024" cy="280"/>
          </a:xfrm>
        </p:grpSpPr>
        <p:sp>
          <p:nvSpPr>
            <p:cNvPr id="27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AutoShape 53"/>
            <p:cNvSpPr>
              <a:spLocks noChangeArrowheads="1"/>
            </p:cNvSpPr>
            <p:nvPr/>
          </p:nvSpPr>
          <p:spPr bwMode="gray">
            <a:xfrm>
              <a:off x="1290" y="1890"/>
              <a:ext cx="432" cy="280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2400" b="1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Khái</a:t>
              </a:r>
              <a:r>
                <a:rPr lang="en-US" altLang="en-US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niệm</a:t>
              </a:r>
              <a:endPara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55"/>
            <p:cNvSpPr txBox="1">
              <a:spLocks noChangeArrowheads="1"/>
            </p:cNvSpPr>
            <p:nvPr/>
          </p:nvSpPr>
          <p:spPr bwMode="gray">
            <a:xfrm>
              <a:off x="1248" y="1927"/>
              <a:ext cx="474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Group 51"/>
          <p:cNvGrpSpPr>
            <a:grpSpLocks/>
          </p:cNvGrpSpPr>
          <p:nvPr/>
        </p:nvGrpSpPr>
        <p:grpSpPr bwMode="auto">
          <a:xfrm>
            <a:off x="2581037" y="2914189"/>
            <a:ext cx="5233193" cy="824767"/>
            <a:chOff x="1290" y="1890"/>
            <a:chExt cx="2982" cy="280"/>
          </a:xfrm>
        </p:grpSpPr>
        <p:sp>
          <p:nvSpPr>
            <p:cNvPr id="32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AutoShape 53"/>
            <p:cNvSpPr>
              <a:spLocks noChangeArrowheads="1"/>
            </p:cNvSpPr>
            <p:nvPr/>
          </p:nvSpPr>
          <p:spPr bwMode="gray">
            <a:xfrm>
              <a:off x="1290" y="1890"/>
              <a:ext cx="432" cy="280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vi-VN" altLang="en-US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altLang="en-US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 </a:t>
              </a:r>
              <a:r>
                <a:rPr lang="en-US" altLang="en-US" sz="2400" b="1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điểm</a:t>
              </a:r>
              <a:r>
                <a:rPr lang="en-US" altLang="en-US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altLang="en-US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hạn</a:t>
              </a:r>
              <a:r>
                <a:rPr lang="en-US" altLang="en-US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chế</a:t>
              </a:r>
              <a:endPara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55"/>
            <p:cNvSpPr txBox="1">
              <a:spLocks noChangeArrowheads="1"/>
            </p:cNvSpPr>
            <p:nvPr/>
          </p:nvSpPr>
          <p:spPr bwMode="gray">
            <a:xfrm>
              <a:off x="1410" y="1927"/>
              <a:ext cx="193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7" name="Group 51"/>
          <p:cNvGrpSpPr>
            <a:grpSpLocks/>
          </p:cNvGrpSpPr>
          <p:nvPr/>
        </p:nvGrpSpPr>
        <p:grpSpPr bwMode="auto">
          <a:xfrm>
            <a:off x="2576730" y="4111935"/>
            <a:ext cx="5254672" cy="675088"/>
            <a:chOff x="1290" y="1890"/>
            <a:chExt cx="2982" cy="250"/>
          </a:xfrm>
        </p:grpSpPr>
        <p:sp>
          <p:nvSpPr>
            <p:cNvPr id="38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AutoShape 53"/>
            <p:cNvSpPr>
              <a:spLocks noChangeArrowheads="1"/>
            </p:cNvSpPr>
            <p:nvPr/>
          </p:nvSpPr>
          <p:spPr bwMode="gray">
            <a:xfrm>
              <a:off x="1290" y="1890"/>
              <a:ext cx="432" cy="250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2400" b="1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Cài</a:t>
              </a:r>
              <a:r>
                <a:rPr lang="en-US" altLang="en-US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đặt</a:t>
              </a:r>
              <a:endPara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55"/>
            <p:cNvSpPr txBox="1">
              <a:spLocks noChangeArrowheads="1"/>
            </p:cNvSpPr>
            <p:nvPr/>
          </p:nvSpPr>
          <p:spPr bwMode="gray">
            <a:xfrm>
              <a:off x="1410" y="1927"/>
              <a:ext cx="192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42" name="Group 51"/>
          <p:cNvGrpSpPr>
            <a:grpSpLocks/>
          </p:cNvGrpSpPr>
          <p:nvPr/>
        </p:nvGrpSpPr>
        <p:grpSpPr bwMode="auto">
          <a:xfrm>
            <a:off x="2598221" y="5276418"/>
            <a:ext cx="5233193" cy="681471"/>
            <a:chOff x="1290" y="1890"/>
            <a:chExt cx="2982" cy="233"/>
          </a:xfrm>
        </p:grpSpPr>
        <p:sp>
          <p:nvSpPr>
            <p:cNvPr id="43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0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AutoShape 53"/>
            <p:cNvSpPr>
              <a:spLocks noChangeArrowheads="1"/>
            </p:cNvSpPr>
            <p:nvPr/>
          </p:nvSpPr>
          <p:spPr bwMode="gray">
            <a:xfrm>
              <a:off x="1290" y="1890"/>
              <a:ext cx="432" cy="23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2400" b="1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Tạo</a:t>
              </a:r>
              <a:r>
                <a:rPr lang="en-US" altLang="en-US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</a:t>
              </a:r>
              <a:r>
                <a:rPr lang="en-US" altLang="en-US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r>
                <a:rPr lang="en-US" altLang="en-US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đầu</a:t>
              </a:r>
              <a:r>
                <a:rPr lang="en-US" altLang="en-US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tiên</a:t>
              </a:r>
              <a:endPara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55"/>
            <p:cNvSpPr txBox="1">
              <a:spLocks noChangeArrowheads="1"/>
            </p:cNvSpPr>
            <p:nvPr/>
          </p:nvSpPr>
          <p:spPr bwMode="gray">
            <a:xfrm>
              <a:off x="1409" y="1927"/>
              <a:ext cx="193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B863-D450-4CC2-95FE-E7A76389F0FA}" type="datetime1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5/27/2016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hỗ dành sẵn cho Số hiệu Bản chiế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B589-31CA-4EAE-BBFE-B7DAB8A126F6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40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148013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19125" y="1676400"/>
            <a:ext cx="74580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 altLang="en-US" sz="2000" b="0" dirty="0" smtClean="0"/>
          </a:p>
          <a:p>
            <a:pPr lvl="1">
              <a:lnSpc>
                <a:spcPct val="150000"/>
              </a:lnSpc>
            </a:pP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SailsJS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như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Ruby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Rails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en-US" altLang="en-US" sz="2000" dirty="0" smtClean="0"/>
          </a:p>
        </p:txBody>
      </p:sp>
      <p:sp>
        <p:nvSpPr>
          <p:cNvPr id="6" name="Chỗ dành sẵn cho Ngày tháng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2ACD-621F-43A1-BF98-5DBE3374C16D}" type="datetime1">
              <a:rPr lang="en-US" altLang="en-US" smtClean="0"/>
              <a:t>5/27/2016</a:t>
            </a:fld>
            <a:endParaRPr lang="en-US" alt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B589-31CA-4EAE-BBFE-B7DAB8A126F6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40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148013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19125" y="944563"/>
            <a:ext cx="7458075" cy="5441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 altLang="en-US" sz="2000" b="0" dirty="0" smtClean="0"/>
          </a:p>
          <a:p>
            <a:pPr marL="457200" lvl="1" indent="0">
              <a:lnSpc>
                <a:spcPct val="80000"/>
              </a:lnSpc>
              <a:buNone/>
            </a:pPr>
            <a:endParaRPr lang="en-US" altLang="en-US" sz="2000" dirty="0" smtClean="0"/>
          </a:p>
        </p:txBody>
      </p:sp>
      <p:sp>
        <p:nvSpPr>
          <p:cNvPr id="6" name="Chỗ dành sẵn cho Ngày tháng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2ACD-621F-43A1-BF98-5DBE3374C16D}" type="datetime1">
              <a:rPr lang="en-US" altLang="en-US" smtClean="0"/>
              <a:t>5/27/2016</a:t>
            </a:fld>
            <a:endParaRPr lang="en-US" alt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B589-31CA-4EAE-BBFE-B7DAB8A126F6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2" name="Ảnh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8" y="2069147"/>
            <a:ext cx="7229476" cy="29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323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40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148013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19125" y="1392238"/>
            <a:ext cx="7229475" cy="485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 altLang="en-US" sz="2000" b="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bên trên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ExpressJS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SailsJS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thêm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Sailsjs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MVC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sz="2400" dirty="0" smtClean="0"/>
          </a:p>
          <a:p>
            <a:pPr lvl="1">
              <a:lnSpc>
                <a:spcPct val="150000"/>
              </a:lnSpc>
            </a:pPr>
            <a:endParaRPr lang="en-US" altLang="en-US" sz="2000" dirty="0"/>
          </a:p>
          <a:p>
            <a:pPr lvl="1"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6A34-45E2-4B56-A15E-C1DA9F8B1408}" type="datetime1">
              <a:rPr lang="en-US" altLang="en-US" smtClean="0"/>
              <a:t>5/27/2016</a:t>
            </a:fld>
            <a:endParaRPr lang="en-US" altLang="en-US"/>
          </a:p>
        </p:txBody>
      </p:sp>
      <p:sp>
        <p:nvSpPr>
          <p:cNvPr id="8" name="Chỗ dành sẵn cho Số hiệu Bản chiế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B589-31CA-4EAE-BBFE-B7DAB8A126F6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1124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40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148013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19125" y="1392238"/>
            <a:ext cx="7229475" cy="485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 altLang="en-US" sz="2000" b="0" dirty="0"/>
          </a:p>
          <a:p>
            <a:pPr lvl="1">
              <a:lnSpc>
                <a:spcPct val="150000"/>
              </a:lnSpc>
            </a:pP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Socket.io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đây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ngũ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SailsJS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Waterline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hơn,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nhau: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sz="2400" dirty="0" smtClean="0"/>
          </a:p>
          <a:p>
            <a:pPr lvl="1">
              <a:lnSpc>
                <a:spcPct val="150000"/>
              </a:lnSpc>
            </a:pPr>
            <a:endParaRPr lang="en-US" altLang="en-US" sz="2000" dirty="0"/>
          </a:p>
          <a:p>
            <a:pPr lvl="1"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6A34-45E2-4B56-A15E-C1DA9F8B1408}" type="datetime1">
              <a:rPr lang="en-US" altLang="en-US" smtClean="0"/>
              <a:t>5/27/2016</a:t>
            </a:fld>
            <a:endParaRPr lang="en-US" altLang="en-US"/>
          </a:p>
        </p:txBody>
      </p:sp>
      <p:sp>
        <p:nvSpPr>
          <p:cNvPr id="8" name="Chỗ dành sẵn cho Số hiệu Bản chiế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B589-31CA-4EAE-BBFE-B7DAB8A126F6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068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40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148013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19125" y="1392238"/>
            <a:ext cx="7229475" cy="485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 altLang="en-US" sz="2000" b="0" dirty="0"/>
          </a:p>
          <a:p>
            <a:pPr lvl="1">
              <a:lnSpc>
                <a:spcPct val="150000"/>
              </a:lnSpc>
            </a:pP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ExpressJS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 mô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SailsJS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en-US" sz="2000" dirty="0"/>
          </a:p>
          <a:p>
            <a:pPr lvl="1"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6A34-45E2-4B56-A15E-C1DA9F8B1408}" type="datetime1">
              <a:rPr lang="en-US" altLang="en-US" smtClean="0"/>
              <a:t>5/27/2016</a:t>
            </a:fld>
            <a:endParaRPr lang="en-US" altLang="en-US"/>
          </a:p>
        </p:txBody>
      </p:sp>
      <p:sp>
        <p:nvSpPr>
          <p:cNvPr id="8" name="Chỗ dành sẵn cho Số hiệu Bản chiế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B589-31CA-4EAE-BBFE-B7DAB8A126F6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2188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40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148013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19125" y="1676400"/>
            <a:ext cx="7229475" cy="456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 altLang="en-US" sz="2000" b="0" dirty="0"/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waterline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deep populate.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0.13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Socket.io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swift.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en-US" sz="2000" dirty="0"/>
          </a:p>
          <a:p>
            <a:pPr lvl="1"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6A34-45E2-4B56-A15E-C1DA9F8B1408}" type="datetime1">
              <a:rPr lang="en-US" altLang="en-US" smtClean="0"/>
              <a:t>5/27/2016</a:t>
            </a:fld>
            <a:endParaRPr lang="en-US" altLang="en-US"/>
          </a:p>
        </p:txBody>
      </p:sp>
      <p:sp>
        <p:nvSpPr>
          <p:cNvPr id="8" name="Chỗ dành sẵn cho Số hiệu Bản chiế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B589-31CA-4EAE-BBFE-B7DAB8A126F6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4163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40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148013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3366"/>
              </a:solidFill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19125" y="1392238"/>
            <a:ext cx="7229475" cy="485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Clr>
                <a:srgbClr val="4C59D2"/>
              </a:buClr>
              <a:buFont typeface="Wingdings" panose="05000000000000000000" pitchFamily="2" charset="2"/>
              <a:buNone/>
            </a:pPr>
            <a:endParaRPr lang="en-US" altLang="en-US" sz="2000" b="0" dirty="0">
              <a:solidFill>
                <a:srgbClr val="003366"/>
              </a:solidFill>
            </a:endParaRPr>
          </a:p>
          <a:p>
            <a:pPr lvl="1">
              <a:lnSpc>
                <a:spcPct val="150000"/>
              </a:lnSpc>
              <a:buClr>
                <a:srgbClr val="DE8848"/>
              </a:buClr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http://sailsjs.org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DE8848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sailsjs.org/get-started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DE8848"/>
              </a:buClr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sails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Clr>
                <a:srgbClr val="DE8848"/>
              </a:buClr>
              <a:buNone/>
            </a:pPr>
            <a:endParaRPr lang="en-US" sz="2000" dirty="0" smtClean="0"/>
          </a:p>
          <a:p>
            <a:pPr lvl="1">
              <a:lnSpc>
                <a:spcPct val="150000"/>
              </a:lnSpc>
              <a:buClr>
                <a:srgbClr val="DE8848"/>
              </a:buClr>
            </a:pPr>
            <a:endParaRPr lang="en-US" altLang="en-US" sz="2000" dirty="0" smtClean="0">
              <a:solidFill>
                <a:srgbClr val="003366"/>
              </a:solidFill>
            </a:endParaRPr>
          </a:p>
          <a:p>
            <a:pPr lvl="1">
              <a:lnSpc>
                <a:spcPct val="150000"/>
              </a:lnSpc>
              <a:buClr>
                <a:srgbClr val="DE8848"/>
              </a:buClr>
            </a:pPr>
            <a:r>
              <a:rPr lang="en-US" altLang="en-US" sz="24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Windows </a:t>
            </a:r>
            <a:r>
              <a:rPr lang="en-US" altLang="en-US" sz="24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Mac </a:t>
            </a:r>
            <a:r>
              <a:rPr lang="en-US" altLang="en-US" sz="24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altLang="en-US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en-US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endParaRPr lang="en-US" altLang="en-US" sz="24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Clr>
                <a:srgbClr val="DE8848"/>
              </a:buClr>
              <a:buNone/>
            </a:pPr>
            <a:endParaRPr lang="en-US" altLang="en-US" sz="24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Clr>
                <a:srgbClr val="DE8848"/>
              </a:buClr>
            </a:pPr>
            <a:endParaRPr lang="en-US" altLang="en-US" sz="2000" dirty="0">
              <a:solidFill>
                <a:srgbClr val="003366"/>
              </a:solidFill>
            </a:endParaRP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6A34-45E2-4B56-A15E-C1DA9F8B1408}" type="datetime1">
              <a:rPr lang="en-US" altLang="en-US" smtClean="0">
                <a:solidFill>
                  <a:srgbClr val="003366"/>
                </a:solidFill>
              </a:rPr>
              <a:pPr/>
              <a:t>5/27/2016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8" name="Chỗ dành sẵn cho Số hiệu Bản chiế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B589-31CA-4EAE-BBFE-B7DAB8A126F6}" type="slidenum">
              <a:rPr lang="en-US" altLang="en-US" smtClean="0">
                <a:solidFill>
                  <a:srgbClr val="FFFFFF"/>
                </a:solidFill>
              </a:rPr>
              <a:pPr/>
              <a:t>9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52" y="3821184"/>
            <a:ext cx="3819048" cy="571429"/>
          </a:xfrm>
          <a:prstGeom prst="rect">
            <a:avLst/>
          </a:prstGeom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52" y="5334000"/>
            <a:ext cx="381904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711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cdb2004146l</Template>
  <TotalTime>735</TotalTime>
  <Words>342</Words>
  <Application>Microsoft Office PowerPoint</Application>
  <PresentationFormat>Trình chiếu Trên màn hình (4:3)</PresentationFormat>
  <Paragraphs>80</Paragraphs>
  <Slides>11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8" baseType="lpstr">
      <vt:lpstr>Gulim</vt:lpstr>
      <vt:lpstr>Arial</vt:lpstr>
      <vt:lpstr>Calibri</vt:lpstr>
      <vt:lpstr>Times New Roman</vt:lpstr>
      <vt:lpstr>Verdana</vt:lpstr>
      <vt:lpstr>Wingdings</vt:lpstr>
      <vt:lpstr>sample</vt:lpstr>
      <vt:lpstr>ỨNG DỤNG PHÂN TÁN</vt:lpstr>
      <vt:lpstr>Tổng Quan</vt:lpstr>
      <vt:lpstr>Khái niệm</vt:lpstr>
      <vt:lpstr>Khái niệm</vt:lpstr>
      <vt:lpstr>Ưu điểm</vt:lpstr>
      <vt:lpstr>Ưu điểm</vt:lpstr>
      <vt:lpstr>Ưu điểm</vt:lpstr>
      <vt:lpstr>Hạn chế</vt:lpstr>
      <vt:lpstr>Cài đặt</vt:lpstr>
      <vt:lpstr>Tạo ứng dụng đầu tiên</vt:lpstr>
      <vt:lpstr>Tạo ứng dụng đầu tiên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Mỹ Dung Diệp</dc:creator>
  <cp:lastModifiedBy>Tài khoản Microsoft</cp:lastModifiedBy>
  <cp:revision>59</cp:revision>
  <dcterms:created xsi:type="dcterms:W3CDTF">2014-11-24T13:08:53Z</dcterms:created>
  <dcterms:modified xsi:type="dcterms:W3CDTF">2016-05-27T14:56:23Z</dcterms:modified>
</cp:coreProperties>
</file>