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2" r:id="rId6"/>
    <p:sldId id="263" r:id="rId7"/>
    <p:sldId id="260" r:id="rId8"/>
    <p:sldId id="266" r:id="rId9"/>
    <p:sldId id="261" r:id="rId10"/>
    <p:sldId id="265" r:id="rId11"/>
    <p:sldId id="267" r:id="rId12"/>
    <p:sldId id="268" r:id="rId13"/>
    <p:sldId id="269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6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2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8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37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6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Meazza</a:t>
            </a:r>
            <a:r>
              <a:rPr lang="en-US" altLang="zh-CN" dirty="0" smtClean="0"/>
              <a:t> 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蔡万鑫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</a:t>
            </a:r>
            <a:r>
              <a:rPr lang="en-US" altLang="zh-CN" dirty="0" smtClean="0"/>
              <a:t>Classify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Temporary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只在一个</a:t>
            </a:r>
            <a:r>
              <a:rPr lang="en-US" altLang="zh-CN" dirty="0" smtClean="0"/>
              <a:t>Basic Block </a:t>
            </a:r>
            <a:r>
              <a:rPr lang="zh-CN" altLang="en-US" dirty="0" smtClean="0"/>
              <a:t>里面出现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Local </a:t>
            </a:r>
            <a:r>
              <a:rPr lang="zh-CN" altLang="en-US" dirty="0" smtClean="0"/>
              <a:t>在多个</a:t>
            </a:r>
            <a:r>
              <a:rPr lang="en-US" altLang="zh-CN" dirty="0"/>
              <a:t>Basic Block </a:t>
            </a:r>
            <a:r>
              <a:rPr lang="zh-CN" altLang="en-US" dirty="0"/>
              <a:t>里面</a:t>
            </a:r>
            <a:r>
              <a:rPr lang="zh-CN" altLang="en-US" dirty="0" smtClean="0"/>
              <a:t>出现，但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不会跨越</a:t>
            </a:r>
            <a:r>
              <a:rPr lang="en-US" altLang="zh-CN" dirty="0" smtClean="0"/>
              <a:t>function call</a:t>
            </a:r>
          </a:p>
          <a:p>
            <a:endParaRPr lang="en-US" altLang="zh-CN" dirty="0"/>
          </a:p>
          <a:p>
            <a:r>
              <a:rPr lang="en-US" altLang="zh-CN" dirty="0" smtClean="0"/>
              <a:t>Global RAW</a:t>
            </a:r>
            <a:r>
              <a:rPr lang="zh-CN" altLang="en-US" dirty="0" smtClean="0"/>
              <a:t>跨越</a:t>
            </a:r>
            <a:r>
              <a:rPr lang="en-US" altLang="zh-CN" dirty="0" smtClean="0"/>
              <a:t>function call</a:t>
            </a:r>
            <a:r>
              <a:rPr lang="zh-CN" altLang="en-US" dirty="0" smtClean="0"/>
              <a:t>，但不会跨越可能导致自调用的</a:t>
            </a:r>
            <a:r>
              <a:rPr lang="en-US" altLang="zh-CN" dirty="0" smtClean="0"/>
              <a:t>call</a:t>
            </a:r>
          </a:p>
          <a:p>
            <a:endParaRPr lang="en-US" altLang="zh-CN" dirty="0"/>
          </a:p>
          <a:p>
            <a:r>
              <a:rPr lang="en-US" altLang="zh-CN" dirty="0" smtClean="0"/>
              <a:t>Save In Address RAW</a:t>
            </a:r>
            <a:r>
              <a:rPr lang="zh-CN" altLang="en-US" dirty="0" smtClean="0"/>
              <a:t>跨越自调用</a:t>
            </a:r>
            <a:r>
              <a:rPr lang="en-US" altLang="zh-CN" dirty="0" smtClean="0"/>
              <a:t>call</a:t>
            </a:r>
          </a:p>
          <a:p>
            <a:pPr lvl="1"/>
            <a:r>
              <a:rPr lang="en-US" altLang="zh-CN" dirty="0" smtClean="0"/>
              <a:t>Frame size </a:t>
            </a:r>
            <a:r>
              <a:rPr lang="zh-CN" altLang="en-US" dirty="0" smtClean="0"/>
              <a:t>就是 </a:t>
            </a:r>
            <a:r>
              <a:rPr lang="en-US" altLang="zh-CN" dirty="0"/>
              <a:t>S</a:t>
            </a:r>
            <a:r>
              <a:rPr lang="en-US" altLang="zh-CN" dirty="0" smtClean="0"/>
              <a:t>ave In Address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4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寄存器初始分配方案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Temporary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 smtClean="0"/>
                  <a:t>Local 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Global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Reserved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𝑔𝑙𝑜𝑏𝑎𝑙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𝑔𝑙𝑜𝑏𝑎𝑙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𝑎𝑑𝑟𝑒𝑠𝑠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Kernel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$0,$1,$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,$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,$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9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初始</a:t>
            </a:r>
            <a:r>
              <a:rPr lang="zh-CN" altLang="en-US" dirty="0" smtClean="0"/>
              <a:t>分配</a:t>
            </a:r>
            <a:r>
              <a:rPr lang="zh-CN" altLang="en-US" dirty="0"/>
              <a:t>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先对于每个函数，将读写最多的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虚拟寄存器分配到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在这个函数里面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dirty="0" smtClean="0"/>
                  <a:t>唯一表示一个虚拟寄存器。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然后统计全局有</a:t>
                </a:r>
                <a:r>
                  <a:rPr lang="en-US" altLang="zh-CN" dirty="0" smtClean="0"/>
                  <a:t>global</a:t>
                </a:r>
                <a:r>
                  <a:rPr lang="zh-CN" altLang="en-US" dirty="0" smtClean="0"/>
                  <a:t>标记的虚拟寄存器，将读写最多的分配到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在全局唯一表示一个虚拟寄存器。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5" t="-4303" r="-1723" b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分配优化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</a:t>
                </a:r>
                <a:r>
                  <a:rPr lang="en-US" altLang="zh-CN" dirty="0"/>
                  <a:t>f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][k]</a:t>
                </a:r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个函数读写次数最多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个的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虚拟寄存器</a:t>
                </a:r>
                <a:r>
                  <a:rPr lang="zh-CN" altLang="en-US" dirty="0"/>
                  <a:t>读写次数</a:t>
                </a:r>
                <a:r>
                  <a:rPr lang="zh-CN" altLang="en-US" dirty="0" smtClean="0"/>
                  <a:t>之和，</a:t>
                </a:r>
                <a:r>
                  <a:rPr lang="en-US" altLang="zh-CN" dirty="0" smtClean="0"/>
                  <a:t>g[k]</a:t>
                </a:r>
                <a:r>
                  <a:rPr lang="zh-CN" altLang="en-US" dirty="0" smtClean="0"/>
                  <a:t>表示读写次数最多的</a:t>
                </a:r>
                <a:r>
                  <a:rPr lang="en-US" altLang="zh-CN" dirty="0" smtClean="0"/>
                  <a:t>global</a:t>
                </a:r>
                <a:r>
                  <a:rPr lang="zh-CN" altLang="en-US" dirty="0" smtClean="0"/>
                  <a:t>虚拟寄存器读写次数之和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Find k 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5" t="-3614" r="-820" b="-1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6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全局变量可以一开始不用</a:t>
            </a:r>
            <a:r>
              <a:rPr lang="zh-CN" altLang="en-US" dirty="0"/>
              <a:t>放入</a:t>
            </a:r>
            <a:r>
              <a:rPr lang="zh-CN" altLang="en-US" dirty="0" smtClean="0"/>
              <a:t>内存，而是分配一个虚拟寄存器然后标记为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，如果没有分配到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寄存器再放入内存。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temporary</a:t>
            </a:r>
            <a:r>
              <a:rPr lang="zh-CN" altLang="en-US" dirty="0" smtClean="0"/>
              <a:t>寄存器的分配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在进入每个函数的时候</a:t>
            </a:r>
            <a:r>
              <a:rPr lang="en-US" altLang="zh-CN" dirty="0"/>
              <a:t>check</a:t>
            </a:r>
            <a:r>
              <a:rPr lang="zh-CN" altLang="en-US" dirty="0"/>
              <a:t>如果有没有用到的</a:t>
            </a:r>
            <a:r>
              <a:rPr lang="en-US" altLang="zh-CN" dirty="0"/>
              <a:t>local</a:t>
            </a:r>
            <a:r>
              <a:rPr lang="zh-CN" altLang="en-US" dirty="0"/>
              <a:t>和</a:t>
            </a:r>
            <a:r>
              <a:rPr lang="en-US" altLang="zh-CN" dirty="0"/>
              <a:t>global</a:t>
            </a:r>
            <a:r>
              <a:rPr lang="zh-CN" altLang="en-US" dirty="0"/>
              <a:t>寄存器，将它标记为</a:t>
            </a:r>
            <a:r>
              <a:rPr lang="en-US" altLang="zh-CN" dirty="0" smtClean="0"/>
              <a:t>temporary</a:t>
            </a:r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temporary</a:t>
            </a:r>
            <a:r>
              <a:rPr lang="zh-CN" altLang="en-US" dirty="0" smtClean="0"/>
              <a:t>标记的虚拟寄存器与</a:t>
            </a:r>
            <a:r>
              <a:rPr lang="en-US" altLang="zh-CN" dirty="0" smtClean="0"/>
              <a:t>temporary</a:t>
            </a:r>
            <a:r>
              <a:rPr lang="zh-CN" altLang="en-US" dirty="0" smtClean="0"/>
              <a:t>寄存器挂钩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如果虚拟寄存器生命周期结束，就释放寄存器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temporary</a:t>
            </a:r>
            <a:r>
              <a:rPr lang="zh-CN" altLang="en-US" dirty="0" smtClean="0"/>
              <a:t>寄存器都是占用的，将最早使用的</a:t>
            </a:r>
            <a:r>
              <a:rPr lang="en-US" altLang="zh-CN" dirty="0" smtClean="0"/>
              <a:t>temporary</a:t>
            </a:r>
            <a:r>
              <a:rPr lang="zh-CN" altLang="en-US" dirty="0" smtClean="0"/>
              <a:t>寄存器取出，在</a:t>
            </a:r>
            <a:r>
              <a:rPr lang="en-US" altLang="zh-CN" dirty="0" smtClean="0"/>
              <a:t>.data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VReg</a:t>
            </a:r>
            <a:r>
              <a:rPr lang="zh-CN" altLang="en-US" dirty="0" smtClean="0"/>
              <a:t>区域找一个空位放进去，然后腾出寄存器。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3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传值的时候，应该给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所用的</a:t>
            </a:r>
            <a:r>
              <a:rPr lang="en-US" altLang="zh-CN" dirty="0" smtClean="0"/>
              <a:t>temporary</a:t>
            </a:r>
            <a:r>
              <a:rPr lang="zh-CN" altLang="en-US" dirty="0" smtClean="0"/>
              <a:t>寄存器加个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压栈操作在寄存器分配后进行，如果发现一个函数的</a:t>
            </a:r>
            <a:r>
              <a:rPr lang="en-US" altLang="zh-CN" dirty="0" smtClean="0"/>
              <a:t>save in address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就不去压栈。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ANTLR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ANTLR</a:t>
            </a:r>
            <a:r>
              <a:rPr lang="zh-CN" altLang="en-US" dirty="0" smtClean="0"/>
              <a:t>做词法分析的好处</a:t>
            </a:r>
            <a:endParaRPr lang="en-US" altLang="zh-CN" dirty="0" smtClean="0"/>
          </a:p>
          <a:p>
            <a:r>
              <a:rPr lang="en-US" altLang="zh-CN" dirty="0" smtClean="0"/>
              <a:t>ANTLR</a:t>
            </a:r>
            <a:r>
              <a:rPr lang="zh-CN" altLang="en-US" dirty="0" smtClean="0"/>
              <a:t>的新特性 支持左递归</a:t>
            </a:r>
            <a:endParaRPr lang="en-US" altLang="zh-CN" dirty="0" smtClean="0"/>
          </a:p>
          <a:p>
            <a:r>
              <a:rPr lang="zh-CN" altLang="en-US" dirty="0" smtClean="0"/>
              <a:t>优化后的左递归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递归下降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什么时候检查</a:t>
            </a:r>
            <a:endParaRPr lang="en-US" altLang="zh-CN" dirty="0"/>
          </a:p>
          <a:p>
            <a:r>
              <a:rPr lang="en-US" altLang="zh-CN" dirty="0"/>
              <a:t>ANTLR</a:t>
            </a:r>
            <a:r>
              <a:rPr lang="zh-CN" altLang="en-US" dirty="0"/>
              <a:t>的</a:t>
            </a:r>
            <a:r>
              <a:rPr lang="en-US" altLang="zh-CN" dirty="0"/>
              <a:t>Visitor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CST </a:t>
            </a:r>
            <a:r>
              <a:rPr lang="zh-CN" altLang="en-US" dirty="0" smtClean="0"/>
              <a:t>转 </a:t>
            </a:r>
            <a:r>
              <a:rPr lang="en-US" altLang="zh-CN" dirty="0" smtClean="0"/>
              <a:t>AST</a:t>
            </a:r>
          </a:p>
          <a:p>
            <a:r>
              <a:rPr lang="en-US" altLang="zh-CN" dirty="0" smtClean="0"/>
              <a:t>Without Symbol Table</a:t>
            </a:r>
          </a:p>
        </p:txBody>
      </p:sp>
    </p:spTree>
    <p:extLst>
      <p:ext uri="{BB962C8B-B14F-4D97-AF65-F5344CB8AC3E}">
        <p14:creationId xmlns:p14="http://schemas.microsoft.com/office/powerpoint/2010/main" val="23150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0" y="1723198"/>
            <a:ext cx="2390775" cy="1476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3646452"/>
            <a:ext cx="23431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4" y="1723198"/>
            <a:ext cx="553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6" y="1135007"/>
            <a:ext cx="4293168" cy="169165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5" y="3304644"/>
            <a:ext cx="7109809" cy="13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</a:t>
            </a:r>
            <a:r>
              <a:rPr lang="en-US" altLang="zh-CN" dirty="0" smtClean="0"/>
              <a:t>MIPS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思想： </a:t>
                </a:r>
                <a:r>
                  <a:rPr lang="en-US" altLang="zh-CN" dirty="0" smtClean="0"/>
                  <a:t>MIPS</a:t>
                </a:r>
                <a:r>
                  <a:rPr lang="zh-CN" altLang="en-US" dirty="0" smtClean="0"/>
                  <a:t>指令 </a:t>
                </a:r>
                <a:r>
                  <a:rPr lang="en-US" altLang="zh-CN" dirty="0" smtClean="0"/>
                  <a:t>+ </a:t>
                </a:r>
                <a:r>
                  <a:rPr lang="zh-CN" altLang="en-US" dirty="0" smtClean="0"/>
                  <a:t>无限寄存器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Symbol</a:t>
                </a:r>
                <a:r>
                  <a:rPr lang="zh-CN" altLang="en-US" dirty="0" smtClean="0"/>
                  <a:t>做</a:t>
                </a:r>
                <a:r>
                  <a:rPr lang="en-US" altLang="zh-CN" dirty="0" smtClean="0"/>
                  <a:t>SSA</a:t>
                </a:r>
              </a:p>
              <a:p>
                <a:r>
                  <a:rPr lang="zh-CN" altLang="en-US" dirty="0" smtClean="0"/>
                  <a:t>全局变量、数组成员、类成员实时和内存保持同步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传</m:t>
                    </m:r>
                  </m:oMath>
                </a14:m>
                <a:r>
                  <a:rPr lang="zh-CN" altLang="en-US" dirty="0" smtClean="0"/>
                  <a:t>参，超出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个将整个参数表打包封装，传头指针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进入函数时就把参数和返回地址存至新的虚拟寄存器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5" t="-3614" r="-2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1197007"/>
            <a:ext cx="5403358" cy="43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冗余代码删除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r>
              <a:rPr lang="zh-CN" alt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如果没有</a:t>
            </a:r>
            <a:r>
              <a:rPr lang="en-US" altLang="zh-CN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</a:t>
            </a:r>
            <a:r>
              <a:rPr lang="zh-CN" alt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，则删去该语句</a:t>
            </a:r>
            <a:endParaRPr lang="en-US" altLang="zh-CN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如果一个寄存器没有被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，则删去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rite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</a:t>
            </a:r>
            <a:r>
              <a:rPr lang="en-US" altLang="zh-CN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zh-CN" alt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到自己（可在分配完寄存器后实施）</a:t>
            </a:r>
            <a:endParaRPr lang="en-US" altLang="zh-CN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trike="sngStrike" dirty="0" smtClean="0">
                <a:effectLst/>
              </a:rPr>
              <a:t>多余</a:t>
            </a:r>
            <a:r>
              <a:rPr lang="en-US" altLang="zh-CN" strike="sngStrike" dirty="0" smtClean="0">
                <a:effectLst/>
              </a:rPr>
              <a:t>move</a:t>
            </a:r>
            <a:endParaRPr lang="zh-CN" altLang="en-US" strike="sng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寄存器分配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Classify </a:t>
            </a:r>
            <a:r>
              <a:rPr lang="en-US" altLang="zh-CN" dirty="0" smtClean="0"/>
              <a:t>the virtual register : </a:t>
            </a:r>
            <a:r>
              <a:rPr lang="en-US" altLang="zh-CN" dirty="0"/>
              <a:t>temporary </a:t>
            </a:r>
            <a:r>
              <a:rPr lang="en-US" altLang="zh-CN" dirty="0" smtClean="0"/>
              <a:t>/ </a:t>
            </a:r>
            <a:r>
              <a:rPr lang="en-US" altLang="zh-CN" dirty="0" smtClean="0"/>
              <a:t>local </a:t>
            </a:r>
            <a:r>
              <a:rPr lang="en-US" altLang="zh-CN" dirty="0" smtClean="0"/>
              <a:t>/ global / save in </a:t>
            </a:r>
            <a:r>
              <a:rPr lang="en-US" altLang="zh-CN" dirty="0" smtClean="0"/>
              <a:t>address</a:t>
            </a:r>
          </a:p>
          <a:p>
            <a:pPr marL="0" indent="0">
              <a:buNone/>
            </a:pPr>
            <a:r>
              <a:rPr lang="en-US" altLang="zh-CN" dirty="0" smtClean="0"/>
              <a:t>	(</a:t>
            </a:r>
            <a:r>
              <a:rPr lang="zh-CN" altLang="en-US" dirty="0"/>
              <a:t>*在代码中的分类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local , localSave , global, saveInAddress 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trike="sngStrike" dirty="0" smtClean="0"/>
              <a:t>Optimize the usage</a:t>
            </a:r>
            <a:endParaRPr lang="en-US" altLang="zh-CN" strike="sngStrike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Allocate &amp; Deal with some cases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5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2561</TotalTime>
  <Words>412</Words>
  <Application>Microsoft Office PowerPoint</Application>
  <PresentationFormat>全屏显示(4:3)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Cambria Math</vt:lpstr>
      <vt:lpstr>Trebuchet MS</vt:lpstr>
      <vt:lpstr>Tw Cen MT</vt:lpstr>
      <vt:lpstr>电路</vt:lpstr>
      <vt:lpstr>Meazza compiler</vt:lpstr>
      <vt:lpstr>ANTLR</vt:lpstr>
      <vt:lpstr>Syntax Check</vt:lpstr>
      <vt:lpstr>AST</vt:lpstr>
      <vt:lpstr>AST</vt:lpstr>
      <vt:lpstr>AST</vt:lpstr>
      <vt:lpstr>伪MIPS</vt:lpstr>
      <vt:lpstr>冗余代码删除</vt:lpstr>
      <vt:lpstr>MIPS寄存器分配</vt:lpstr>
      <vt:lpstr>怎么Classify</vt:lpstr>
      <vt:lpstr>寄存器初始分配方案</vt:lpstr>
      <vt:lpstr>寄存器初始分配方案</vt:lpstr>
      <vt:lpstr>寄存器分配优化</vt:lpstr>
      <vt:lpstr>寄存器分配优化</vt:lpstr>
      <vt:lpstr>temporary寄存器的分配</vt:lpstr>
      <vt:lpstr>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Meazza compiler</dc:title>
  <dc:creator>蔡万鑫</dc:creator>
  <cp:lastModifiedBy>蔡万鑫</cp:lastModifiedBy>
  <cp:revision>30</cp:revision>
  <dcterms:created xsi:type="dcterms:W3CDTF">2016-05-10T17:43:55Z</dcterms:created>
  <dcterms:modified xsi:type="dcterms:W3CDTF">2016-05-14T14:34:36Z</dcterms:modified>
</cp:coreProperties>
</file>