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Geographic Data and Libraries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 Rowe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GIS Data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Points: Individual locations made up of a single coordinate set e.g. a Library.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Lines: Linear features made up of coordinates e.g. a Road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Polygons: Bounded areas (shapes) made up of coordinates e.g. a County Council.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Geocoding: Address -&gt; Geo-coordinates. Example: Putting a library on a map from it's address.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Reverse geocoding: Geo-coordinates -&gt; Address. Example: taking coordinates retrieved from GPS to determine current location.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Books set in a location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5457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that includes geography and libraries is always fun!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web application called Mappit creates a 'Global Book Map'.</a:t>
            </a:r>
            <a:endParaRPr/>
          </a:p>
        </p:txBody>
      </p:sp>
      <p:pic>
        <p:nvPicPr>
          <p:cNvPr descr="Image of books set in Aberystwyth" id="68" name="Shape 68"/>
          <p:cNvPicPr preferRelativeResize="0"/>
          <p:nvPr/>
        </p:nvPicPr>
        <p:blipFill rotWithShape="1">
          <a:blip r:embed="rId3">
            <a:alphaModFix/>
          </a:blip>
          <a:srcRect b="-18273" l="-10901" r="0" t="0"/>
          <a:stretch/>
        </p:blipFill>
        <p:spPr>
          <a:xfrm>
            <a:off x="4013949" y="1152475"/>
            <a:ext cx="4738224" cy="28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Geographical boundaries in the UK</a:t>
            </a:r>
            <a:endParaRPr/>
          </a:p>
        </p:txBody>
      </p:sp>
      <p:pic>
        <p:nvPicPr>
          <p:cNvPr descr="Image of UK statistical geographies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050" y="1017725"/>
            <a:ext cx="544135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England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261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en" sz="1200">
                <a:solidFill>
                  <a:srgbClr val="333333"/>
                </a:solidFill>
              </a:rPr>
              <a:t>Using the Libraries Taskforce Libraries in England dataset.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en" sz="1200">
                <a:solidFill>
                  <a:srgbClr val="333333"/>
                </a:solidFill>
              </a:rPr>
              <a:t>Percentage of the population within certain distances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en" sz="1200">
                <a:solidFill>
                  <a:srgbClr val="333333"/>
                </a:solidFill>
              </a:rPr>
              <a:t>Estimated catchment areas of the libraries, and the profile of the population within that catchment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en" sz="1200">
                <a:solidFill>
                  <a:srgbClr val="333333"/>
                </a:solidFill>
              </a:rPr>
              <a:t>Comparisons between authorities such as number of libraries relative to area, or relative to population</a:t>
            </a:r>
            <a:endParaRPr sz="1200">
              <a:solidFill>
                <a:srgbClr val="333333"/>
              </a:solidFill>
            </a:endParaRPr>
          </a:p>
        </p:txBody>
      </p:sp>
      <p:pic>
        <p:nvPicPr>
          <p:cNvPr descr="Image of Bridgwater library catchment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475" y="880175"/>
            <a:ext cx="6019550" cy="33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Postcode Lottery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975213"/>
            <a:ext cx="8832300" cy="18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‘H</a:t>
            </a:r>
            <a:r>
              <a:rPr lang="en"/>
              <a:t>ow close' a library is is not comparable between different areas.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People in very rural areas don't necessarily expect very close access to a library (though they should have access to library services).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People in urban areas may expect a library to be part of the immediate services in their town/city.</a:t>
            </a:r>
            <a:endParaRPr/>
          </a:p>
        </p:txBody>
      </p:sp>
      <p:pic>
        <p:nvPicPr>
          <p:cNvPr descr="Image of a postcode assessment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288" y="2861625"/>
            <a:ext cx="6135425" cy="21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Routes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426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What if there is a big river between you and a library? It may be the nearest, but it may also be a long round trip to get there.</a:t>
            </a:r>
            <a:endParaRPr b="1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What about different travel types and accessibility? 3 miles on a motorway is very different to 3 miles across a city. Some routes may not be pedestrian.</a:t>
            </a:r>
            <a:endParaRPr b="1"/>
          </a:p>
        </p:txBody>
      </p:sp>
      <p:pic>
        <p:nvPicPr>
          <p:cNvPr descr="Image of river at Topsham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975" y="1170125"/>
            <a:ext cx="4267624" cy="31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LIDAR and 3D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405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Light Detection and Ranging (LIDAR) is an airborne mapping technique, which uses a laser to measure the distance between the aircraft and the ground.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Using LIDAR data we can determine an average height for buildings, which aids in creating 3D maps that display building heights.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of Exeter 3D buildings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900" y="1170125"/>
            <a:ext cx="4472700" cy="2605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2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CILIP in Wales have been compiling a list of libraries (Further Ed, Higher Ed, Health, Public, Research) and loading these in to WikiData so they can be maintained by anybody.</a:t>
            </a:r>
            <a:endParaRPr/>
          </a:p>
        </p:txBody>
      </p:sp>
      <p:pic>
        <p:nvPicPr>
          <p:cNvPr descr="Image of a library isochrone in Wales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825" y="1066738"/>
            <a:ext cx="5833950" cy="358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