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74ad15c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74ad15c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74ad15c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74ad15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Jooma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74ad15c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74ad15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Jooma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74ad15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74ad15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74ad15c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74ad15c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Jooma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74ad15c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74ad15c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74ad15c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74ad15c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Jooma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74ad15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74ad15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BOOX: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Sprint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Camille Pascua </a:t>
            </a:r>
            <a:r>
              <a:rPr lang="en">
                <a:solidFill>
                  <a:srgbClr val="000000"/>
                </a:solidFill>
              </a:rPr>
              <a:t>- Project Manager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Raheel Jooma - Scrum Master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Charlotte Owen</a:t>
            </a:r>
            <a:r>
              <a:rPr lang="en">
                <a:solidFill>
                  <a:srgbClr val="000000"/>
                </a:solidFill>
              </a:rPr>
              <a:t> - Programmer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Abele Amsalu</a:t>
            </a:r>
            <a:r>
              <a:rPr lang="en">
                <a:solidFill>
                  <a:srgbClr val="000000"/>
                </a:solidFill>
              </a:rPr>
              <a:t> - Programmer 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Jonny Martinez </a:t>
            </a:r>
            <a:r>
              <a:rPr lang="en">
                <a:solidFill>
                  <a:srgbClr val="000000"/>
                </a:solidFill>
              </a:rPr>
              <a:t>- Quality Assurance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What Is BOOX?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BOOX is a search engine dedicated to finding copyright-free images via the Pixabay API.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What Is Its</a:t>
            </a: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Purpose?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Users may search for millions of copyright-free and royalty-free images for various purposes such as projects, entertainment, presentations, tutorials, demonstrations, etc. and download them.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Burn Down Chart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88" y="1241700"/>
            <a:ext cx="5808823" cy="375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Velocity Chart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600" y="1241700"/>
            <a:ext cx="6254784" cy="375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Completed Stories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400" y="658875"/>
            <a:ext cx="5369899" cy="41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Backlog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677" y="419800"/>
            <a:ext cx="4915574" cy="449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(Facade)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38" y="1336575"/>
            <a:ext cx="7869537" cy="37473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8" name="Google Shape;108;p20"/>
          <p:cNvCxnSpPr/>
          <p:nvPr/>
        </p:nvCxnSpPr>
        <p:spPr>
          <a:xfrm flipH="1">
            <a:off x="3122925" y="2388050"/>
            <a:ext cx="153000" cy="12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0"/>
          <p:cNvCxnSpPr/>
          <p:nvPr/>
        </p:nvCxnSpPr>
        <p:spPr>
          <a:xfrm rot="10800000">
            <a:off x="3122925" y="2235050"/>
            <a:ext cx="183600" cy="13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0"/>
          <p:cNvCxnSpPr/>
          <p:nvPr/>
        </p:nvCxnSpPr>
        <p:spPr>
          <a:xfrm rot="10800000">
            <a:off x="2923950" y="4179500"/>
            <a:ext cx="214200" cy="1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/>
          <p:nvPr/>
        </p:nvCxnSpPr>
        <p:spPr>
          <a:xfrm flipH="1">
            <a:off x="2863075" y="4317200"/>
            <a:ext cx="244800" cy="1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 flipH="1" rot="10800000">
            <a:off x="1775400" y="3761025"/>
            <a:ext cx="158700" cy="1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 rot="10800000">
            <a:off x="1644300" y="3761000"/>
            <a:ext cx="138000" cy="1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4815850" y="2423500"/>
            <a:ext cx="186300" cy="14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/>
          <p:nvPr/>
        </p:nvCxnSpPr>
        <p:spPr>
          <a:xfrm rot="10800000">
            <a:off x="4815875" y="2299325"/>
            <a:ext cx="172500" cy="11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/>
          <p:nvPr/>
        </p:nvCxnSpPr>
        <p:spPr>
          <a:xfrm rot="10800000">
            <a:off x="5347000" y="4195350"/>
            <a:ext cx="248100" cy="14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5381525" y="4347150"/>
            <a:ext cx="2067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r>
              <a:rPr lang="en"/>
              <a:t> Pattern (Observer)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11" y="1322712"/>
            <a:ext cx="5648372" cy="35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