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1"/>
  </p:sldMasterIdLst>
  <p:sldIdLst>
    <p:sldId id="257" r:id="rId2"/>
    <p:sldId id="258" r:id="rId3"/>
    <p:sldId id="298" r:id="rId4"/>
    <p:sldId id="284" r:id="rId5"/>
    <p:sldId id="295" r:id="rId6"/>
    <p:sldId id="302" r:id="rId7"/>
    <p:sldId id="261" r:id="rId8"/>
    <p:sldId id="299" r:id="rId9"/>
    <p:sldId id="296" r:id="rId10"/>
    <p:sldId id="300" r:id="rId11"/>
    <p:sldId id="301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F78F-26BD-445D-8CBF-92E006F48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70A1-7113-4FFF-B261-38BB2C5D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F2D5-33B3-4F03-B4E1-BA5C4EE0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C1FD-739E-44A7-B76D-F51CC34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F848-5BF3-46A4-A986-41C2F7D1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7AC-9307-4707-B0C5-929E6606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4B446-0F36-464E-AEC2-A5A2275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B311-E0D8-4508-916A-C23ED854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2390-A678-4818-A2E5-D32B7D3C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70AB-17D6-468B-8B5D-7B9EC5F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4867-CCCB-4150-BA3D-897A64FE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8AE81-B5C2-4A13-970E-6BDD149B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42DB-3980-4DEA-99A6-89F860D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8433-3283-45C2-89A1-46BF7C7A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0EFB-8900-45AC-9E09-CE00050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CDC0-F9E5-4434-8353-7DDFFFE5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7B1F-FFA0-4E31-9180-8E06695D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4571-8CAA-4B47-9CA1-C4EB6F05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D509-54FE-43FD-A7BA-F6B9ABEA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6ED7-2C6D-4919-B4F7-3940466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8645-47E3-4495-8024-9D41C672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D14F-D340-4D26-833C-19B5BA54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1A1A-C8E1-430A-AD50-3A1B4D65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C82D-2110-4590-B355-BA493E75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D90C-2A38-4334-B12C-87865C16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7F74-1663-48FC-8657-53CAEF0A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E5F8-2ED3-4894-848E-9CAD482A8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9F29-D2BE-4A16-B69D-8A6FDD43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4673-0E89-4C8A-94B2-627B910E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ED67F-F6CC-4913-9501-E8B375A8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E95F-F808-4A3D-89BF-B76C3659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E8A6-AF47-470E-BAEE-269EF011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17A0-79A9-47B8-BB00-0A16F588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898D-8E6C-47D4-B514-BA194FB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1B51-3F54-4FC6-87AC-0FCF5118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4738-A955-4E42-B92C-CA654B7B6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27AFF-93EA-4592-A5C8-AB5EFA6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4C348-41EA-4084-B793-35FFDE58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AEA44-D336-476B-97A7-77AE50D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E42E-9636-4CE8-ADFA-06AA599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83A0E-2BF6-44DF-B7DB-5795E0F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E370E-9FA9-4E4C-8F03-D1F24EB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0F51-0948-4C21-8367-F45F73A5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2C776-E3E6-4A19-B58D-2EBDF07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00D31-F9EF-4294-8629-ACD6B7F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4F16-DB68-494F-875A-C3B1DF8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C85C-A6E2-4E7B-8DC6-9B2C9C5D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412E-C5FF-4EF4-BE08-3C85B40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DEA3-6DEE-4157-8841-E07BB950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B3D8-554B-4000-BC64-1723897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09E9F-D507-4ECB-B86C-86579C2D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04A7-119C-4B1C-AC83-C8AEC94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97C-1CF4-4A88-8F01-00541DCE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A1ED5-59E1-4E66-AA5A-E64FD51C1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B153-EDEF-4ECA-B660-B7789640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B95F-B4BE-475A-9A41-07E25A1B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C03-013E-4C66-AAD6-6B9E392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4B4-85AF-43AC-87F1-61CE391D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06BB3-D646-474E-AAF9-314FC6D4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589C7-F71F-4827-8E1D-C33F61DC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ED2B-D072-44E0-98E0-F81953BEA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00C4-68CC-4B29-94BD-A0C8BDC68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37F7-C215-49A1-BDCF-64739F3D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1" name="Group 88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35DFD62-B37A-404D-A0EF-EFB590A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House of Congress</a:t>
            </a:r>
            <a:br>
              <a:rPr lang="en-US" sz="40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br>
              <a:rPr lang="en-US" sz="40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SPRINT 2</a:t>
            </a:r>
          </a:p>
        </p:txBody>
      </p:sp>
      <p:sp>
        <p:nvSpPr>
          <p:cNvPr id="117" name="TextBox 5">
            <a:extLst>
              <a:ext uri="{FF2B5EF4-FFF2-40B4-BE49-F238E27FC236}">
                <a16:creationId xmlns:a16="http://schemas.microsoft.com/office/drawing/2014/main" id="{94EED8D3-9FC8-4FCA-953A-BC8281793978}"/>
              </a:ext>
            </a:extLst>
          </p:cNvPr>
          <p:cNvSpPr txBox="1"/>
          <p:nvPr/>
        </p:nvSpPr>
        <p:spPr>
          <a:xfrm>
            <a:off x="4870451" y="804672"/>
            <a:ext cx="6532117" cy="5585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Daryna Aloff – Project Manager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Gaziz</a:t>
            </a:r>
            <a:r>
              <a:rPr lang="en-US" sz="2400" b="1" dirty="0"/>
              <a:t> </a:t>
            </a:r>
            <a:r>
              <a:rPr lang="en-US" sz="2400" b="1" dirty="0" err="1"/>
              <a:t>Mailibai</a:t>
            </a:r>
            <a:r>
              <a:rPr lang="en-US" sz="2400" b="1" dirty="0"/>
              <a:t> – Scrum Master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Sean Campbell – Programmer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Jeremy Tucker – Programmer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Richard Jan – QA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5E2066-7069-4FF9-9D31-F77DDF9F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9726" y="404705"/>
            <a:ext cx="8411749" cy="62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339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B86794-A27D-4D1F-9DB7-106E7B1D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223157"/>
            <a:ext cx="8602770" cy="626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85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FECC2-29F6-4840-9960-7CDFEA867B7E}"/>
              </a:ext>
            </a:extLst>
          </p:cNvPr>
          <p:cNvSpPr txBox="1"/>
          <p:nvPr/>
        </p:nvSpPr>
        <p:spPr>
          <a:xfrm>
            <a:off x="332647" y="1775506"/>
            <a:ext cx="633984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01FE73F-9705-4738-87DB-DA076260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6073" y="24781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Burndown chart</a:t>
            </a:r>
          </a:p>
        </p:txBody>
      </p:sp>
      <p:cxnSp>
        <p:nvCxnSpPr>
          <p:cNvPr id="7172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7205474-F38B-483C-BCB9-86630114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12" y="1043150"/>
            <a:ext cx="7443576" cy="58148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01FE73F-9705-4738-87DB-DA076260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6073" y="24781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5400" b="1">
                <a:solidFill>
                  <a:srgbClr val="FFFFFF"/>
                </a:solidFill>
              </a:rPr>
              <a:t>Velocity</a:t>
            </a:r>
            <a:r>
              <a:rPr lang="en-US" alt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chart</a:t>
            </a:r>
          </a:p>
        </p:txBody>
      </p:sp>
      <p:cxnSp>
        <p:nvCxnSpPr>
          <p:cNvPr id="7172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5FE0836-931F-450F-94CC-C9F7FB5B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061837"/>
            <a:ext cx="9077325" cy="57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609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owchart: Document 7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33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01FE73F-9705-4738-87DB-DA076260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Completed stories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86392-A621-411A-AF67-97A4C16BD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64" y="469257"/>
            <a:ext cx="3396343" cy="57328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28C0F-CCEC-491F-B1D8-20A2E9CC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66" y="469258"/>
            <a:ext cx="3735388" cy="56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13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01FE73F-9705-4738-87DB-DA076260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Backlog stories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C1DF9-7682-465E-A344-984DDF2B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232" y="492573"/>
            <a:ext cx="412472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444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6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8A98FC-3A8F-4A73-BF04-68F115A9C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4544" y="522514"/>
            <a:ext cx="9637488" cy="584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7256595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0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Pattern: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Client-Server architecture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E2B6313E-8CFB-4AB3-AE53-A4020325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51" y="30533"/>
            <a:ext cx="4332307" cy="679693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0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Model </a:t>
            </a:r>
          </a:p>
        </p:txBody>
      </p:sp>
      <p:cxnSp>
        <p:nvCxnSpPr>
          <p:cNvPr id="116" name="Straight Connector 1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7F1B9496-3288-4F25-8E75-BC196C98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57" y="2985326"/>
            <a:ext cx="5731921" cy="3023588"/>
          </a:xfrm>
          <a:prstGeom prst="rect">
            <a:avLst/>
          </a:prstGeom>
        </p:spPr>
      </p:pic>
      <p:cxnSp>
        <p:nvCxnSpPr>
          <p:cNvPr id="117" name="Straight Connector 11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AFC67996-1E8E-4B07-8C73-5CE2C23E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2" y="2985325"/>
            <a:ext cx="5772478" cy="302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339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5B093-9559-40F3-B4FE-2FC6134D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949" y="266317"/>
            <a:ext cx="8615051" cy="648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1881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House of Congress  SPRINT 2</vt:lpstr>
      <vt:lpstr>Burndown chart</vt:lpstr>
      <vt:lpstr>Velocity chart</vt:lpstr>
      <vt:lpstr>Completed stories </vt:lpstr>
      <vt:lpstr>Backlog 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2019-10-22T15:33:38Z</dcterms:created>
  <dcterms:modified xsi:type="dcterms:W3CDTF">2019-10-22T15:36:23Z</dcterms:modified>
</cp:coreProperties>
</file>