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Lst>
  <p:sldSz cy="5143500" cx="9144000"/>
  <p:notesSz cx="6858000" cy="9144000"/>
  <p:embeddedFontLst>
    <p:embeddedFont>
      <p:font typeface="Permanent Marker"/>
      <p:regular r:id="rId22"/>
    </p:embeddedFont>
    <p:embeddedFont>
      <p:font typeface="Barlow Medium"/>
      <p:regular r:id="rId23"/>
      <p:bold r:id="rId24"/>
      <p:italic r:id="rId25"/>
      <p:boldItalic r:id="rId26"/>
    </p:embeddedFont>
    <p:embeddedFont>
      <p:font typeface="Barlow"/>
      <p:regular r:id="rId27"/>
      <p:bold r:id="rId28"/>
      <p:italic r:id="rId29"/>
      <p:bold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font" Target="fonts/PermanentMarker-regular.fntdata"/><Relationship Id="rId21" Type="http://schemas.openxmlformats.org/officeDocument/2006/relationships/slide" Target="slides/slide17.xml"/><Relationship Id="rId24" Type="http://schemas.openxmlformats.org/officeDocument/2006/relationships/font" Target="fonts/BarlowMedium-bold.fntdata"/><Relationship Id="rId23" Type="http://schemas.openxmlformats.org/officeDocument/2006/relationships/font" Target="fonts/BarlowMedium-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BarlowMedium-boldItalic.fntdata"/><Relationship Id="rId25" Type="http://schemas.openxmlformats.org/officeDocument/2006/relationships/font" Target="fonts/BarlowMedium-italic.fntdata"/><Relationship Id="rId28" Type="http://schemas.openxmlformats.org/officeDocument/2006/relationships/font" Target="fonts/Barlow-bold.fntdata"/><Relationship Id="rId27" Type="http://schemas.openxmlformats.org/officeDocument/2006/relationships/font" Target="fonts/Barlow-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Barlow-italic.fntdata"/><Relationship Id="rId7" Type="http://schemas.openxmlformats.org/officeDocument/2006/relationships/slide" Target="slides/slide3.xml"/><Relationship Id="rId8" Type="http://schemas.openxmlformats.org/officeDocument/2006/relationships/slide" Target="slides/slide4.xml"/><Relationship Id="rId30" Type="http://schemas.openxmlformats.org/officeDocument/2006/relationships/font" Target="fonts/Barlow-boldItalic.fntdata"/><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2823cbccaf7_1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2823cbccaf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fb87c9a92b_0_8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team agreement covers the following topics:</a:t>
            </a:r>
            <a:endParaRPr/>
          </a:p>
          <a:p>
            <a:pPr indent="0" lvl="0" marL="0" rtl="0" algn="l">
              <a:spcBef>
                <a:spcPts val="0"/>
              </a:spcBef>
              <a:spcAft>
                <a:spcPts val="0"/>
              </a:spcAft>
              <a:buNone/>
            </a:pPr>
            <a:r>
              <a:rPr lang="en"/>
              <a:t>Authorship: ORCID, deciding author order</a:t>
            </a:r>
            <a:endParaRPr/>
          </a:p>
          <a:p>
            <a:pPr indent="0" lvl="0" marL="0" rtl="0" algn="l">
              <a:spcBef>
                <a:spcPts val="0"/>
              </a:spcBef>
              <a:spcAft>
                <a:spcPts val="0"/>
              </a:spcAft>
              <a:buNone/>
            </a:pPr>
            <a:r>
              <a:rPr lang="en"/>
              <a:t>Articles and materials: open access publishing, sharing presentations, preprints</a:t>
            </a:r>
            <a:endParaRPr/>
          </a:p>
          <a:p>
            <a:pPr indent="0" lvl="0" marL="0" rtl="0" algn="l">
              <a:spcBef>
                <a:spcPts val="0"/>
              </a:spcBef>
              <a:spcAft>
                <a:spcPts val="0"/>
              </a:spcAft>
              <a:buNone/>
            </a:pPr>
            <a:r>
              <a:rPr lang="en"/>
              <a:t>Data and Code: sharing data, publishing code and using open source tools</a:t>
            </a:r>
            <a:endParaRPr/>
          </a:p>
          <a:p>
            <a:pPr indent="0" lvl="0" marL="0" rtl="0" algn="l">
              <a:spcBef>
                <a:spcPts val="0"/>
              </a:spcBef>
              <a:spcAft>
                <a:spcPts val="0"/>
              </a:spcAft>
              <a:buNone/>
            </a:pPr>
            <a:r>
              <a:rPr lang="en"/>
              <a:t>Communication: promoting your work, opening science beyond academia</a:t>
            </a:r>
            <a:endParaRPr/>
          </a:p>
        </p:txBody>
      </p:sp>
      <p:sp>
        <p:nvSpPr>
          <p:cNvPr id="142" name="Google Shape;142;gfb87c9a92b_0_87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dc96826969_0_10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dc96826969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Here’s a quick screenshot to demonstrate what it looks like.</a:t>
            </a:r>
            <a:endParaRPr/>
          </a:p>
          <a:p>
            <a:pPr indent="-317500" lvl="0" marL="457200" rtl="0" algn="l">
              <a:spcBef>
                <a:spcPts val="0"/>
              </a:spcBef>
              <a:spcAft>
                <a:spcPts val="0"/>
              </a:spcAft>
              <a:buSzPts val="1400"/>
              <a:buChar char="-"/>
            </a:pPr>
            <a:r>
              <a:rPr lang="en"/>
              <a:t>Idea is that you will fill in the highlighted areas and delete other areas that don’t resonate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fb87c9a92b_0_9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You can access the team agreement in several places: </a:t>
            </a:r>
            <a:r>
              <a:rPr lang="en">
                <a:solidFill>
                  <a:schemeClr val="dk1"/>
                </a:solidFill>
              </a:rPr>
              <a:t>Google doc, word doc and on overleaf for LaTeX users.</a:t>
            </a:r>
            <a:endParaRPr/>
          </a:p>
        </p:txBody>
      </p:sp>
      <p:sp>
        <p:nvSpPr>
          <p:cNvPr id="169" name="Google Shape;169;gfb87c9a92b_0_9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43fc34add5_0_8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43fc34add5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pause for questions and then move into an exercise to try out the open science team agreement.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this exercise, we will practice</a:t>
            </a:r>
            <a:endParaRPr/>
          </a:p>
          <a:p>
            <a:pPr indent="-317500" lvl="0" marL="457200" rtl="0" algn="l">
              <a:spcBef>
                <a:spcPts val="0"/>
              </a:spcBef>
              <a:spcAft>
                <a:spcPts val="0"/>
              </a:spcAft>
              <a:buSzPts val="1400"/>
              <a:buChar char="-"/>
            </a:pPr>
            <a:r>
              <a:rPr lang="en"/>
              <a:t>Downloading the team agreement</a:t>
            </a:r>
            <a:endParaRPr/>
          </a:p>
          <a:p>
            <a:pPr indent="-317500" lvl="0" marL="457200" rtl="0" algn="l">
              <a:spcBef>
                <a:spcPts val="0"/>
              </a:spcBef>
              <a:spcAft>
                <a:spcPts val="0"/>
              </a:spcAft>
              <a:buSzPts val="1400"/>
              <a:buChar char="-"/>
            </a:pPr>
            <a:r>
              <a:rPr lang="en"/>
              <a:t>Examining one section together and making one edit to add an appropriate data repository for your group’s work.</a:t>
            </a:r>
            <a:endParaRPr/>
          </a:p>
          <a:p>
            <a:pPr indent="-317500" lvl="0" marL="457200" rtl="0" algn="l">
              <a:spcBef>
                <a:spcPts val="0"/>
              </a:spcBef>
              <a:spcAft>
                <a:spcPts val="0"/>
              </a:spcAft>
              <a:buSzPts val="1400"/>
              <a:buChar char="-"/>
            </a:pPr>
            <a:r>
              <a:rPr lang="en"/>
              <a:t>One member of the team can then save and upload the revised document to a share workspace.</a:t>
            </a:r>
            <a:endParaRPr/>
          </a:p>
          <a:p>
            <a:pPr indent="-317500" lvl="0" marL="457200" rtl="0" algn="l">
              <a:spcBef>
                <a:spcPts val="0"/>
              </a:spcBef>
              <a:spcAft>
                <a:spcPts val="0"/>
              </a:spcAft>
              <a:buSzPts val="1400"/>
              <a:buChar char="-"/>
            </a:pPr>
            <a:r>
              <a:rPr lang="en"/>
              <a:t>Last we’ll make a plan for future, more thorough revisions.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43fc34add5_0_9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43fc34add5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2595157367d_2_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2595157367d_2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fb87c9a92b_0_10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gfb87c9a92b_0_104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54bdb389e7_0_70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254bdb389e7_0_7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fb87c9a92b_0_7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Introductions</a:t>
            </a:r>
            <a:endParaRPr/>
          </a:p>
        </p:txBody>
      </p:sp>
      <p:sp>
        <p:nvSpPr>
          <p:cNvPr id="64" name="Google Shape;64;gfb87c9a92b_0_76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54bdb389e7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54bdb389e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Outline, edit/add as needed</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85ab61b042_0_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85ab61b04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start with a definition of Open Science to get everyone on the same page.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52be09a39f_0_2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52be09a39f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One of the most important aspects of open science is that it is not just focused on outputs.</a:t>
            </a:r>
            <a:endParaRPr/>
          </a:p>
          <a:p>
            <a:pPr indent="0" lvl="0" marL="0" rtl="0" algn="l">
              <a:spcBef>
                <a:spcPts val="0"/>
              </a:spcBef>
              <a:spcAft>
                <a:spcPts val="0"/>
              </a:spcAft>
              <a:buNone/>
            </a:pPr>
            <a:r>
              <a:rPr lang="en"/>
              <a:t>Open science aims to acknowledge contributors in many roles, and values the people and processes that make research happen.</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595157367d_2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595157367d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There are many Open Science practices, and we won’t focus on all of them today, but this will give you a sense of the many ways your </a:t>
            </a:r>
            <a:r>
              <a:rPr lang="en"/>
              <a:t>group/team could participate and open your workflows.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4ad7cfdb87_1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4ad7cfdb87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Feel free to pick 1-2 discussion questions to hear where people are at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54bdb389e7_0_10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Today, I’d specifically like to introduce a tool called the Open Science Team Agreement template.</a:t>
            </a:r>
            <a:endParaRPr/>
          </a:p>
        </p:txBody>
      </p:sp>
      <p:sp>
        <p:nvSpPr>
          <p:cNvPr id="111" name="Google Shape;111;g254bdb389e7_0_10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dc96826969_0_8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dc96826969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Inspired by lab manuals, the Bay Area Open Science Group created this open science team agreement to codify a commitment to certain research practices. Intended for collaborations of any size, the Open Science team agreement allows group members to start conversations, learn about open science and commit to new open practices. Groups can return to and revise the agreement at regular intervals as needed. We recommend creating the team agreement for a new project or team.</a:t>
            </a:r>
            <a:endParaRPr/>
          </a:p>
          <a:p>
            <a:pPr indent="-317500" lvl="0" marL="457200" rtl="0" algn="l">
              <a:spcBef>
                <a:spcPts val="0"/>
              </a:spcBef>
              <a:spcAft>
                <a:spcPts val="0"/>
              </a:spcAft>
              <a:buSzPts val="1400"/>
              <a:buChar char="-"/>
            </a:pPr>
            <a:r>
              <a:rPr lang="en"/>
              <a:t>The template can be used individually as well but is most effective at the team level.</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sp>
        <p:nvSpPr>
          <p:cNvPr id="10" name="Google Shape;10;p2"/>
          <p:cNvSpPr/>
          <p:nvPr/>
        </p:nvSpPr>
        <p:spPr>
          <a:xfrm>
            <a:off x="-1590675" y="-430404"/>
            <a:ext cx="6391200" cy="6391200"/>
          </a:xfrm>
          <a:prstGeom prst="chord">
            <a:avLst>
              <a:gd fmla="val 14385217" name="adj1"/>
              <a:gd fmla="val 7208317" name="adj2"/>
            </a:avLst>
          </a:prstGeom>
          <a:solidFill>
            <a:srgbClr val="7E4581"/>
          </a:solidFill>
          <a:ln>
            <a:noFill/>
          </a:ln>
        </p:spPr>
        <p:txBody>
          <a:bodyPr anchorCtr="0" anchor="ctr"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11" name="Google Shape;11;p2"/>
          <p:cNvSpPr/>
          <p:nvPr/>
        </p:nvSpPr>
        <p:spPr>
          <a:xfrm>
            <a:off x="449540" y="784173"/>
            <a:ext cx="539646" cy="134911"/>
          </a:xfrm>
          <a:custGeom>
            <a:rect b="b" l="l" r="r" t="t"/>
            <a:pathLst>
              <a:path extrusionOk="0" h="269823" w="1079292">
                <a:moveTo>
                  <a:pt x="134912" y="0"/>
                </a:moveTo>
                <a:cubicBezTo>
                  <a:pt x="60373" y="0"/>
                  <a:pt x="0" y="60373"/>
                  <a:pt x="0" y="134912"/>
                </a:cubicBezTo>
                <a:cubicBezTo>
                  <a:pt x="0" y="209450"/>
                  <a:pt x="60373" y="269823"/>
                  <a:pt x="134912" y="269823"/>
                </a:cubicBezTo>
                <a:cubicBezTo>
                  <a:pt x="209450" y="269823"/>
                  <a:pt x="269823" y="209450"/>
                  <a:pt x="269823" y="134912"/>
                </a:cubicBezTo>
                <a:cubicBezTo>
                  <a:pt x="269823" y="60373"/>
                  <a:pt x="209450" y="0"/>
                  <a:pt x="134912" y="0"/>
                </a:cubicBezTo>
                <a:close/>
                <a:moveTo>
                  <a:pt x="944381" y="0"/>
                </a:moveTo>
                <a:cubicBezTo>
                  <a:pt x="869842" y="0"/>
                  <a:pt x="809469" y="60373"/>
                  <a:pt x="809469" y="134912"/>
                </a:cubicBezTo>
                <a:cubicBezTo>
                  <a:pt x="809469" y="209450"/>
                  <a:pt x="869842" y="269823"/>
                  <a:pt x="944381" y="269823"/>
                </a:cubicBezTo>
                <a:cubicBezTo>
                  <a:pt x="1018919" y="269823"/>
                  <a:pt x="1079292" y="209450"/>
                  <a:pt x="1079292" y="134912"/>
                </a:cubicBezTo>
                <a:cubicBezTo>
                  <a:pt x="1079292" y="60373"/>
                  <a:pt x="1018919" y="0"/>
                  <a:pt x="944381" y="0"/>
                </a:cubicBezTo>
                <a:close/>
                <a:moveTo>
                  <a:pt x="539646" y="0"/>
                </a:moveTo>
                <a:cubicBezTo>
                  <a:pt x="465107" y="0"/>
                  <a:pt x="404735" y="60373"/>
                  <a:pt x="404735" y="134912"/>
                </a:cubicBezTo>
                <a:cubicBezTo>
                  <a:pt x="404735" y="209450"/>
                  <a:pt x="465107" y="269823"/>
                  <a:pt x="539646" y="269823"/>
                </a:cubicBezTo>
                <a:cubicBezTo>
                  <a:pt x="614185" y="269823"/>
                  <a:pt x="674558" y="209450"/>
                  <a:pt x="674558" y="134912"/>
                </a:cubicBezTo>
                <a:cubicBezTo>
                  <a:pt x="674558" y="60373"/>
                  <a:pt x="614185" y="0"/>
                  <a:pt x="539646" y="0"/>
                </a:cubicBezTo>
                <a:close/>
              </a:path>
            </a:pathLst>
          </a:custGeom>
          <a:solidFill>
            <a:schemeClr val="dk1"/>
          </a:solidFill>
          <a:ln>
            <a:noFill/>
          </a:ln>
        </p:spPr>
        <p:txBody>
          <a:bodyPr anchorCtr="0" anchor="ctr"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12" name="Google Shape;12;p2"/>
          <p:cNvSpPr txBox="1"/>
          <p:nvPr>
            <p:ph type="ctrTitle"/>
          </p:nvPr>
        </p:nvSpPr>
        <p:spPr>
          <a:xfrm>
            <a:off x="514350" y="1838325"/>
            <a:ext cx="3497400" cy="1847100"/>
          </a:xfrm>
          <a:prstGeom prst="rect">
            <a:avLst/>
          </a:prstGeom>
        </p:spPr>
        <p:txBody>
          <a:bodyPr anchorCtr="0" anchor="ctr" bIns="0" lIns="0" spcFirstLastPara="1" rIns="0" wrap="square" tIns="0">
            <a:noAutofit/>
          </a:bodyPr>
          <a:lstStyle>
            <a:lvl1pPr lvl="0" rtl="0">
              <a:spcBef>
                <a:spcPts val="0"/>
              </a:spcBef>
              <a:spcAft>
                <a:spcPts val="0"/>
              </a:spcAft>
              <a:buSzPts val="6000"/>
              <a:buNone/>
              <a:defRPr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p:txBody>
      </p:sp>
      <p:sp>
        <p:nvSpPr>
          <p:cNvPr id="13" name="Google Shape;13;p2"/>
          <p:cNvSpPr txBox="1"/>
          <p:nvPr>
            <p:ph idx="12" type="sldNum"/>
          </p:nvPr>
        </p:nvSpPr>
        <p:spPr>
          <a:xfrm>
            <a:off x="314625" y="4788300"/>
            <a:ext cx="548700" cy="182700"/>
          </a:xfrm>
          <a:prstGeom prst="rect">
            <a:avLst/>
          </a:prstGeom>
        </p:spPr>
        <p:txBody>
          <a:bodyPr anchorCtr="0" anchor="t" bIns="0" lIns="0" spcFirstLastPara="1" rIns="0" wrap="square" tIns="0">
            <a:noAutofit/>
          </a:bodyPr>
          <a:lstStyle>
            <a:lvl1pPr lvl="0" rtl="0" algn="l">
              <a:buNone/>
              <a:defRPr/>
            </a:lvl1pPr>
            <a:lvl2pPr lvl="1" rtl="0" algn="l">
              <a:buNone/>
              <a:defRPr/>
            </a:lvl2pPr>
            <a:lvl3pPr lvl="2" rtl="0" algn="l">
              <a:buNone/>
              <a:defRPr/>
            </a:lvl3pPr>
            <a:lvl4pPr lvl="3" rtl="0" algn="l">
              <a:buNone/>
              <a:defRPr/>
            </a:lvl4pPr>
            <a:lvl5pPr lvl="4" rtl="0" algn="l">
              <a:buNone/>
              <a:defRPr/>
            </a:lvl5pPr>
            <a:lvl6pPr lvl="5" rtl="0" algn="l">
              <a:buNone/>
              <a:defRPr/>
            </a:lvl6pPr>
            <a:lvl7pPr lvl="6" rtl="0" algn="l">
              <a:buNone/>
              <a:defRPr/>
            </a:lvl7pPr>
            <a:lvl8pPr lvl="7" rtl="0" algn="l">
              <a:buNone/>
              <a:defRPr/>
            </a:lvl8pPr>
            <a:lvl9pPr lvl="8" rtl="0" algn="l">
              <a:buN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1"/>
          <p:cNvSpPr txBox="1"/>
          <p:nvPr>
            <p:ph idx="12" type="sldNum"/>
          </p:nvPr>
        </p:nvSpPr>
        <p:spPr>
          <a:xfrm>
            <a:off x="8376075" y="4749850"/>
            <a:ext cx="548700" cy="1818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bg>
      <p:bgPr>
        <a:solidFill>
          <a:schemeClr val="dk1"/>
        </a:solidFill>
      </p:bgPr>
    </p:bg>
    <p:spTree>
      <p:nvGrpSpPr>
        <p:cNvPr id="14" name="Shape 14"/>
        <p:cNvGrpSpPr/>
        <p:nvPr/>
      </p:nvGrpSpPr>
      <p:grpSpPr>
        <a:xfrm>
          <a:off x="0" y="0"/>
          <a:ext cx="0" cy="0"/>
          <a:chOff x="0" y="0"/>
          <a:chExt cx="0" cy="0"/>
        </a:xfrm>
      </p:grpSpPr>
      <p:sp>
        <p:nvSpPr>
          <p:cNvPr id="15" name="Google Shape;15;p3"/>
          <p:cNvSpPr/>
          <p:nvPr/>
        </p:nvSpPr>
        <p:spPr>
          <a:xfrm>
            <a:off x="100" y="0"/>
            <a:ext cx="9144000" cy="5151300"/>
          </a:xfrm>
          <a:prstGeom prst="rect">
            <a:avLst/>
          </a:prstGeom>
          <a:solidFill>
            <a:srgbClr val="363739">
              <a:alpha val="7095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txBox="1"/>
          <p:nvPr>
            <p:ph idx="12" type="sldNum"/>
          </p:nvPr>
        </p:nvSpPr>
        <p:spPr>
          <a:xfrm>
            <a:off x="8532425" y="4618200"/>
            <a:ext cx="611400" cy="525300"/>
          </a:xfrm>
          <a:prstGeom prst="rect">
            <a:avLst/>
          </a:prstGeom>
          <a:solidFill>
            <a:schemeClr val="accent1"/>
          </a:solidFill>
        </p:spPr>
        <p:txBody>
          <a:bodyPr anchorCtr="0" anchor="ctr" bIns="0" lIns="0" spcFirstLastPara="1" rIns="0" wrap="square" tIns="0">
            <a:noAutofit/>
          </a:bodyPr>
          <a:lstStyle>
            <a:lvl1pPr lvl="0" rtl="0" algn="ctr">
              <a:buNone/>
              <a:defRPr/>
            </a:lvl1pPr>
            <a:lvl2pPr lvl="1" rtl="0" algn="ctr">
              <a:buNone/>
              <a:defRPr/>
            </a:lvl2pPr>
            <a:lvl3pPr lvl="2" rtl="0" algn="ctr">
              <a:buNone/>
              <a:defRPr/>
            </a:lvl3pPr>
            <a:lvl4pPr lvl="3" rtl="0" algn="ctr">
              <a:buNone/>
              <a:defRPr/>
            </a:lvl4pPr>
            <a:lvl5pPr lvl="4" rtl="0" algn="ctr">
              <a:buNone/>
              <a:defRPr/>
            </a:lvl5pPr>
            <a:lvl6pPr lvl="5" rtl="0" algn="ctr">
              <a:buNone/>
              <a:defRPr/>
            </a:lvl6pPr>
            <a:lvl7pPr lvl="6" rtl="0" algn="ctr">
              <a:buNone/>
              <a:defRPr/>
            </a:lvl7pPr>
            <a:lvl8pPr lvl="7" rtl="0" algn="ctr">
              <a:buNone/>
              <a:defRPr/>
            </a:lvl8pPr>
            <a:lvl9pPr lvl="8" rtl="0" algn="ctr">
              <a:buNone/>
              <a:defRPr/>
            </a:lvl9pPr>
          </a:lstStyle>
          <a:p>
            <a:pPr indent="0" lvl="0" marL="0" rtl="0" algn="ctr">
              <a:spcBef>
                <a:spcPts val="0"/>
              </a:spcBef>
              <a:spcAft>
                <a:spcPts val="0"/>
              </a:spcAft>
              <a:buNone/>
            </a:pPr>
            <a:fld id="{00000000-1234-1234-1234-123412341234}" type="slidenum">
              <a:rPr lang="en"/>
              <a:t>‹#›</a:t>
            </a:fld>
            <a:endParaRPr/>
          </a:p>
        </p:txBody>
      </p:sp>
      <p:sp>
        <p:nvSpPr>
          <p:cNvPr id="17" name="Google Shape;17;p3"/>
          <p:cNvSpPr txBox="1"/>
          <p:nvPr>
            <p:ph type="ctrTitle"/>
          </p:nvPr>
        </p:nvSpPr>
        <p:spPr>
          <a:xfrm>
            <a:off x="514350" y="2263175"/>
            <a:ext cx="5557200" cy="631200"/>
          </a:xfrm>
          <a:prstGeom prst="rect">
            <a:avLst/>
          </a:prstGeom>
        </p:spPr>
        <p:txBody>
          <a:bodyPr anchorCtr="0" anchor="ctr" bIns="0" lIns="0" spcFirstLastPara="1" rIns="0" wrap="square" tIns="0">
            <a:noAutofit/>
          </a:bodyPr>
          <a:lstStyle>
            <a:lvl1pPr lvl="0" rtl="0">
              <a:spcBef>
                <a:spcPts val="0"/>
              </a:spcBef>
              <a:spcAft>
                <a:spcPts val="0"/>
              </a:spcAft>
              <a:buClr>
                <a:schemeClr val="accent1"/>
              </a:buClr>
              <a:buSzPts val="4100"/>
              <a:buNone/>
              <a:defRPr>
                <a:solidFill>
                  <a:schemeClr val="accent1"/>
                </a:solidFill>
              </a:defRPr>
            </a:lvl1pPr>
            <a:lvl2pPr lvl="1" rtl="0">
              <a:spcBef>
                <a:spcPts val="0"/>
              </a:spcBef>
              <a:spcAft>
                <a:spcPts val="0"/>
              </a:spcAft>
              <a:buClr>
                <a:schemeClr val="accent1"/>
              </a:buClr>
              <a:buSzPts val="4100"/>
              <a:buNone/>
              <a:defRPr>
                <a:solidFill>
                  <a:schemeClr val="accent1"/>
                </a:solidFill>
              </a:defRPr>
            </a:lvl2pPr>
            <a:lvl3pPr lvl="2" rtl="0">
              <a:spcBef>
                <a:spcPts val="0"/>
              </a:spcBef>
              <a:spcAft>
                <a:spcPts val="0"/>
              </a:spcAft>
              <a:buClr>
                <a:schemeClr val="accent1"/>
              </a:buClr>
              <a:buSzPts val="4100"/>
              <a:buNone/>
              <a:defRPr>
                <a:solidFill>
                  <a:schemeClr val="accent1"/>
                </a:solidFill>
              </a:defRPr>
            </a:lvl3pPr>
            <a:lvl4pPr lvl="3" rtl="0">
              <a:spcBef>
                <a:spcPts val="0"/>
              </a:spcBef>
              <a:spcAft>
                <a:spcPts val="0"/>
              </a:spcAft>
              <a:buClr>
                <a:schemeClr val="accent1"/>
              </a:buClr>
              <a:buSzPts val="4100"/>
              <a:buNone/>
              <a:defRPr>
                <a:solidFill>
                  <a:schemeClr val="accent1"/>
                </a:solidFill>
              </a:defRPr>
            </a:lvl4pPr>
            <a:lvl5pPr lvl="4" rtl="0">
              <a:spcBef>
                <a:spcPts val="0"/>
              </a:spcBef>
              <a:spcAft>
                <a:spcPts val="0"/>
              </a:spcAft>
              <a:buClr>
                <a:schemeClr val="accent1"/>
              </a:buClr>
              <a:buSzPts val="4100"/>
              <a:buNone/>
              <a:defRPr>
                <a:solidFill>
                  <a:schemeClr val="accent1"/>
                </a:solidFill>
              </a:defRPr>
            </a:lvl5pPr>
            <a:lvl6pPr lvl="5" rtl="0">
              <a:spcBef>
                <a:spcPts val="0"/>
              </a:spcBef>
              <a:spcAft>
                <a:spcPts val="0"/>
              </a:spcAft>
              <a:buClr>
                <a:schemeClr val="accent1"/>
              </a:buClr>
              <a:buSzPts val="4100"/>
              <a:buNone/>
              <a:defRPr>
                <a:solidFill>
                  <a:schemeClr val="accent1"/>
                </a:solidFill>
              </a:defRPr>
            </a:lvl6pPr>
            <a:lvl7pPr lvl="6" rtl="0">
              <a:spcBef>
                <a:spcPts val="0"/>
              </a:spcBef>
              <a:spcAft>
                <a:spcPts val="0"/>
              </a:spcAft>
              <a:buClr>
                <a:schemeClr val="accent1"/>
              </a:buClr>
              <a:buSzPts val="4100"/>
              <a:buNone/>
              <a:defRPr>
                <a:solidFill>
                  <a:schemeClr val="accent1"/>
                </a:solidFill>
              </a:defRPr>
            </a:lvl7pPr>
            <a:lvl8pPr lvl="7" rtl="0">
              <a:spcBef>
                <a:spcPts val="0"/>
              </a:spcBef>
              <a:spcAft>
                <a:spcPts val="0"/>
              </a:spcAft>
              <a:buClr>
                <a:schemeClr val="accent1"/>
              </a:buClr>
              <a:buSzPts val="4100"/>
              <a:buNone/>
              <a:defRPr>
                <a:solidFill>
                  <a:schemeClr val="accent1"/>
                </a:solidFill>
              </a:defRPr>
            </a:lvl8pPr>
            <a:lvl9pPr lvl="8" rtl="0">
              <a:spcBef>
                <a:spcPts val="0"/>
              </a:spcBef>
              <a:spcAft>
                <a:spcPts val="0"/>
              </a:spcAft>
              <a:buClr>
                <a:schemeClr val="accent1"/>
              </a:buClr>
              <a:buSzPts val="4100"/>
              <a:buNone/>
              <a:defRPr>
                <a:solidFill>
                  <a:schemeClr val="accent1"/>
                </a:solidFill>
              </a:defRPr>
            </a:lvl9pPr>
          </a:lstStyle>
          <a:p/>
        </p:txBody>
      </p:sp>
      <p:sp>
        <p:nvSpPr>
          <p:cNvPr id="18" name="Google Shape;18;p3"/>
          <p:cNvSpPr txBox="1"/>
          <p:nvPr>
            <p:ph idx="1" type="subTitle"/>
          </p:nvPr>
        </p:nvSpPr>
        <p:spPr>
          <a:xfrm>
            <a:off x="514350" y="2894375"/>
            <a:ext cx="5557200" cy="274800"/>
          </a:xfrm>
          <a:prstGeom prst="rect">
            <a:avLst/>
          </a:prstGeom>
        </p:spPr>
        <p:txBody>
          <a:bodyPr anchorCtr="0" anchor="t" bIns="0" lIns="0" spcFirstLastPara="1" rIns="0" wrap="square" tIns="0">
            <a:noAutofit/>
          </a:bodyPr>
          <a:lstStyle>
            <a:lvl1pPr lvl="0" rtl="0">
              <a:spcBef>
                <a:spcPts val="0"/>
              </a:spcBef>
              <a:spcAft>
                <a:spcPts val="0"/>
              </a:spcAft>
              <a:buClr>
                <a:schemeClr val="lt2"/>
              </a:buClr>
              <a:buSzPts val="1600"/>
              <a:buNone/>
              <a:defRPr>
                <a:solidFill>
                  <a:schemeClr val="lt2"/>
                </a:solidFill>
              </a:defRPr>
            </a:lvl1pPr>
            <a:lvl2pPr lvl="1" rtl="0">
              <a:spcBef>
                <a:spcPts val="800"/>
              </a:spcBef>
              <a:spcAft>
                <a:spcPts val="0"/>
              </a:spcAft>
              <a:buClr>
                <a:schemeClr val="lt2"/>
              </a:buClr>
              <a:buSzPts val="3000"/>
              <a:buNone/>
              <a:defRPr sz="3000">
                <a:solidFill>
                  <a:schemeClr val="lt2"/>
                </a:solidFill>
              </a:defRPr>
            </a:lvl2pPr>
            <a:lvl3pPr lvl="2" rtl="0">
              <a:spcBef>
                <a:spcPts val="800"/>
              </a:spcBef>
              <a:spcAft>
                <a:spcPts val="0"/>
              </a:spcAft>
              <a:buClr>
                <a:schemeClr val="lt2"/>
              </a:buClr>
              <a:buSzPts val="3000"/>
              <a:buNone/>
              <a:defRPr sz="3000">
                <a:solidFill>
                  <a:schemeClr val="lt2"/>
                </a:solidFill>
              </a:defRPr>
            </a:lvl3pPr>
            <a:lvl4pPr lvl="3" rtl="0">
              <a:spcBef>
                <a:spcPts val="800"/>
              </a:spcBef>
              <a:spcAft>
                <a:spcPts val="0"/>
              </a:spcAft>
              <a:buClr>
                <a:schemeClr val="lt2"/>
              </a:buClr>
              <a:buSzPts val="3000"/>
              <a:buNone/>
              <a:defRPr sz="3000">
                <a:solidFill>
                  <a:schemeClr val="lt2"/>
                </a:solidFill>
              </a:defRPr>
            </a:lvl4pPr>
            <a:lvl5pPr lvl="4" rtl="0">
              <a:spcBef>
                <a:spcPts val="800"/>
              </a:spcBef>
              <a:spcAft>
                <a:spcPts val="0"/>
              </a:spcAft>
              <a:buClr>
                <a:schemeClr val="lt2"/>
              </a:buClr>
              <a:buSzPts val="3000"/>
              <a:buNone/>
              <a:defRPr sz="3000">
                <a:solidFill>
                  <a:schemeClr val="lt2"/>
                </a:solidFill>
              </a:defRPr>
            </a:lvl5pPr>
            <a:lvl6pPr lvl="5" rtl="0">
              <a:spcBef>
                <a:spcPts val="800"/>
              </a:spcBef>
              <a:spcAft>
                <a:spcPts val="0"/>
              </a:spcAft>
              <a:buClr>
                <a:schemeClr val="lt2"/>
              </a:buClr>
              <a:buSzPts val="3000"/>
              <a:buNone/>
              <a:defRPr sz="3000">
                <a:solidFill>
                  <a:schemeClr val="lt2"/>
                </a:solidFill>
              </a:defRPr>
            </a:lvl6pPr>
            <a:lvl7pPr lvl="6" rtl="0">
              <a:spcBef>
                <a:spcPts val="800"/>
              </a:spcBef>
              <a:spcAft>
                <a:spcPts val="0"/>
              </a:spcAft>
              <a:buClr>
                <a:schemeClr val="lt2"/>
              </a:buClr>
              <a:buSzPts val="3000"/>
              <a:buNone/>
              <a:defRPr sz="3000">
                <a:solidFill>
                  <a:schemeClr val="lt2"/>
                </a:solidFill>
              </a:defRPr>
            </a:lvl7pPr>
            <a:lvl8pPr lvl="7" rtl="0">
              <a:spcBef>
                <a:spcPts val="800"/>
              </a:spcBef>
              <a:spcAft>
                <a:spcPts val="0"/>
              </a:spcAft>
              <a:buClr>
                <a:schemeClr val="lt2"/>
              </a:buClr>
              <a:buSzPts val="3000"/>
              <a:buNone/>
              <a:defRPr sz="3000">
                <a:solidFill>
                  <a:schemeClr val="lt2"/>
                </a:solidFill>
              </a:defRPr>
            </a:lvl8pPr>
            <a:lvl9pPr lvl="8" rtl="0">
              <a:spcBef>
                <a:spcPts val="800"/>
              </a:spcBef>
              <a:spcAft>
                <a:spcPts val="800"/>
              </a:spcAft>
              <a:buClr>
                <a:schemeClr val="lt2"/>
              </a:buClr>
              <a:buSzPts val="3000"/>
              <a:buNone/>
              <a:defRPr sz="3000">
                <a:solidFill>
                  <a:schemeClr val="lt2"/>
                </a:solidFill>
              </a:defRPr>
            </a:lvl9pPr>
          </a:lstStyle>
          <a:p/>
        </p:txBody>
      </p:sp>
      <p:sp>
        <p:nvSpPr>
          <p:cNvPr id="19" name="Google Shape;19;p3"/>
          <p:cNvSpPr/>
          <p:nvPr/>
        </p:nvSpPr>
        <p:spPr>
          <a:xfrm>
            <a:off x="342900" y="361950"/>
            <a:ext cx="539646" cy="134911"/>
          </a:xfrm>
          <a:custGeom>
            <a:rect b="b" l="l" r="r" t="t"/>
            <a:pathLst>
              <a:path extrusionOk="0" h="269823" w="1079292">
                <a:moveTo>
                  <a:pt x="134912" y="0"/>
                </a:moveTo>
                <a:cubicBezTo>
                  <a:pt x="60373" y="0"/>
                  <a:pt x="0" y="60373"/>
                  <a:pt x="0" y="134912"/>
                </a:cubicBezTo>
                <a:cubicBezTo>
                  <a:pt x="0" y="209450"/>
                  <a:pt x="60373" y="269823"/>
                  <a:pt x="134912" y="269823"/>
                </a:cubicBezTo>
                <a:cubicBezTo>
                  <a:pt x="209450" y="269823"/>
                  <a:pt x="269823" y="209450"/>
                  <a:pt x="269823" y="134912"/>
                </a:cubicBezTo>
                <a:cubicBezTo>
                  <a:pt x="269823" y="60373"/>
                  <a:pt x="209450" y="0"/>
                  <a:pt x="134912" y="0"/>
                </a:cubicBezTo>
                <a:close/>
                <a:moveTo>
                  <a:pt x="944381" y="0"/>
                </a:moveTo>
                <a:cubicBezTo>
                  <a:pt x="869842" y="0"/>
                  <a:pt x="809469" y="60373"/>
                  <a:pt x="809469" y="134912"/>
                </a:cubicBezTo>
                <a:cubicBezTo>
                  <a:pt x="809469" y="209450"/>
                  <a:pt x="869842" y="269823"/>
                  <a:pt x="944381" y="269823"/>
                </a:cubicBezTo>
                <a:cubicBezTo>
                  <a:pt x="1018919" y="269823"/>
                  <a:pt x="1079292" y="209450"/>
                  <a:pt x="1079292" y="134912"/>
                </a:cubicBezTo>
                <a:cubicBezTo>
                  <a:pt x="1079292" y="60373"/>
                  <a:pt x="1018919" y="0"/>
                  <a:pt x="944381" y="0"/>
                </a:cubicBezTo>
                <a:close/>
                <a:moveTo>
                  <a:pt x="539646" y="0"/>
                </a:moveTo>
                <a:cubicBezTo>
                  <a:pt x="465107" y="0"/>
                  <a:pt x="404735" y="60373"/>
                  <a:pt x="404735" y="134912"/>
                </a:cubicBezTo>
                <a:cubicBezTo>
                  <a:pt x="404735" y="209450"/>
                  <a:pt x="465107" y="269823"/>
                  <a:pt x="539646" y="269823"/>
                </a:cubicBezTo>
                <a:cubicBezTo>
                  <a:pt x="614185" y="269823"/>
                  <a:pt x="674558" y="209450"/>
                  <a:pt x="674558" y="134912"/>
                </a:cubicBezTo>
                <a:cubicBezTo>
                  <a:pt x="674558" y="60373"/>
                  <a:pt x="614185" y="0"/>
                  <a:pt x="539646" y="0"/>
                </a:cubicBezTo>
                <a:close/>
              </a:path>
            </a:pathLst>
          </a:custGeom>
          <a:solidFill>
            <a:schemeClr val="lt2"/>
          </a:solidFill>
          <a:ln>
            <a:noFill/>
          </a:ln>
        </p:spPr>
        <p:txBody>
          <a:bodyPr anchorCtr="0" anchor="ctr"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bg>
      <p:bgPr>
        <a:solidFill>
          <a:schemeClr val="accent1"/>
        </a:solidFill>
      </p:bgPr>
    </p:bg>
    <p:spTree>
      <p:nvGrpSpPr>
        <p:cNvPr id="20" name="Shape 20"/>
        <p:cNvGrpSpPr/>
        <p:nvPr/>
      </p:nvGrpSpPr>
      <p:grpSpPr>
        <a:xfrm>
          <a:off x="0" y="0"/>
          <a:ext cx="0" cy="0"/>
          <a:chOff x="0" y="0"/>
          <a:chExt cx="0" cy="0"/>
        </a:xfrm>
      </p:grpSpPr>
      <p:sp>
        <p:nvSpPr>
          <p:cNvPr id="21" name="Google Shape;21;p4"/>
          <p:cNvSpPr txBox="1"/>
          <p:nvPr>
            <p:ph idx="1" type="body"/>
          </p:nvPr>
        </p:nvSpPr>
        <p:spPr>
          <a:xfrm>
            <a:off x="515525" y="2260775"/>
            <a:ext cx="4784400" cy="2346900"/>
          </a:xfrm>
          <a:prstGeom prst="rect">
            <a:avLst/>
          </a:prstGeom>
        </p:spPr>
        <p:txBody>
          <a:bodyPr anchorCtr="0" anchor="b" bIns="0" lIns="0" spcFirstLastPara="1" rIns="0" wrap="square" tIns="0">
            <a:noAutofit/>
          </a:bodyPr>
          <a:lstStyle>
            <a:lvl1pPr indent="-488950" lvl="0" marL="457200" rtl="0">
              <a:spcBef>
                <a:spcPts val="0"/>
              </a:spcBef>
              <a:spcAft>
                <a:spcPts val="0"/>
              </a:spcAft>
              <a:buSzPts val="4100"/>
              <a:buChar char="•"/>
              <a:defRPr b="1" sz="4100"/>
            </a:lvl1pPr>
            <a:lvl2pPr indent="-488950" lvl="1" marL="914400" rtl="0">
              <a:spcBef>
                <a:spcPts val="800"/>
              </a:spcBef>
              <a:spcAft>
                <a:spcPts val="0"/>
              </a:spcAft>
              <a:buSzPts val="4100"/>
              <a:buChar char="○"/>
              <a:defRPr b="1" sz="4100"/>
            </a:lvl2pPr>
            <a:lvl3pPr indent="-488950" lvl="2" marL="1371600" rtl="0">
              <a:spcBef>
                <a:spcPts val="800"/>
              </a:spcBef>
              <a:spcAft>
                <a:spcPts val="0"/>
              </a:spcAft>
              <a:buSzPts val="4100"/>
              <a:buChar char="■"/>
              <a:defRPr b="1" sz="4100"/>
            </a:lvl3pPr>
            <a:lvl4pPr indent="-488950" lvl="3" marL="1828800" rtl="0">
              <a:spcBef>
                <a:spcPts val="800"/>
              </a:spcBef>
              <a:spcAft>
                <a:spcPts val="0"/>
              </a:spcAft>
              <a:buSzPts val="4100"/>
              <a:buChar char="●"/>
              <a:defRPr b="1" sz="4100"/>
            </a:lvl4pPr>
            <a:lvl5pPr indent="-488950" lvl="4" marL="2286000" rtl="0">
              <a:spcBef>
                <a:spcPts val="800"/>
              </a:spcBef>
              <a:spcAft>
                <a:spcPts val="0"/>
              </a:spcAft>
              <a:buSzPts val="4100"/>
              <a:buChar char="○"/>
              <a:defRPr b="1" sz="4100"/>
            </a:lvl5pPr>
            <a:lvl6pPr indent="-488950" lvl="5" marL="2743200" rtl="0">
              <a:spcBef>
                <a:spcPts val="800"/>
              </a:spcBef>
              <a:spcAft>
                <a:spcPts val="0"/>
              </a:spcAft>
              <a:buSzPts val="4100"/>
              <a:buChar char="■"/>
              <a:defRPr b="1" sz="4100"/>
            </a:lvl6pPr>
            <a:lvl7pPr indent="-488950" lvl="6" marL="3200400" rtl="0">
              <a:spcBef>
                <a:spcPts val="800"/>
              </a:spcBef>
              <a:spcAft>
                <a:spcPts val="0"/>
              </a:spcAft>
              <a:buSzPts val="4100"/>
              <a:buChar char="●"/>
              <a:defRPr b="1" sz="4100"/>
            </a:lvl7pPr>
            <a:lvl8pPr indent="-488950" lvl="7" marL="3657600" rtl="0">
              <a:spcBef>
                <a:spcPts val="800"/>
              </a:spcBef>
              <a:spcAft>
                <a:spcPts val="0"/>
              </a:spcAft>
              <a:buSzPts val="4100"/>
              <a:buChar char="○"/>
              <a:defRPr b="1" sz="4100"/>
            </a:lvl8pPr>
            <a:lvl9pPr indent="-488950" lvl="8" marL="4114800" rtl="0">
              <a:spcBef>
                <a:spcPts val="800"/>
              </a:spcBef>
              <a:spcAft>
                <a:spcPts val="800"/>
              </a:spcAft>
              <a:buSzPts val="4100"/>
              <a:buChar char="■"/>
              <a:defRPr b="1" sz="4100"/>
            </a:lvl9pPr>
          </a:lstStyle>
          <a:p/>
        </p:txBody>
      </p:sp>
      <p:sp>
        <p:nvSpPr>
          <p:cNvPr id="22" name="Google Shape;22;p4"/>
          <p:cNvSpPr txBox="1"/>
          <p:nvPr>
            <p:ph idx="12" type="sldNum"/>
          </p:nvPr>
        </p:nvSpPr>
        <p:spPr>
          <a:xfrm>
            <a:off x="8376075" y="4749850"/>
            <a:ext cx="548700" cy="1818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23" name="Google Shape;23;p4"/>
          <p:cNvSpPr/>
          <p:nvPr/>
        </p:nvSpPr>
        <p:spPr>
          <a:xfrm>
            <a:off x="515532" y="604394"/>
            <a:ext cx="537342" cy="539750"/>
          </a:xfrm>
          <a:custGeom>
            <a:rect b="b" l="l" r="r" t="t"/>
            <a:pathLst>
              <a:path extrusionOk="0"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chemeClr val="dk1"/>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24" name="Google Shape;24;p4"/>
          <p:cNvSpPr/>
          <p:nvPr/>
        </p:nvSpPr>
        <p:spPr>
          <a:xfrm>
            <a:off x="6549307" y="869192"/>
            <a:ext cx="1810639" cy="1810639"/>
          </a:xfrm>
          <a:custGeom>
            <a:rect b="b" l="l" r="r" t="t"/>
            <a:pathLst>
              <a:path extrusionOk="0" h="1708150" w="1708150">
                <a:moveTo>
                  <a:pt x="853440" y="1708150"/>
                </a:moveTo>
                <a:cubicBezTo>
                  <a:pt x="383540" y="1708150"/>
                  <a:pt x="0" y="1324610"/>
                  <a:pt x="0" y="853440"/>
                </a:cubicBezTo>
                <a:cubicBezTo>
                  <a:pt x="0" y="383540"/>
                  <a:pt x="383540" y="0"/>
                  <a:pt x="853440" y="0"/>
                </a:cubicBezTo>
                <a:cubicBezTo>
                  <a:pt x="1324610" y="0"/>
                  <a:pt x="1706880" y="383540"/>
                  <a:pt x="1706880" y="853440"/>
                </a:cubicBezTo>
                <a:cubicBezTo>
                  <a:pt x="1708150" y="1324610"/>
                  <a:pt x="1324610" y="1708150"/>
                  <a:pt x="853440" y="1708150"/>
                </a:cubicBezTo>
                <a:close/>
                <a:moveTo>
                  <a:pt x="853440" y="469900"/>
                </a:moveTo>
                <a:cubicBezTo>
                  <a:pt x="642620" y="469900"/>
                  <a:pt x="469900" y="642620"/>
                  <a:pt x="469900" y="853440"/>
                </a:cubicBezTo>
                <a:cubicBezTo>
                  <a:pt x="469900" y="1064260"/>
                  <a:pt x="642620" y="1236980"/>
                  <a:pt x="853440" y="1236980"/>
                </a:cubicBezTo>
                <a:cubicBezTo>
                  <a:pt x="1064260" y="1236980"/>
                  <a:pt x="1236980" y="1064260"/>
                  <a:pt x="1236980" y="853440"/>
                </a:cubicBezTo>
                <a:cubicBezTo>
                  <a:pt x="1236980" y="642620"/>
                  <a:pt x="1065530" y="469900"/>
                  <a:pt x="853440" y="469900"/>
                </a:cubicBezTo>
                <a:close/>
              </a:path>
            </a:pathLst>
          </a:custGeom>
          <a:solidFill>
            <a:schemeClr val="lt2"/>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25" name="Google Shape;25;p4"/>
          <p:cNvSpPr/>
          <p:nvPr/>
        </p:nvSpPr>
        <p:spPr>
          <a:xfrm>
            <a:off x="5817581" y="2205888"/>
            <a:ext cx="1467171" cy="734205"/>
          </a:xfrm>
          <a:custGeom>
            <a:rect b="b" l="l" r="r" t="t"/>
            <a:pathLst>
              <a:path extrusionOk="0" h="1468410" w="2934342">
                <a:moveTo>
                  <a:pt x="2934342" y="0"/>
                </a:moveTo>
                <a:cubicBezTo>
                  <a:pt x="2934342" y="811099"/>
                  <a:pt x="2277030" y="1468411"/>
                  <a:pt x="1465931" y="1468411"/>
                </a:cubicBezTo>
                <a:cubicBezTo>
                  <a:pt x="654832" y="1468411"/>
                  <a:pt x="0" y="811099"/>
                  <a:pt x="0" y="0"/>
                </a:cubicBezTo>
                <a:lnTo>
                  <a:pt x="2934342" y="0"/>
                </a:lnTo>
                <a:close/>
              </a:path>
            </a:pathLst>
          </a:custGeom>
          <a:solidFill>
            <a:schemeClr val="dk1"/>
          </a:solidFill>
          <a:ln>
            <a:noFill/>
          </a:ln>
        </p:spPr>
        <p:txBody>
          <a:bodyPr anchorCtr="0" anchor="ctr"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26" name="Google Shape;26;p4"/>
          <p:cNvSpPr/>
          <p:nvPr/>
        </p:nvSpPr>
        <p:spPr>
          <a:xfrm>
            <a:off x="697262" y="806038"/>
            <a:ext cx="173875" cy="136473"/>
          </a:xfrm>
          <a:prstGeom prst="rect">
            <a:avLst/>
          </a:prstGeom>
        </p:spPr>
        <p:txBody>
          <a:bodyPr>
            <a:prstTxWarp prst="textPlain"/>
          </a:bodyPr>
          <a:lstStyle/>
          <a:p>
            <a:pPr lvl="0" algn="ctr"/>
            <a:r>
              <a:rPr b="1" i="0">
                <a:ln>
                  <a:noFill/>
                </a:ln>
                <a:solidFill>
                  <a:schemeClr val="lt2"/>
                </a:solidFill>
                <a:latin typeface="Georgia"/>
              </a:rPr>
              <a:t>”</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27" name="Shape 27"/>
        <p:cNvGrpSpPr/>
        <p:nvPr/>
      </p:nvGrpSpPr>
      <p:grpSpPr>
        <a:xfrm>
          <a:off x="0" y="0"/>
          <a:ext cx="0" cy="0"/>
          <a:chOff x="0" y="0"/>
          <a:chExt cx="0" cy="0"/>
        </a:xfrm>
      </p:grpSpPr>
      <p:sp>
        <p:nvSpPr>
          <p:cNvPr id="28" name="Google Shape;28;p5"/>
          <p:cNvSpPr txBox="1"/>
          <p:nvPr>
            <p:ph type="title"/>
          </p:nvPr>
        </p:nvSpPr>
        <p:spPr>
          <a:xfrm>
            <a:off x="516600" y="514350"/>
            <a:ext cx="6480000" cy="717900"/>
          </a:xfrm>
          <a:prstGeom prst="rect">
            <a:avLst/>
          </a:prstGeom>
        </p:spPr>
        <p:txBody>
          <a:bodyPr anchorCtr="0" anchor="t" bIns="0" lIns="0" spcFirstLastPara="1" rIns="0" wrap="square" tIns="0">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
        <p:nvSpPr>
          <p:cNvPr id="29" name="Google Shape;29;p5"/>
          <p:cNvSpPr txBox="1"/>
          <p:nvPr>
            <p:ph idx="1" type="body"/>
          </p:nvPr>
        </p:nvSpPr>
        <p:spPr>
          <a:xfrm>
            <a:off x="516600" y="1967475"/>
            <a:ext cx="6768900" cy="2420400"/>
          </a:xfrm>
          <a:prstGeom prst="rect">
            <a:avLst/>
          </a:prstGeom>
        </p:spPr>
        <p:txBody>
          <a:bodyPr anchorCtr="0" anchor="t" bIns="0" lIns="0" spcFirstLastPara="1" rIns="0" wrap="square" tIns="0">
            <a:noAutofit/>
          </a:bodyPr>
          <a:lstStyle>
            <a:lvl1pPr indent="-330200" lvl="0" marL="457200" rtl="0">
              <a:spcBef>
                <a:spcPts val="0"/>
              </a:spcBef>
              <a:spcAft>
                <a:spcPts val="0"/>
              </a:spcAft>
              <a:buSzPts val="1600"/>
              <a:buChar char="•"/>
              <a:defRPr/>
            </a:lvl1pPr>
            <a:lvl2pPr indent="-330200" lvl="1" marL="914400" rtl="0">
              <a:spcBef>
                <a:spcPts val="800"/>
              </a:spcBef>
              <a:spcAft>
                <a:spcPts val="0"/>
              </a:spcAft>
              <a:buSzPts val="1600"/>
              <a:buChar char="○"/>
              <a:defRPr/>
            </a:lvl2pPr>
            <a:lvl3pPr indent="-330200" lvl="2" marL="1371600" rtl="0">
              <a:spcBef>
                <a:spcPts val="800"/>
              </a:spcBef>
              <a:spcAft>
                <a:spcPts val="0"/>
              </a:spcAft>
              <a:buSzPts val="1600"/>
              <a:buChar char="■"/>
              <a:defRPr/>
            </a:lvl3pPr>
            <a:lvl4pPr indent="-330200" lvl="3" marL="1828800" rtl="0">
              <a:spcBef>
                <a:spcPts val="800"/>
              </a:spcBef>
              <a:spcAft>
                <a:spcPts val="0"/>
              </a:spcAft>
              <a:buSzPts val="1600"/>
              <a:buChar char="●"/>
              <a:defRPr/>
            </a:lvl4pPr>
            <a:lvl5pPr indent="-330200" lvl="4" marL="2286000" rtl="0">
              <a:spcBef>
                <a:spcPts val="800"/>
              </a:spcBef>
              <a:spcAft>
                <a:spcPts val="0"/>
              </a:spcAft>
              <a:buSzPts val="1600"/>
              <a:buChar char="○"/>
              <a:defRPr/>
            </a:lvl5pPr>
            <a:lvl6pPr indent="-330200" lvl="5" marL="2743200" rtl="0">
              <a:spcBef>
                <a:spcPts val="800"/>
              </a:spcBef>
              <a:spcAft>
                <a:spcPts val="0"/>
              </a:spcAft>
              <a:buSzPts val="1600"/>
              <a:buChar char="■"/>
              <a:defRPr/>
            </a:lvl6pPr>
            <a:lvl7pPr indent="-330200" lvl="6" marL="3200400" rtl="0">
              <a:spcBef>
                <a:spcPts val="800"/>
              </a:spcBef>
              <a:spcAft>
                <a:spcPts val="0"/>
              </a:spcAft>
              <a:buSzPts val="1600"/>
              <a:buChar char="●"/>
              <a:defRPr/>
            </a:lvl7pPr>
            <a:lvl8pPr indent="-330200" lvl="7" marL="3657600" rtl="0">
              <a:spcBef>
                <a:spcPts val="800"/>
              </a:spcBef>
              <a:spcAft>
                <a:spcPts val="0"/>
              </a:spcAft>
              <a:buSzPts val="1600"/>
              <a:buChar char="○"/>
              <a:defRPr/>
            </a:lvl8pPr>
            <a:lvl9pPr indent="-330200" lvl="8" marL="4114800" rtl="0">
              <a:spcBef>
                <a:spcPts val="800"/>
              </a:spcBef>
              <a:spcAft>
                <a:spcPts val="800"/>
              </a:spcAft>
              <a:buSzPts val="1600"/>
              <a:buChar char="■"/>
              <a:defRPr/>
            </a:lvl9pPr>
          </a:lstStyle>
          <a:p/>
        </p:txBody>
      </p:sp>
      <p:sp>
        <p:nvSpPr>
          <p:cNvPr id="30" name="Google Shape;30;p5"/>
          <p:cNvSpPr txBox="1"/>
          <p:nvPr>
            <p:ph idx="12" type="sldNum"/>
          </p:nvPr>
        </p:nvSpPr>
        <p:spPr>
          <a:xfrm>
            <a:off x="8376075" y="4749850"/>
            <a:ext cx="548700" cy="1818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31" name="Shape 31"/>
        <p:cNvGrpSpPr/>
        <p:nvPr/>
      </p:nvGrpSpPr>
      <p:grpSpPr>
        <a:xfrm>
          <a:off x="0" y="0"/>
          <a:ext cx="0" cy="0"/>
          <a:chOff x="0" y="0"/>
          <a:chExt cx="0" cy="0"/>
        </a:xfrm>
      </p:grpSpPr>
      <p:sp>
        <p:nvSpPr>
          <p:cNvPr id="32" name="Google Shape;32;p6"/>
          <p:cNvSpPr txBox="1"/>
          <p:nvPr>
            <p:ph type="title"/>
          </p:nvPr>
        </p:nvSpPr>
        <p:spPr>
          <a:xfrm>
            <a:off x="516600" y="514350"/>
            <a:ext cx="6480000" cy="717900"/>
          </a:xfrm>
          <a:prstGeom prst="rect">
            <a:avLst/>
          </a:prstGeom>
        </p:spPr>
        <p:txBody>
          <a:bodyPr anchorCtr="0" anchor="t" bIns="0" lIns="0" spcFirstLastPara="1" rIns="0" wrap="square" tIns="0">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
        <p:nvSpPr>
          <p:cNvPr id="33" name="Google Shape;33;p6"/>
          <p:cNvSpPr txBox="1"/>
          <p:nvPr>
            <p:ph idx="1" type="body"/>
          </p:nvPr>
        </p:nvSpPr>
        <p:spPr>
          <a:xfrm>
            <a:off x="516600" y="1967475"/>
            <a:ext cx="3162600" cy="2490000"/>
          </a:xfrm>
          <a:prstGeom prst="rect">
            <a:avLst/>
          </a:prstGeom>
        </p:spPr>
        <p:txBody>
          <a:bodyPr anchorCtr="0" anchor="t" bIns="0" lIns="0" spcFirstLastPara="1" rIns="0" wrap="square" tIns="0">
            <a:noAutofit/>
          </a:bodyPr>
          <a:lstStyle>
            <a:lvl1pPr indent="-330200" lvl="0" marL="457200" rtl="0">
              <a:spcBef>
                <a:spcPts val="0"/>
              </a:spcBef>
              <a:spcAft>
                <a:spcPts val="0"/>
              </a:spcAft>
              <a:buSzPts val="1600"/>
              <a:buChar char="•"/>
              <a:defRPr/>
            </a:lvl1pPr>
            <a:lvl2pPr indent="-330200" lvl="1" marL="914400" rtl="0">
              <a:spcBef>
                <a:spcPts val="800"/>
              </a:spcBef>
              <a:spcAft>
                <a:spcPts val="0"/>
              </a:spcAft>
              <a:buSzPts val="1600"/>
              <a:buChar char="○"/>
              <a:defRPr/>
            </a:lvl2pPr>
            <a:lvl3pPr indent="-330200" lvl="2" marL="1371600" rtl="0">
              <a:spcBef>
                <a:spcPts val="800"/>
              </a:spcBef>
              <a:spcAft>
                <a:spcPts val="0"/>
              </a:spcAft>
              <a:buSzPts val="1600"/>
              <a:buChar char="■"/>
              <a:defRPr/>
            </a:lvl3pPr>
            <a:lvl4pPr indent="-330200" lvl="3" marL="1828800" rtl="0">
              <a:spcBef>
                <a:spcPts val="800"/>
              </a:spcBef>
              <a:spcAft>
                <a:spcPts val="0"/>
              </a:spcAft>
              <a:buSzPts val="1600"/>
              <a:buChar char="●"/>
              <a:defRPr/>
            </a:lvl4pPr>
            <a:lvl5pPr indent="-330200" lvl="4" marL="2286000" rtl="0">
              <a:spcBef>
                <a:spcPts val="800"/>
              </a:spcBef>
              <a:spcAft>
                <a:spcPts val="0"/>
              </a:spcAft>
              <a:buSzPts val="1600"/>
              <a:buChar char="○"/>
              <a:defRPr/>
            </a:lvl5pPr>
            <a:lvl6pPr indent="-330200" lvl="5" marL="2743200" rtl="0">
              <a:spcBef>
                <a:spcPts val="800"/>
              </a:spcBef>
              <a:spcAft>
                <a:spcPts val="0"/>
              </a:spcAft>
              <a:buSzPts val="1600"/>
              <a:buChar char="■"/>
              <a:defRPr/>
            </a:lvl6pPr>
            <a:lvl7pPr indent="-330200" lvl="6" marL="3200400" rtl="0">
              <a:spcBef>
                <a:spcPts val="800"/>
              </a:spcBef>
              <a:spcAft>
                <a:spcPts val="0"/>
              </a:spcAft>
              <a:buSzPts val="1600"/>
              <a:buChar char="●"/>
              <a:defRPr/>
            </a:lvl7pPr>
            <a:lvl8pPr indent="-330200" lvl="7" marL="3657600" rtl="0">
              <a:spcBef>
                <a:spcPts val="800"/>
              </a:spcBef>
              <a:spcAft>
                <a:spcPts val="0"/>
              </a:spcAft>
              <a:buSzPts val="1600"/>
              <a:buChar char="○"/>
              <a:defRPr/>
            </a:lvl8pPr>
            <a:lvl9pPr indent="-330200" lvl="8" marL="4114800" rtl="0">
              <a:spcBef>
                <a:spcPts val="800"/>
              </a:spcBef>
              <a:spcAft>
                <a:spcPts val="800"/>
              </a:spcAft>
              <a:buSzPts val="1600"/>
              <a:buChar char="■"/>
              <a:defRPr/>
            </a:lvl9pPr>
          </a:lstStyle>
          <a:p/>
        </p:txBody>
      </p:sp>
      <p:sp>
        <p:nvSpPr>
          <p:cNvPr id="34" name="Google Shape;34;p6"/>
          <p:cNvSpPr txBox="1"/>
          <p:nvPr>
            <p:ph idx="2" type="body"/>
          </p:nvPr>
        </p:nvSpPr>
        <p:spPr>
          <a:xfrm>
            <a:off x="4122876" y="1967475"/>
            <a:ext cx="3162600" cy="2490000"/>
          </a:xfrm>
          <a:prstGeom prst="rect">
            <a:avLst/>
          </a:prstGeom>
        </p:spPr>
        <p:txBody>
          <a:bodyPr anchorCtr="0" anchor="t" bIns="0" lIns="0" spcFirstLastPara="1" rIns="0" wrap="square" tIns="0">
            <a:noAutofit/>
          </a:bodyPr>
          <a:lstStyle>
            <a:lvl1pPr indent="-330200" lvl="0" marL="457200" rtl="0">
              <a:spcBef>
                <a:spcPts val="0"/>
              </a:spcBef>
              <a:spcAft>
                <a:spcPts val="0"/>
              </a:spcAft>
              <a:buSzPts val="1600"/>
              <a:buChar char="•"/>
              <a:defRPr/>
            </a:lvl1pPr>
            <a:lvl2pPr indent="-330200" lvl="1" marL="914400" rtl="0">
              <a:spcBef>
                <a:spcPts val="800"/>
              </a:spcBef>
              <a:spcAft>
                <a:spcPts val="0"/>
              </a:spcAft>
              <a:buSzPts val="1600"/>
              <a:buChar char="○"/>
              <a:defRPr/>
            </a:lvl2pPr>
            <a:lvl3pPr indent="-330200" lvl="2" marL="1371600" rtl="0">
              <a:spcBef>
                <a:spcPts val="800"/>
              </a:spcBef>
              <a:spcAft>
                <a:spcPts val="0"/>
              </a:spcAft>
              <a:buSzPts val="1600"/>
              <a:buChar char="■"/>
              <a:defRPr/>
            </a:lvl3pPr>
            <a:lvl4pPr indent="-330200" lvl="3" marL="1828800" rtl="0">
              <a:spcBef>
                <a:spcPts val="800"/>
              </a:spcBef>
              <a:spcAft>
                <a:spcPts val="0"/>
              </a:spcAft>
              <a:buSzPts val="1600"/>
              <a:buChar char="●"/>
              <a:defRPr/>
            </a:lvl4pPr>
            <a:lvl5pPr indent="-330200" lvl="4" marL="2286000" rtl="0">
              <a:spcBef>
                <a:spcPts val="800"/>
              </a:spcBef>
              <a:spcAft>
                <a:spcPts val="0"/>
              </a:spcAft>
              <a:buSzPts val="1600"/>
              <a:buChar char="○"/>
              <a:defRPr/>
            </a:lvl5pPr>
            <a:lvl6pPr indent="-330200" lvl="5" marL="2743200" rtl="0">
              <a:spcBef>
                <a:spcPts val="800"/>
              </a:spcBef>
              <a:spcAft>
                <a:spcPts val="0"/>
              </a:spcAft>
              <a:buSzPts val="1600"/>
              <a:buChar char="■"/>
              <a:defRPr/>
            </a:lvl6pPr>
            <a:lvl7pPr indent="-330200" lvl="6" marL="3200400" rtl="0">
              <a:spcBef>
                <a:spcPts val="800"/>
              </a:spcBef>
              <a:spcAft>
                <a:spcPts val="0"/>
              </a:spcAft>
              <a:buSzPts val="1600"/>
              <a:buChar char="●"/>
              <a:defRPr/>
            </a:lvl7pPr>
            <a:lvl8pPr indent="-330200" lvl="7" marL="3657600" rtl="0">
              <a:spcBef>
                <a:spcPts val="800"/>
              </a:spcBef>
              <a:spcAft>
                <a:spcPts val="0"/>
              </a:spcAft>
              <a:buSzPts val="1600"/>
              <a:buChar char="○"/>
              <a:defRPr/>
            </a:lvl8pPr>
            <a:lvl9pPr indent="-330200" lvl="8" marL="4114800" rtl="0">
              <a:spcBef>
                <a:spcPts val="800"/>
              </a:spcBef>
              <a:spcAft>
                <a:spcPts val="800"/>
              </a:spcAft>
              <a:buSzPts val="1600"/>
              <a:buChar char="■"/>
              <a:defRPr/>
            </a:lvl9pPr>
          </a:lstStyle>
          <a:p/>
        </p:txBody>
      </p:sp>
      <p:sp>
        <p:nvSpPr>
          <p:cNvPr id="35" name="Google Shape;35;p6"/>
          <p:cNvSpPr txBox="1"/>
          <p:nvPr>
            <p:ph idx="12" type="sldNum"/>
          </p:nvPr>
        </p:nvSpPr>
        <p:spPr>
          <a:xfrm>
            <a:off x="8376075" y="4749850"/>
            <a:ext cx="548700" cy="1818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36" name="Shape 36"/>
        <p:cNvGrpSpPr/>
        <p:nvPr/>
      </p:nvGrpSpPr>
      <p:grpSpPr>
        <a:xfrm>
          <a:off x="0" y="0"/>
          <a:ext cx="0" cy="0"/>
          <a:chOff x="0" y="0"/>
          <a:chExt cx="0" cy="0"/>
        </a:xfrm>
      </p:grpSpPr>
      <p:sp>
        <p:nvSpPr>
          <p:cNvPr id="37" name="Google Shape;37;p7"/>
          <p:cNvSpPr txBox="1"/>
          <p:nvPr>
            <p:ph type="title"/>
          </p:nvPr>
        </p:nvSpPr>
        <p:spPr>
          <a:xfrm>
            <a:off x="516600" y="514350"/>
            <a:ext cx="6480000" cy="717900"/>
          </a:xfrm>
          <a:prstGeom prst="rect">
            <a:avLst/>
          </a:prstGeom>
        </p:spPr>
        <p:txBody>
          <a:bodyPr anchorCtr="0" anchor="t" bIns="0" lIns="0" spcFirstLastPara="1" rIns="0" wrap="square" tIns="0">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
        <p:nvSpPr>
          <p:cNvPr id="38" name="Google Shape;38;p7"/>
          <p:cNvSpPr txBox="1"/>
          <p:nvPr>
            <p:ph idx="1" type="body"/>
          </p:nvPr>
        </p:nvSpPr>
        <p:spPr>
          <a:xfrm>
            <a:off x="516600" y="1967475"/>
            <a:ext cx="2108700" cy="2553300"/>
          </a:xfrm>
          <a:prstGeom prst="rect">
            <a:avLst/>
          </a:prstGeom>
        </p:spPr>
        <p:txBody>
          <a:bodyPr anchorCtr="0" anchor="t" bIns="0" lIns="0" spcFirstLastPara="1" rIns="0" wrap="square" tIns="0">
            <a:noAutofit/>
          </a:bodyPr>
          <a:lstStyle>
            <a:lvl1pPr indent="-330200" lvl="0" marL="457200" rtl="0">
              <a:spcBef>
                <a:spcPts val="0"/>
              </a:spcBef>
              <a:spcAft>
                <a:spcPts val="0"/>
              </a:spcAft>
              <a:buSzPts val="1600"/>
              <a:buChar char="•"/>
              <a:defRPr/>
            </a:lvl1pPr>
            <a:lvl2pPr indent="-330200" lvl="1" marL="914400" rtl="0">
              <a:spcBef>
                <a:spcPts val="800"/>
              </a:spcBef>
              <a:spcAft>
                <a:spcPts val="0"/>
              </a:spcAft>
              <a:buSzPts val="1600"/>
              <a:buChar char="○"/>
              <a:defRPr/>
            </a:lvl2pPr>
            <a:lvl3pPr indent="-330200" lvl="2" marL="1371600" rtl="0">
              <a:spcBef>
                <a:spcPts val="800"/>
              </a:spcBef>
              <a:spcAft>
                <a:spcPts val="0"/>
              </a:spcAft>
              <a:buSzPts val="1600"/>
              <a:buChar char="■"/>
              <a:defRPr/>
            </a:lvl3pPr>
            <a:lvl4pPr indent="-330200" lvl="3" marL="1828800" rtl="0">
              <a:spcBef>
                <a:spcPts val="800"/>
              </a:spcBef>
              <a:spcAft>
                <a:spcPts val="0"/>
              </a:spcAft>
              <a:buSzPts val="1600"/>
              <a:buChar char="●"/>
              <a:defRPr/>
            </a:lvl4pPr>
            <a:lvl5pPr indent="-330200" lvl="4" marL="2286000" rtl="0">
              <a:spcBef>
                <a:spcPts val="800"/>
              </a:spcBef>
              <a:spcAft>
                <a:spcPts val="0"/>
              </a:spcAft>
              <a:buSzPts val="1600"/>
              <a:buChar char="○"/>
              <a:defRPr/>
            </a:lvl5pPr>
            <a:lvl6pPr indent="-330200" lvl="5" marL="2743200" rtl="0">
              <a:spcBef>
                <a:spcPts val="800"/>
              </a:spcBef>
              <a:spcAft>
                <a:spcPts val="0"/>
              </a:spcAft>
              <a:buSzPts val="1600"/>
              <a:buChar char="■"/>
              <a:defRPr/>
            </a:lvl6pPr>
            <a:lvl7pPr indent="-330200" lvl="6" marL="3200400" rtl="0">
              <a:spcBef>
                <a:spcPts val="800"/>
              </a:spcBef>
              <a:spcAft>
                <a:spcPts val="0"/>
              </a:spcAft>
              <a:buSzPts val="1600"/>
              <a:buChar char="●"/>
              <a:defRPr/>
            </a:lvl7pPr>
            <a:lvl8pPr indent="-330200" lvl="7" marL="3657600" rtl="0">
              <a:spcBef>
                <a:spcPts val="800"/>
              </a:spcBef>
              <a:spcAft>
                <a:spcPts val="0"/>
              </a:spcAft>
              <a:buSzPts val="1600"/>
              <a:buChar char="○"/>
              <a:defRPr/>
            </a:lvl8pPr>
            <a:lvl9pPr indent="-330200" lvl="8" marL="4114800" rtl="0">
              <a:spcBef>
                <a:spcPts val="800"/>
              </a:spcBef>
              <a:spcAft>
                <a:spcPts val="800"/>
              </a:spcAft>
              <a:buSzPts val="1600"/>
              <a:buChar char="■"/>
              <a:defRPr/>
            </a:lvl9pPr>
          </a:lstStyle>
          <a:p/>
        </p:txBody>
      </p:sp>
      <p:sp>
        <p:nvSpPr>
          <p:cNvPr id="39" name="Google Shape;39;p7"/>
          <p:cNvSpPr txBox="1"/>
          <p:nvPr>
            <p:ph idx="2" type="body"/>
          </p:nvPr>
        </p:nvSpPr>
        <p:spPr>
          <a:xfrm>
            <a:off x="2846689" y="1967475"/>
            <a:ext cx="2108700" cy="2553300"/>
          </a:xfrm>
          <a:prstGeom prst="rect">
            <a:avLst/>
          </a:prstGeom>
        </p:spPr>
        <p:txBody>
          <a:bodyPr anchorCtr="0" anchor="t" bIns="0" lIns="0" spcFirstLastPara="1" rIns="0" wrap="square" tIns="0">
            <a:noAutofit/>
          </a:bodyPr>
          <a:lstStyle>
            <a:lvl1pPr indent="-330200" lvl="0" marL="457200" rtl="0">
              <a:spcBef>
                <a:spcPts val="0"/>
              </a:spcBef>
              <a:spcAft>
                <a:spcPts val="0"/>
              </a:spcAft>
              <a:buSzPts val="1600"/>
              <a:buChar char="•"/>
              <a:defRPr/>
            </a:lvl1pPr>
            <a:lvl2pPr indent="-330200" lvl="1" marL="914400" rtl="0">
              <a:spcBef>
                <a:spcPts val="800"/>
              </a:spcBef>
              <a:spcAft>
                <a:spcPts val="0"/>
              </a:spcAft>
              <a:buSzPts val="1600"/>
              <a:buChar char="○"/>
              <a:defRPr/>
            </a:lvl2pPr>
            <a:lvl3pPr indent="-330200" lvl="2" marL="1371600" rtl="0">
              <a:spcBef>
                <a:spcPts val="800"/>
              </a:spcBef>
              <a:spcAft>
                <a:spcPts val="0"/>
              </a:spcAft>
              <a:buSzPts val="1600"/>
              <a:buChar char="■"/>
              <a:defRPr/>
            </a:lvl3pPr>
            <a:lvl4pPr indent="-330200" lvl="3" marL="1828800" rtl="0">
              <a:spcBef>
                <a:spcPts val="800"/>
              </a:spcBef>
              <a:spcAft>
                <a:spcPts val="0"/>
              </a:spcAft>
              <a:buSzPts val="1600"/>
              <a:buChar char="●"/>
              <a:defRPr/>
            </a:lvl4pPr>
            <a:lvl5pPr indent="-330200" lvl="4" marL="2286000" rtl="0">
              <a:spcBef>
                <a:spcPts val="800"/>
              </a:spcBef>
              <a:spcAft>
                <a:spcPts val="0"/>
              </a:spcAft>
              <a:buSzPts val="1600"/>
              <a:buChar char="○"/>
              <a:defRPr/>
            </a:lvl5pPr>
            <a:lvl6pPr indent="-330200" lvl="5" marL="2743200" rtl="0">
              <a:spcBef>
                <a:spcPts val="800"/>
              </a:spcBef>
              <a:spcAft>
                <a:spcPts val="0"/>
              </a:spcAft>
              <a:buSzPts val="1600"/>
              <a:buChar char="■"/>
              <a:defRPr/>
            </a:lvl6pPr>
            <a:lvl7pPr indent="-330200" lvl="6" marL="3200400" rtl="0">
              <a:spcBef>
                <a:spcPts val="800"/>
              </a:spcBef>
              <a:spcAft>
                <a:spcPts val="0"/>
              </a:spcAft>
              <a:buSzPts val="1600"/>
              <a:buChar char="●"/>
              <a:defRPr/>
            </a:lvl7pPr>
            <a:lvl8pPr indent="-330200" lvl="7" marL="3657600" rtl="0">
              <a:spcBef>
                <a:spcPts val="800"/>
              </a:spcBef>
              <a:spcAft>
                <a:spcPts val="0"/>
              </a:spcAft>
              <a:buSzPts val="1600"/>
              <a:buChar char="○"/>
              <a:defRPr/>
            </a:lvl8pPr>
            <a:lvl9pPr indent="-330200" lvl="8" marL="4114800" rtl="0">
              <a:spcBef>
                <a:spcPts val="800"/>
              </a:spcBef>
              <a:spcAft>
                <a:spcPts val="800"/>
              </a:spcAft>
              <a:buSzPts val="1600"/>
              <a:buChar char="■"/>
              <a:defRPr/>
            </a:lvl9pPr>
          </a:lstStyle>
          <a:p/>
        </p:txBody>
      </p:sp>
      <p:sp>
        <p:nvSpPr>
          <p:cNvPr id="40" name="Google Shape;40;p7"/>
          <p:cNvSpPr txBox="1"/>
          <p:nvPr>
            <p:ph idx="3" type="body"/>
          </p:nvPr>
        </p:nvSpPr>
        <p:spPr>
          <a:xfrm>
            <a:off x="5176777" y="1967475"/>
            <a:ext cx="2108700" cy="2553300"/>
          </a:xfrm>
          <a:prstGeom prst="rect">
            <a:avLst/>
          </a:prstGeom>
        </p:spPr>
        <p:txBody>
          <a:bodyPr anchorCtr="0" anchor="t" bIns="0" lIns="0" spcFirstLastPara="1" rIns="0" wrap="square" tIns="0">
            <a:noAutofit/>
          </a:bodyPr>
          <a:lstStyle>
            <a:lvl1pPr indent="-330200" lvl="0" marL="457200" rtl="0">
              <a:spcBef>
                <a:spcPts val="0"/>
              </a:spcBef>
              <a:spcAft>
                <a:spcPts val="0"/>
              </a:spcAft>
              <a:buSzPts val="1600"/>
              <a:buChar char="•"/>
              <a:defRPr/>
            </a:lvl1pPr>
            <a:lvl2pPr indent="-330200" lvl="1" marL="914400" rtl="0">
              <a:spcBef>
                <a:spcPts val="800"/>
              </a:spcBef>
              <a:spcAft>
                <a:spcPts val="0"/>
              </a:spcAft>
              <a:buSzPts val="1600"/>
              <a:buChar char="○"/>
              <a:defRPr/>
            </a:lvl2pPr>
            <a:lvl3pPr indent="-330200" lvl="2" marL="1371600" rtl="0">
              <a:spcBef>
                <a:spcPts val="800"/>
              </a:spcBef>
              <a:spcAft>
                <a:spcPts val="0"/>
              </a:spcAft>
              <a:buSzPts val="1600"/>
              <a:buChar char="■"/>
              <a:defRPr/>
            </a:lvl3pPr>
            <a:lvl4pPr indent="-330200" lvl="3" marL="1828800" rtl="0">
              <a:spcBef>
                <a:spcPts val="800"/>
              </a:spcBef>
              <a:spcAft>
                <a:spcPts val="0"/>
              </a:spcAft>
              <a:buSzPts val="1600"/>
              <a:buChar char="●"/>
              <a:defRPr/>
            </a:lvl4pPr>
            <a:lvl5pPr indent="-330200" lvl="4" marL="2286000" rtl="0">
              <a:spcBef>
                <a:spcPts val="800"/>
              </a:spcBef>
              <a:spcAft>
                <a:spcPts val="0"/>
              </a:spcAft>
              <a:buSzPts val="1600"/>
              <a:buChar char="○"/>
              <a:defRPr/>
            </a:lvl5pPr>
            <a:lvl6pPr indent="-330200" lvl="5" marL="2743200" rtl="0">
              <a:spcBef>
                <a:spcPts val="800"/>
              </a:spcBef>
              <a:spcAft>
                <a:spcPts val="0"/>
              </a:spcAft>
              <a:buSzPts val="1600"/>
              <a:buChar char="■"/>
              <a:defRPr/>
            </a:lvl6pPr>
            <a:lvl7pPr indent="-330200" lvl="6" marL="3200400" rtl="0">
              <a:spcBef>
                <a:spcPts val="800"/>
              </a:spcBef>
              <a:spcAft>
                <a:spcPts val="0"/>
              </a:spcAft>
              <a:buSzPts val="1600"/>
              <a:buChar char="●"/>
              <a:defRPr/>
            </a:lvl7pPr>
            <a:lvl8pPr indent="-330200" lvl="7" marL="3657600" rtl="0">
              <a:spcBef>
                <a:spcPts val="800"/>
              </a:spcBef>
              <a:spcAft>
                <a:spcPts val="0"/>
              </a:spcAft>
              <a:buSzPts val="1600"/>
              <a:buChar char="○"/>
              <a:defRPr/>
            </a:lvl8pPr>
            <a:lvl9pPr indent="-330200" lvl="8" marL="4114800" rtl="0">
              <a:spcBef>
                <a:spcPts val="800"/>
              </a:spcBef>
              <a:spcAft>
                <a:spcPts val="800"/>
              </a:spcAft>
              <a:buSzPts val="1600"/>
              <a:buChar char="■"/>
              <a:defRPr/>
            </a:lvl9pPr>
          </a:lstStyle>
          <a:p/>
        </p:txBody>
      </p:sp>
      <p:sp>
        <p:nvSpPr>
          <p:cNvPr id="41" name="Google Shape;41;p7"/>
          <p:cNvSpPr txBox="1"/>
          <p:nvPr>
            <p:ph idx="12" type="sldNum"/>
          </p:nvPr>
        </p:nvSpPr>
        <p:spPr>
          <a:xfrm>
            <a:off x="8376075" y="4749850"/>
            <a:ext cx="548700" cy="1818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2" name="Shape 42"/>
        <p:cNvGrpSpPr/>
        <p:nvPr/>
      </p:nvGrpSpPr>
      <p:grpSpPr>
        <a:xfrm>
          <a:off x="0" y="0"/>
          <a:ext cx="0" cy="0"/>
          <a:chOff x="0" y="0"/>
          <a:chExt cx="0" cy="0"/>
        </a:xfrm>
      </p:grpSpPr>
      <p:sp>
        <p:nvSpPr>
          <p:cNvPr id="43" name="Google Shape;43;p8"/>
          <p:cNvSpPr txBox="1"/>
          <p:nvPr>
            <p:ph type="title"/>
          </p:nvPr>
        </p:nvSpPr>
        <p:spPr>
          <a:xfrm>
            <a:off x="516600" y="514350"/>
            <a:ext cx="6480000" cy="717900"/>
          </a:xfrm>
          <a:prstGeom prst="rect">
            <a:avLst/>
          </a:prstGeom>
        </p:spPr>
        <p:txBody>
          <a:bodyPr anchorCtr="0" anchor="t" bIns="0" lIns="0" spcFirstLastPara="1" rIns="0" wrap="square" tIns="0">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
        <p:nvSpPr>
          <p:cNvPr id="44" name="Google Shape;44;p8"/>
          <p:cNvSpPr txBox="1"/>
          <p:nvPr>
            <p:ph idx="12" type="sldNum"/>
          </p:nvPr>
        </p:nvSpPr>
        <p:spPr>
          <a:xfrm>
            <a:off x="8376075" y="4749850"/>
            <a:ext cx="548700" cy="1818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subtitle">
  <p:cSld name="TITLE_ONLY_1">
    <p:spTree>
      <p:nvGrpSpPr>
        <p:cNvPr id="45" name="Shape 45"/>
        <p:cNvGrpSpPr/>
        <p:nvPr/>
      </p:nvGrpSpPr>
      <p:grpSpPr>
        <a:xfrm>
          <a:off x="0" y="0"/>
          <a:ext cx="0" cy="0"/>
          <a:chOff x="0" y="0"/>
          <a:chExt cx="0" cy="0"/>
        </a:xfrm>
      </p:grpSpPr>
      <p:sp>
        <p:nvSpPr>
          <p:cNvPr id="46" name="Google Shape;46;p9"/>
          <p:cNvSpPr txBox="1"/>
          <p:nvPr>
            <p:ph type="title"/>
          </p:nvPr>
        </p:nvSpPr>
        <p:spPr>
          <a:xfrm>
            <a:off x="516600" y="1655400"/>
            <a:ext cx="3679200" cy="1411500"/>
          </a:xfrm>
          <a:prstGeom prst="rect">
            <a:avLst/>
          </a:prstGeom>
        </p:spPr>
        <p:txBody>
          <a:bodyPr anchorCtr="0" anchor="b" bIns="0" lIns="0" spcFirstLastPara="1" rIns="0" wrap="square" tIns="0">
            <a:noAutofit/>
          </a:bodyPr>
          <a:lstStyle>
            <a:lvl1pPr lvl="0" rtl="0">
              <a:spcBef>
                <a:spcPts val="0"/>
              </a:spcBef>
              <a:spcAft>
                <a:spcPts val="0"/>
              </a:spcAft>
              <a:buSzPts val="4100"/>
              <a:buNone/>
              <a:defRPr/>
            </a:lvl1pPr>
            <a:lvl2pPr lvl="1" rtl="0">
              <a:spcBef>
                <a:spcPts val="0"/>
              </a:spcBef>
              <a:spcAft>
                <a:spcPts val="0"/>
              </a:spcAft>
              <a:buSzPts val="4100"/>
              <a:buNone/>
              <a:defRPr/>
            </a:lvl2pPr>
            <a:lvl3pPr lvl="2" rtl="0">
              <a:spcBef>
                <a:spcPts val="0"/>
              </a:spcBef>
              <a:spcAft>
                <a:spcPts val="0"/>
              </a:spcAft>
              <a:buSzPts val="4100"/>
              <a:buNone/>
              <a:defRPr/>
            </a:lvl3pPr>
            <a:lvl4pPr lvl="3" rtl="0">
              <a:spcBef>
                <a:spcPts val="0"/>
              </a:spcBef>
              <a:spcAft>
                <a:spcPts val="0"/>
              </a:spcAft>
              <a:buSzPts val="4100"/>
              <a:buNone/>
              <a:defRPr/>
            </a:lvl4pPr>
            <a:lvl5pPr lvl="4" rtl="0">
              <a:spcBef>
                <a:spcPts val="0"/>
              </a:spcBef>
              <a:spcAft>
                <a:spcPts val="0"/>
              </a:spcAft>
              <a:buSzPts val="4100"/>
              <a:buNone/>
              <a:defRPr/>
            </a:lvl5pPr>
            <a:lvl6pPr lvl="5" rtl="0">
              <a:spcBef>
                <a:spcPts val="0"/>
              </a:spcBef>
              <a:spcAft>
                <a:spcPts val="0"/>
              </a:spcAft>
              <a:buSzPts val="4100"/>
              <a:buNone/>
              <a:defRPr/>
            </a:lvl6pPr>
            <a:lvl7pPr lvl="6" rtl="0">
              <a:spcBef>
                <a:spcPts val="0"/>
              </a:spcBef>
              <a:spcAft>
                <a:spcPts val="0"/>
              </a:spcAft>
              <a:buSzPts val="4100"/>
              <a:buNone/>
              <a:defRPr/>
            </a:lvl7pPr>
            <a:lvl8pPr lvl="7" rtl="0">
              <a:spcBef>
                <a:spcPts val="0"/>
              </a:spcBef>
              <a:spcAft>
                <a:spcPts val="0"/>
              </a:spcAft>
              <a:buSzPts val="4100"/>
              <a:buNone/>
              <a:defRPr/>
            </a:lvl8pPr>
            <a:lvl9pPr lvl="8" rtl="0">
              <a:spcBef>
                <a:spcPts val="0"/>
              </a:spcBef>
              <a:spcAft>
                <a:spcPts val="0"/>
              </a:spcAft>
              <a:buSzPts val="4100"/>
              <a:buNone/>
              <a:defRPr/>
            </a:lvl9pPr>
          </a:lstStyle>
          <a:p/>
        </p:txBody>
      </p:sp>
      <p:sp>
        <p:nvSpPr>
          <p:cNvPr id="47" name="Google Shape;47;p9"/>
          <p:cNvSpPr txBox="1"/>
          <p:nvPr>
            <p:ph idx="12" type="sldNum"/>
          </p:nvPr>
        </p:nvSpPr>
        <p:spPr>
          <a:xfrm>
            <a:off x="8376075" y="4749850"/>
            <a:ext cx="548700" cy="1818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48" name="Google Shape;48;p9"/>
          <p:cNvSpPr/>
          <p:nvPr/>
        </p:nvSpPr>
        <p:spPr>
          <a:xfrm>
            <a:off x="244527" y="379439"/>
            <a:ext cx="539646" cy="134912"/>
          </a:xfrm>
          <a:custGeom>
            <a:rect b="b" l="l" r="r" t="t"/>
            <a:pathLst>
              <a:path extrusionOk="0" h="269823" w="1079292">
                <a:moveTo>
                  <a:pt x="134912" y="0"/>
                </a:moveTo>
                <a:cubicBezTo>
                  <a:pt x="60373" y="0"/>
                  <a:pt x="0" y="60373"/>
                  <a:pt x="0" y="134912"/>
                </a:cubicBezTo>
                <a:cubicBezTo>
                  <a:pt x="0" y="209450"/>
                  <a:pt x="60373" y="269823"/>
                  <a:pt x="134912" y="269823"/>
                </a:cubicBezTo>
                <a:cubicBezTo>
                  <a:pt x="209450" y="269823"/>
                  <a:pt x="269823" y="209450"/>
                  <a:pt x="269823" y="134912"/>
                </a:cubicBezTo>
                <a:cubicBezTo>
                  <a:pt x="269823" y="60373"/>
                  <a:pt x="209450" y="0"/>
                  <a:pt x="134912" y="0"/>
                </a:cubicBezTo>
                <a:close/>
                <a:moveTo>
                  <a:pt x="944381" y="0"/>
                </a:moveTo>
                <a:cubicBezTo>
                  <a:pt x="869842" y="0"/>
                  <a:pt x="809469" y="60373"/>
                  <a:pt x="809469" y="134912"/>
                </a:cubicBezTo>
                <a:cubicBezTo>
                  <a:pt x="809469" y="209450"/>
                  <a:pt x="869842" y="269823"/>
                  <a:pt x="944381" y="269823"/>
                </a:cubicBezTo>
                <a:cubicBezTo>
                  <a:pt x="1018919" y="269823"/>
                  <a:pt x="1079292" y="209450"/>
                  <a:pt x="1079292" y="134912"/>
                </a:cubicBezTo>
                <a:cubicBezTo>
                  <a:pt x="1079292" y="60373"/>
                  <a:pt x="1018919" y="0"/>
                  <a:pt x="944381" y="0"/>
                </a:cubicBezTo>
                <a:close/>
                <a:moveTo>
                  <a:pt x="539646" y="0"/>
                </a:moveTo>
                <a:cubicBezTo>
                  <a:pt x="465107" y="0"/>
                  <a:pt x="404735" y="60373"/>
                  <a:pt x="404735" y="134912"/>
                </a:cubicBezTo>
                <a:cubicBezTo>
                  <a:pt x="404735" y="209450"/>
                  <a:pt x="465107" y="269823"/>
                  <a:pt x="539646" y="269823"/>
                </a:cubicBezTo>
                <a:cubicBezTo>
                  <a:pt x="614185" y="269823"/>
                  <a:pt x="674558" y="209450"/>
                  <a:pt x="674558" y="134912"/>
                </a:cubicBezTo>
                <a:cubicBezTo>
                  <a:pt x="674558" y="60373"/>
                  <a:pt x="614185" y="0"/>
                  <a:pt x="539646" y="0"/>
                </a:cubicBezTo>
                <a:close/>
              </a:path>
            </a:pathLst>
          </a:custGeom>
          <a:solidFill>
            <a:schemeClr val="dk1"/>
          </a:solidFill>
          <a:ln>
            <a:noFill/>
          </a:ln>
        </p:spPr>
        <p:txBody>
          <a:bodyPr anchorCtr="0" anchor="ctr"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49" name="Google Shape;49;p9"/>
          <p:cNvSpPr txBox="1"/>
          <p:nvPr>
            <p:ph idx="1" type="subTitle"/>
          </p:nvPr>
        </p:nvSpPr>
        <p:spPr>
          <a:xfrm>
            <a:off x="516600" y="3066900"/>
            <a:ext cx="3679200" cy="268200"/>
          </a:xfrm>
          <a:prstGeom prst="rect">
            <a:avLst/>
          </a:prstGeom>
        </p:spPr>
        <p:txBody>
          <a:bodyPr anchorCtr="0" anchor="t" bIns="0" lIns="0" spcFirstLastPara="1" rIns="0" wrap="square" tIns="0">
            <a:noAutofit/>
          </a:bodyPr>
          <a:lstStyle>
            <a:lvl1pPr lvl="0" rtl="0">
              <a:spcBef>
                <a:spcPts val="0"/>
              </a:spcBef>
              <a:spcAft>
                <a:spcPts val="0"/>
              </a:spcAft>
              <a:buSzPts val="1600"/>
              <a:buFont typeface="Barlow Medium"/>
              <a:buNone/>
              <a:defRPr>
                <a:latin typeface="Barlow Medium"/>
                <a:ea typeface="Barlow Medium"/>
                <a:cs typeface="Barlow Medium"/>
                <a:sym typeface="Barlow Medium"/>
              </a:defRPr>
            </a:lvl1pPr>
            <a:lvl2pPr lvl="1" rtl="0">
              <a:spcBef>
                <a:spcPts val="800"/>
              </a:spcBef>
              <a:spcAft>
                <a:spcPts val="0"/>
              </a:spcAft>
              <a:buSzPts val="1600"/>
              <a:buFont typeface="Barlow Medium"/>
              <a:buNone/>
              <a:defRPr>
                <a:latin typeface="Barlow Medium"/>
                <a:ea typeface="Barlow Medium"/>
                <a:cs typeface="Barlow Medium"/>
                <a:sym typeface="Barlow Medium"/>
              </a:defRPr>
            </a:lvl2pPr>
            <a:lvl3pPr lvl="2" rtl="0">
              <a:spcBef>
                <a:spcPts val="800"/>
              </a:spcBef>
              <a:spcAft>
                <a:spcPts val="0"/>
              </a:spcAft>
              <a:buSzPts val="1600"/>
              <a:buFont typeface="Barlow Medium"/>
              <a:buNone/>
              <a:defRPr>
                <a:latin typeface="Barlow Medium"/>
                <a:ea typeface="Barlow Medium"/>
                <a:cs typeface="Barlow Medium"/>
                <a:sym typeface="Barlow Medium"/>
              </a:defRPr>
            </a:lvl3pPr>
            <a:lvl4pPr lvl="3" rtl="0">
              <a:spcBef>
                <a:spcPts val="800"/>
              </a:spcBef>
              <a:spcAft>
                <a:spcPts val="0"/>
              </a:spcAft>
              <a:buSzPts val="1600"/>
              <a:buFont typeface="Barlow Medium"/>
              <a:buNone/>
              <a:defRPr>
                <a:latin typeface="Barlow Medium"/>
                <a:ea typeface="Barlow Medium"/>
                <a:cs typeface="Barlow Medium"/>
                <a:sym typeface="Barlow Medium"/>
              </a:defRPr>
            </a:lvl4pPr>
            <a:lvl5pPr lvl="4" rtl="0">
              <a:spcBef>
                <a:spcPts val="800"/>
              </a:spcBef>
              <a:spcAft>
                <a:spcPts val="0"/>
              </a:spcAft>
              <a:buSzPts val="1600"/>
              <a:buFont typeface="Barlow Medium"/>
              <a:buNone/>
              <a:defRPr>
                <a:latin typeface="Barlow Medium"/>
                <a:ea typeface="Barlow Medium"/>
                <a:cs typeface="Barlow Medium"/>
                <a:sym typeface="Barlow Medium"/>
              </a:defRPr>
            </a:lvl5pPr>
            <a:lvl6pPr lvl="5" rtl="0">
              <a:spcBef>
                <a:spcPts val="800"/>
              </a:spcBef>
              <a:spcAft>
                <a:spcPts val="0"/>
              </a:spcAft>
              <a:buSzPts val="1600"/>
              <a:buFont typeface="Barlow Medium"/>
              <a:buNone/>
              <a:defRPr>
                <a:latin typeface="Barlow Medium"/>
                <a:ea typeface="Barlow Medium"/>
                <a:cs typeface="Barlow Medium"/>
                <a:sym typeface="Barlow Medium"/>
              </a:defRPr>
            </a:lvl6pPr>
            <a:lvl7pPr lvl="6" rtl="0">
              <a:spcBef>
                <a:spcPts val="800"/>
              </a:spcBef>
              <a:spcAft>
                <a:spcPts val="0"/>
              </a:spcAft>
              <a:buSzPts val="1600"/>
              <a:buFont typeface="Barlow Medium"/>
              <a:buNone/>
              <a:defRPr>
                <a:latin typeface="Barlow Medium"/>
                <a:ea typeface="Barlow Medium"/>
                <a:cs typeface="Barlow Medium"/>
                <a:sym typeface="Barlow Medium"/>
              </a:defRPr>
            </a:lvl7pPr>
            <a:lvl8pPr lvl="7" rtl="0">
              <a:spcBef>
                <a:spcPts val="800"/>
              </a:spcBef>
              <a:spcAft>
                <a:spcPts val="0"/>
              </a:spcAft>
              <a:buSzPts val="1600"/>
              <a:buFont typeface="Barlow Medium"/>
              <a:buNone/>
              <a:defRPr>
                <a:latin typeface="Barlow Medium"/>
                <a:ea typeface="Barlow Medium"/>
                <a:cs typeface="Barlow Medium"/>
                <a:sym typeface="Barlow Medium"/>
              </a:defRPr>
            </a:lvl8pPr>
            <a:lvl9pPr lvl="8" rtl="0">
              <a:spcBef>
                <a:spcPts val="800"/>
              </a:spcBef>
              <a:spcAft>
                <a:spcPts val="800"/>
              </a:spcAft>
              <a:buSzPts val="1600"/>
              <a:buFont typeface="Barlow Medium"/>
              <a:buNone/>
              <a:defRPr>
                <a:latin typeface="Barlow Medium"/>
                <a:ea typeface="Barlow Medium"/>
                <a:cs typeface="Barlow Medium"/>
                <a:sym typeface="Barlow Medium"/>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txBox="1"/>
          <p:nvPr>
            <p:ph idx="1" type="body"/>
          </p:nvPr>
        </p:nvSpPr>
        <p:spPr>
          <a:xfrm>
            <a:off x="516600" y="4406300"/>
            <a:ext cx="7772100" cy="303900"/>
          </a:xfrm>
          <a:prstGeom prst="rect">
            <a:avLst/>
          </a:prstGeom>
        </p:spPr>
        <p:txBody>
          <a:bodyPr anchorCtr="0" anchor="t" bIns="0" lIns="0" spcFirstLastPara="1" rIns="0" wrap="square" tIns="0">
            <a:noAutofit/>
          </a:bodyPr>
          <a:lstStyle>
            <a:lvl1pPr indent="-228600" lvl="0" marL="457200" rtl="0">
              <a:spcBef>
                <a:spcPts val="0"/>
              </a:spcBef>
              <a:spcAft>
                <a:spcPts val="800"/>
              </a:spcAft>
              <a:buSzPts val="1800"/>
              <a:buNone/>
              <a:defRPr sz="1800"/>
            </a:lvl1pPr>
          </a:lstStyle>
          <a:p/>
        </p:txBody>
      </p:sp>
      <p:sp>
        <p:nvSpPr>
          <p:cNvPr id="52" name="Google Shape;52;p10"/>
          <p:cNvSpPr txBox="1"/>
          <p:nvPr>
            <p:ph idx="12" type="sldNum"/>
          </p:nvPr>
        </p:nvSpPr>
        <p:spPr>
          <a:xfrm>
            <a:off x="8376075" y="4749850"/>
            <a:ext cx="548700" cy="1818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2.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516600" y="514350"/>
            <a:ext cx="6480000" cy="717900"/>
          </a:xfrm>
          <a:prstGeom prst="rect">
            <a:avLst/>
          </a:prstGeom>
          <a:noFill/>
          <a:ln>
            <a:noFill/>
          </a:ln>
        </p:spPr>
        <p:txBody>
          <a:bodyPr anchorCtr="0" anchor="t" bIns="0" lIns="0" spcFirstLastPara="1" rIns="0" wrap="square" tIns="0">
            <a:noAutofit/>
          </a:bodyPr>
          <a:lstStyle>
            <a:lvl1pPr lvl="0" rtl="0">
              <a:lnSpc>
                <a:spcPct val="90000"/>
              </a:lnSpc>
              <a:spcBef>
                <a:spcPts val="0"/>
              </a:spcBef>
              <a:spcAft>
                <a:spcPts val="0"/>
              </a:spcAft>
              <a:buClr>
                <a:schemeClr val="dk1"/>
              </a:buClr>
              <a:buSzPts val="4100"/>
              <a:buFont typeface="Barlow"/>
              <a:buNone/>
              <a:defRPr b="1" sz="4100">
                <a:solidFill>
                  <a:schemeClr val="dk1"/>
                </a:solidFill>
                <a:latin typeface="Barlow"/>
                <a:ea typeface="Barlow"/>
                <a:cs typeface="Barlow"/>
                <a:sym typeface="Barlow"/>
              </a:defRPr>
            </a:lvl1pPr>
            <a:lvl2pPr lvl="1" rtl="0">
              <a:lnSpc>
                <a:spcPct val="90000"/>
              </a:lnSpc>
              <a:spcBef>
                <a:spcPts val="0"/>
              </a:spcBef>
              <a:spcAft>
                <a:spcPts val="0"/>
              </a:spcAft>
              <a:buClr>
                <a:schemeClr val="dk1"/>
              </a:buClr>
              <a:buSzPts val="4100"/>
              <a:buFont typeface="Barlow"/>
              <a:buNone/>
              <a:defRPr b="1" sz="4100">
                <a:solidFill>
                  <a:schemeClr val="dk1"/>
                </a:solidFill>
                <a:latin typeface="Barlow"/>
                <a:ea typeface="Barlow"/>
                <a:cs typeface="Barlow"/>
                <a:sym typeface="Barlow"/>
              </a:defRPr>
            </a:lvl2pPr>
            <a:lvl3pPr lvl="2" rtl="0">
              <a:lnSpc>
                <a:spcPct val="90000"/>
              </a:lnSpc>
              <a:spcBef>
                <a:spcPts val="0"/>
              </a:spcBef>
              <a:spcAft>
                <a:spcPts val="0"/>
              </a:spcAft>
              <a:buClr>
                <a:schemeClr val="dk1"/>
              </a:buClr>
              <a:buSzPts val="4100"/>
              <a:buFont typeface="Barlow"/>
              <a:buNone/>
              <a:defRPr b="1" sz="4100">
                <a:solidFill>
                  <a:schemeClr val="dk1"/>
                </a:solidFill>
                <a:latin typeface="Barlow"/>
                <a:ea typeface="Barlow"/>
                <a:cs typeface="Barlow"/>
                <a:sym typeface="Barlow"/>
              </a:defRPr>
            </a:lvl3pPr>
            <a:lvl4pPr lvl="3" rtl="0">
              <a:lnSpc>
                <a:spcPct val="90000"/>
              </a:lnSpc>
              <a:spcBef>
                <a:spcPts val="0"/>
              </a:spcBef>
              <a:spcAft>
                <a:spcPts val="0"/>
              </a:spcAft>
              <a:buClr>
                <a:schemeClr val="dk1"/>
              </a:buClr>
              <a:buSzPts val="4100"/>
              <a:buFont typeface="Barlow"/>
              <a:buNone/>
              <a:defRPr b="1" sz="4100">
                <a:solidFill>
                  <a:schemeClr val="dk1"/>
                </a:solidFill>
                <a:latin typeface="Barlow"/>
                <a:ea typeface="Barlow"/>
                <a:cs typeface="Barlow"/>
                <a:sym typeface="Barlow"/>
              </a:defRPr>
            </a:lvl4pPr>
            <a:lvl5pPr lvl="4" rtl="0">
              <a:lnSpc>
                <a:spcPct val="90000"/>
              </a:lnSpc>
              <a:spcBef>
                <a:spcPts val="0"/>
              </a:spcBef>
              <a:spcAft>
                <a:spcPts val="0"/>
              </a:spcAft>
              <a:buClr>
                <a:schemeClr val="dk1"/>
              </a:buClr>
              <a:buSzPts val="4100"/>
              <a:buFont typeface="Barlow"/>
              <a:buNone/>
              <a:defRPr b="1" sz="4100">
                <a:solidFill>
                  <a:schemeClr val="dk1"/>
                </a:solidFill>
                <a:latin typeface="Barlow"/>
                <a:ea typeface="Barlow"/>
                <a:cs typeface="Barlow"/>
                <a:sym typeface="Barlow"/>
              </a:defRPr>
            </a:lvl5pPr>
            <a:lvl6pPr lvl="5" rtl="0">
              <a:lnSpc>
                <a:spcPct val="90000"/>
              </a:lnSpc>
              <a:spcBef>
                <a:spcPts val="0"/>
              </a:spcBef>
              <a:spcAft>
                <a:spcPts val="0"/>
              </a:spcAft>
              <a:buClr>
                <a:schemeClr val="dk1"/>
              </a:buClr>
              <a:buSzPts val="4100"/>
              <a:buFont typeface="Barlow"/>
              <a:buNone/>
              <a:defRPr b="1" sz="4100">
                <a:solidFill>
                  <a:schemeClr val="dk1"/>
                </a:solidFill>
                <a:latin typeface="Barlow"/>
                <a:ea typeface="Barlow"/>
                <a:cs typeface="Barlow"/>
                <a:sym typeface="Barlow"/>
              </a:defRPr>
            </a:lvl6pPr>
            <a:lvl7pPr lvl="6" rtl="0">
              <a:lnSpc>
                <a:spcPct val="90000"/>
              </a:lnSpc>
              <a:spcBef>
                <a:spcPts val="0"/>
              </a:spcBef>
              <a:spcAft>
                <a:spcPts val="0"/>
              </a:spcAft>
              <a:buClr>
                <a:schemeClr val="dk1"/>
              </a:buClr>
              <a:buSzPts val="4100"/>
              <a:buFont typeface="Barlow"/>
              <a:buNone/>
              <a:defRPr b="1" sz="4100">
                <a:solidFill>
                  <a:schemeClr val="dk1"/>
                </a:solidFill>
                <a:latin typeface="Barlow"/>
                <a:ea typeface="Barlow"/>
                <a:cs typeface="Barlow"/>
                <a:sym typeface="Barlow"/>
              </a:defRPr>
            </a:lvl7pPr>
            <a:lvl8pPr lvl="7" rtl="0">
              <a:lnSpc>
                <a:spcPct val="90000"/>
              </a:lnSpc>
              <a:spcBef>
                <a:spcPts val="0"/>
              </a:spcBef>
              <a:spcAft>
                <a:spcPts val="0"/>
              </a:spcAft>
              <a:buClr>
                <a:schemeClr val="dk1"/>
              </a:buClr>
              <a:buSzPts val="4100"/>
              <a:buFont typeface="Barlow"/>
              <a:buNone/>
              <a:defRPr b="1" sz="4100">
                <a:solidFill>
                  <a:schemeClr val="dk1"/>
                </a:solidFill>
                <a:latin typeface="Barlow"/>
                <a:ea typeface="Barlow"/>
                <a:cs typeface="Barlow"/>
                <a:sym typeface="Barlow"/>
              </a:defRPr>
            </a:lvl8pPr>
            <a:lvl9pPr lvl="8" rtl="0">
              <a:lnSpc>
                <a:spcPct val="90000"/>
              </a:lnSpc>
              <a:spcBef>
                <a:spcPts val="0"/>
              </a:spcBef>
              <a:spcAft>
                <a:spcPts val="0"/>
              </a:spcAft>
              <a:buClr>
                <a:schemeClr val="dk1"/>
              </a:buClr>
              <a:buSzPts val="4100"/>
              <a:buFont typeface="Barlow"/>
              <a:buNone/>
              <a:defRPr b="1" sz="4100">
                <a:solidFill>
                  <a:schemeClr val="dk1"/>
                </a:solidFill>
                <a:latin typeface="Barlow"/>
                <a:ea typeface="Barlow"/>
                <a:cs typeface="Barlow"/>
                <a:sym typeface="Barlow"/>
              </a:defRPr>
            </a:lvl9pPr>
          </a:lstStyle>
          <a:p/>
        </p:txBody>
      </p:sp>
      <p:sp>
        <p:nvSpPr>
          <p:cNvPr id="7" name="Google Shape;7;p1"/>
          <p:cNvSpPr txBox="1"/>
          <p:nvPr>
            <p:ph idx="1" type="body"/>
          </p:nvPr>
        </p:nvSpPr>
        <p:spPr>
          <a:xfrm>
            <a:off x="516600" y="1967475"/>
            <a:ext cx="6768900" cy="2420400"/>
          </a:xfrm>
          <a:prstGeom prst="rect">
            <a:avLst/>
          </a:prstGeom>
          <a:noFill/>
          <a:ln>
            <a:noFill/>
          </a:ln>
        </p:spPr>
        <p:txBody>
          <a:bodyPr anchorCtr="0" anchor="t" bIns="0" lIns="0" spcFirstLastPara="1" rIns="0" wrap="square" tIns="0">
            <a:noAutofit/>
          </a:bodyPr>
          <a:lstStyle>
            <a:lvl1pPr indent="-330200" lvl="0" marL="457200" rtl="0">
              <a:lnSpc>
                <a:spcPct val="115000"/>
              </a:lnSpc>
              <a:spcBef>
                <a:spcPts val="0"/>
              </a:spcBef>
              <a:spcAft>
                <a:spcPts val="0"/>
              </a:spcAft>
              <a:buClr>
                <a:schemeClr val="dk1"/>
              </a:buClr>
              <a:buSzPts val="1600"/>
              <a:buFont typeface="Barlow"/>
              <a:buChar char="•"/>
              <a:defRPr sz="1600">
                <a:solidFill>
                  <a:schemeClr val="dk1"/>
                </a:solidFill>
                <a:latin typeface="Barlow"/>
                <a:ea typeface="Barlow"/>
                <a:cs typeface="Barlow"/>
                <a:sym typeface="Barlow"/>
              </a:defRPr>
            </a:lvl1pPr>
            <a:lvl2pPr indent="-330200" lvl="1" marL="914400" rtl="0">
              <a:lnSpc>
                <a:spcPct val="115000"/>
              </a:lnSpc>
              <a:spcBef>
                <a:spcPts val="800"/>
              </a:spcBef>
              <a:spcAft>
                <a:spcPts val="0"/>
              </a:spcAft>
              <a:buClr>
                <a:schemeClr val="dk1"/>
              </a:buClr>
              <a:buSzPts val="1600"/>
              <a:buFont typeface="Barlow"/>
              <a:buChar char="○"/>
              <a:defRPr sz="1600">
                <a:solidFill>
                  <a:schemeClr val="dk1"/>
                </a:solidFill>
                <a:latin typeface="Barlow"/>
                <a:ea typeface="Barlow"/>
                <a:cs typeface="Barlow"/>
                <a:sym typeface="Barlow"/>
              </a:defRPr>
            </a:lvl2pPr>
            <a:lvl3pPr indent="-330200" lvl="2" marL="1371600" rtl="0">
              <a:lnSpc>
                <a:spcPct val="115000"/>
              </a:lnSpc>
              <a:spcBef>
                <a:spcPts val="800"/>
              </a:spcBef>
              <a:spcAft>
                <a:spcPts val="0"/>
              </a:spcAft>
              <a:buClr>
                <a:schemeClr val="dk1"/>
              </a:buClr>
              <a:buSzPts val="1600"/>
              <a:buFont typeface="Barlow"/>
              <a:buChar char="■"/>
              <a:defRPr sz="1600">
                <a:solidFill>
                  <a:schemeClr val="dk1"/>
                </a:solidFill>
                <a:latin typeface="Barlow"/>
                <a:ea typeface="Barlow"/>
                <a:cs typeface="Barlow"/>
                <a:sym typeface="Barlow"/>
              </a:defRPr>
            </a:lvl3pPr>
            <a:lvl4pPr indent="-330200" lvl="3" marL="1828800" rtl="0">
              <a:lnSpc>
                <a:spcPct val="115000"/>
              </a:lnSpc>
              <a:spcBef>
                <a:spcPts val="800"/>
              </a:spcBef>
              <a:spcAft>
                <a:spcPts val="0"/>
              </a:spcAft>
              <a:buClr>
                <a:schemeClr val="dk1"/>
              </a:buClr>
              <a:buSzPts val="1600"/>
              <a:buFont typeface="Barlow"/>
              <a:buChar char="●"/>
              <a:defRPr sz="1600">
                <a:solidFill>
                  <a:schemeClr val="dk1"/>
                </a:solidFill>
                <a:latin typeface="Barlow"/>
                <a:ea typeface="Barlow"/>
                <a:cs typeface="Barlow"/>
                <a:sym typeface="Barlow"/>
              </a:defRPr>
            </a:lvl4pPr>
            <a:lvl5pPr indent="-330200" lvl="4" marL="2286000" rtl="0">
              <a:lnSpc>
                <a:spcPct val="115000"/>
              </a:lnSpc>
              <a:spcBef>
                <a:spcPts val="800"/>
              </a:spcBef>
              <a:spcAft>
                <a:spcPts val="0"/>
              </a:spcAft>
              <a:buClr>
                <a:schemeClr val="dk1"/>
              </a:buClr>
              <a:buSzPts val="1600"/>
              <a:buFont typeface="Barlow"/>
              <a:buChar char="○"/>
              <a:defRPr sz="1600">
                <a:solidFill>
                  <a:schemeClr val="dk1"/>
                </a:solidFill>
                <a:latin typeface="Barlow"/>
                <a:ea typeface="Barlow"/>
                <a:cs typeface="Barlow"/>
                <a:sym typeface="Barlow"/>
              </a:defRPr>
            </a:lvl5pPr>
            <a:lvl6pPr indent="-330200" lvl="5" marL="2743200" rtl="0">
              <a:lnSpc>
                <a:spcPct val="115000"/>
              </a:lnSpc>
              <a:spcBef>
                <a:spcPts val="800"/>
              </a:spcBef>
              <a:spcAft>
                <a:spcPts val="0"/>
              </a:spcAft>
              <a:buClr>
                <a:schemeClr val="dk1"/>
              </a:buClr>
              <a:buSzPts val="1600"/>
              <a:buFont typeface="Barlow"/>
              <a:buChar char="■"/>
              <a:defRPr sz="1600">
                <a:solidFill>
                  <a:schemeClr val="dk1"/>
                </a:solidFill>
                <a:latin typeface="Barlow"/>
                <a:ea typeface="Barlow"/>
                <a:cs typeface="Barlow"/>
                <a:sym typeface="Barlow"/>
              </a:defRPr>
            </a:lvl6pPr>
            <a:lvl7pPr indent="-330200" lvl="6" marL="3200400" rtl="0">
              <a:lnSpc>
                <a:spcPct val="115000"/>
              </a:lnSpc>
              <a:spcBef>
                <a:spcPts val="800"/>
              </a:spcBef>
              <a:spcAft>
                <a:spcPts val="0"/>
              </a:spcAft>
              <a:buClr>
                <a:schemeClr val="dk1"/>
              </a:buClr>
              <a:buSzPts val="1600"/>
              <a:buFont typeface="Barlow"/>
              <a:buChar char="●"/>
              <a:defRPr sz="1600">
                <a:solidFill>
                  <a:schemeClr val="dk1"/>
                </a:solidFill>
                <a:latin typeface="Barlow"/>
                <a:ea typeface="Barlow"/>
                <a:cs typeface="Barlow"/>
                <a:sym typeface="Barlow"/>
              </a:defRPr>
            </a:lvl7pPr>
            <a:lvl8pPr indent="-330200" lvl="7" marL="3657600" rtl="0">
              <a:lnSpc>
                <a:spcPct val="115000"/>
              </a:lnSpc>
              <a:spcBef>
                <a:spcPts val="800"/>
              </a:spcBef>
              <a:spcAft>
                <a:spcPts val="0"/>
              </a:spcAft>
              <a:buClr>
                <a:schemeClr val="dk1"/>
              </a:buClr>
              <a:buSzPts val="1600"/>
              <a:buFont typeface="Barlow"/>
              <a:buChar char="○"/>
              <a:defRPr sz="1600">
                <a:solidFill>
                  <a:schemeClr val="dk1"/>
                </a:solidFill>
                <a:latin typeface="Barlow"/>
                <a:ea typeface="Barlow"/>
                <a:cs typeface="Barlow"/>
                <a:sym typeface="Barlow"/>
              </a:defRPr>
            </a:lvl8pPr>
            <a:lvl9pPr indent="-330200" lvl="8" marL="4114800" rtl="0">
              <a:lnSpc>
                <a:spcPct val="115000"/>
              </a:lnSpc>
              <a:spcBef>
                <a:spcPts val="800"/>
              </a:spcBef>
              <a:spcAft>
                <a:spcPts val="800"/>
              </a:spcAft>
              <a:buClr>
                <a:schemeClr val="dk1"/>
              </a:buClr>
              <a:buSzPts val="1600"/>
              <a:buFont typeface="Barlow"/>
              <a:buChar char="■"/>
              <a:defRPr sz="1600">
                <a:solidFill>
                  <a:schemeClr val="dk1"/>
                </a:solidFill>
                <a:latin typeface="Barlow"/>
                <a:ea typeface="Barlow"/>
                <a:cs typeface="Barlow"/>
                <a:sym typeface="Barlow"/>
              </a:defRPr>
            </a:lvl9pPr>
          </a:lstStyle>
          <a:p/>
        </p:txBody>
      </p:sp>
      <p:sp>
        <p:nvSpPr>
          <p:cNvPr id="8" name="Google Shape;8;p1"/>
          <p:cNvSpPr txBox="1"/>
          <p:nvPr>
            <p:ph idx="12" type="sldNum"/>
          </p:nvPr>
        </p:nvSpPr>
        <p:spPr>
          <a:xfrm>
            <a:off x="8376075" y="4749850"/>
            <a:ext cx="548700" cy="181800"/>
          </a:xfrm>
          <a:prstGeom prst="rect">
            <a:avLst/>
          </a:prstGeom>
          <a:noFill/>
          <a:ln>
            <a:noFill/>
          </a:ln>
        </p:spPr>
        <p:txBody>
          <a:bodyPr anchorCtr="0" anchor="ctr" bIns="0" lIns="0" spcFirstLastPara="1" rIns="0" wrap="square" tIns="0">
            <a:noAutofit/>
          </a:bodyPr>
          <a:lstStyle>
            <a:lvl1pPr lvl="0" rtl="0" algn="r">
              <a:buNone/>
              <a:defRPr b="1" sz="1100">
                <a:solidFill>
                  <a:schemeClr val="dk1"/>
                </a:solidFill>
                <a:latin typeface="Barlow"/>
                <a:ea typeface="Barlow"/>
                <a:cs typeface="Barlow"/>
                <a:sym typeface="Barlow"/>
              </a:defRPr>
            </a:lvl1pPr>
            <a:lvl2pPr lvl="1" rtl="0" algn="r">
              <a:buNone/>
              <a:defRPr b="1" sz="1100">
                <a:solidFill>
                  <a:schemeClr val="dk1"/>
                </a:solidFill>
                <a:latin typeface="Barlow"/>
                <a:ea typeface="Barlow"/>
                <a:cs typeface="Barlow"/>
                <a:sym typeface="Barlow"/>
              </a:defRPr>
            </a:lvl2pPr>
            <a:lvl3pPr lvl="2" rtl="0" algn="r">
              <a:buNone/>
              <a:defRPr b="1" sz="1100">
                <a:solidFill>
                  <a:schemeClr val="dk1"/>
                </a:solidFill>
                <a:latin typeface="Barlow"/>
                <a:ea typeface="Barlow"/>
                <a:cs typeface="Barlow"/>
                <a:sym typeface="Barlow"/>
              </a:defRPr>
            </a:lvl3pPr>
            <a:lvl4pPr lvl="3" rtl="0" algn="r">
              <a:buNone/>
              <a:defRPr b="1" sz="1100">
                <a:solidFill>
                  <a:schemeClr val="dk1"/>
                </a:solidFill>
                <a:latin typeface="Barlow"/>
                <a:ea typeface="Barlow"/>
                <a:cs typeface="Barlow"/>
                <a:sym typeface="Barlow"/>
              </a:defRPr>
            </a:lvl4pPr>
            <a:lvl5pPr lvl="4" rtl="0" algn="r">
              <a:buNone/>
              <a:defRPr b="1" sz="1100">
                <a:solidFill>
                  <a:schemeClr val="dk1"/>
                </a:solidFill>
                <a:latin typeface="Barlow"/>
                <a:ea typeface="Barlow"/>
                <a:cs typeface="Barlow"/>
                <a:sym typeface="Barlow"/>
              </a:defRPr>
            </a:lvl5pPr>
            <a:lvl6pPr lvl="5" rtl="0" algn="r">
              <a:buNone/>
              <a:defRPr b="1" sz="1100">
                <a:solidFill>
                  <a:schemeClr val="dk1"/>
                </a:solidFill>
                <a:latin typeface="Barlow"/>
                <a:ea typeface="Barlow"/>
                <a:cs typeface="Barlow"/>
                <a:sym typeface="Barlow"/>
              </a:defRPr>
            </a:lvl6pPr>
            <a:lvl7pPr lvl="6" rtl="0" algn="r">
              <a:buNone/>
              <a:defRPr b="1" sz="1100">
                <a:solidFill>
                  <a:schemeClr val="dk1"/>
                </a:solidFill>
                <a:latin typeface="Barlow"/>
                <a:ea typeface="Barlow"/>
                <a:cs typeface="Barlow"/>
                <a:sym typeface="Barlow"/>
              </a:defRPr>
            </a:lvl7pPr>
            <a:lvl8pPr lvl="7" rtl="0" algn="r">
              <a:buNone/>
              <a:defRPr b="1" sz="1100">
                <a:solidFill>
                  <a:schemeClr val="dk1"/>
                </a:solidFill>
                <a:latin typeface="Barlow"/>
                <a:ea typeface="Barlow"/>
                <a:cs typeface="Barlow"/>
                <a:sym typeface="Barlow"/>
              </a:defRPr>
            </a:lvl8pPr>
            <a:lvl9pPr lvl="8" rtl="0" algn="r">
              <a:buNone/>
              <a:defRPr b="1" sz="1100">
                <a:solidFill>
                  <a:schemeClr val="dk1"/>
                </a:solidFill>
                <a:latin typeface="Barlow"/>
                <a:ea typeface="Barlow"/>
                <a:cs typeface="Barlow"/>
                <a:sym typeface="Barlow"/>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 Id="rId3" Type="http://schemas.openxmlformats.org/officeDocument/2006/relationships/hyperlink" Target="https://creativecommons.org/licenses/by/4.0/"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 Id="rId3" Type="http://schemas.openxmlformats.org/officeDocument/2006/relationships/hyperlink" Target="https://doi.org/10.5281/zenodo.7154100" TargetMode="External"/><Relationship Id="rId4" Type="http://schemas.openxmlformats.org/officeDocument/2006/relationships/hyperlink" Target="https://www.overleaf.com/latex/templates/open-science-team-agreement/cqprjnqskhwc" TargetMode="External"/><Relationship Id="rId5" Type="http://schemas.openxmlformats.org/officeDocument/2006/relationships/hyperlink" Target="https://docs.google.com/document/d/17QTxrYwb1MHbnnOaNjAu1ak7cFV6TcJByIHl9nlm-fA/copy" TargetMode="External"/><Relationship Id="rId6"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hyperlink" Target="https://www.overleaf.com/latex/templates/open-science-team-agreement/cqprjnqskhwc" TargetMode="External"/><Relationship Id="rId4" Type="http://schemas.openxmlformats.org/officeDocument/2006/relationships/hyperlink" Target="https://doi.org/10.5281/zenodo.7587336"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6.xml"/><Relationship Id="rId3" Type="http://schemas.openxmlformats.org/officeDocument/2006/relationships/hyperlink" Target="https://zenodo.org/record/7154101#.Y-QD2cHMLMJ" TargetMode="External"/><Relationship Id="rId4" Type="http://schemas.openxmlformats.org/officeDocument/2006/relationships/hyperlink" Target="http://ucberk.li/stemlib-slides" TargetMode="External"/><Relationship Id="rId5" Type="http://schemas.openxmlformats.org/officeDocument/2006/relationships/hyperlink" Target="https://doi.org/10.5281/zenodo.8136170"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hyperlink" Target="http://www.slidescarnival.com/?utm_source=template" TargetMode="External"/><Relationship Id="rId4" Type="http://schemas.openxmlformats.org/officeDocument/2006/relationships/hyperlink" Target="https://www.pexels.com/"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hyperlink" Target="https://nasa.github.io/Transform-to-Open-Science/what-is-open-science/"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hyperlink" Target="https://doi.org/10.5281/zenodo.7587336"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hyperlink" Target="https://bayareaopensciencegroup.github.io/"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8" name="Shape 58"/>
        <p:cNvGrpSpPr/>
        <p:nvPr/>
      </p:nvGrpSpPr>
      <p:grpSpPr>
        <a:xfrm>
          <a:off x="0" y="0"/>
          <a:ext cx="0" cy="0"/>
          <a:chOff x="0" y="0"/>
          <a:chExt cx="0" cy="0"/>
        </a:xfrm>
      </p:grpSpPr>
      <p:sp>
        <p:nvSpPr>
          <p:cNvPr id="59" name="Google Shape;59;p12"/>
          <p:cNvSpPr txBox="1"/>
          <p:nvPr>
            <p:ph type="title"/>
          </p:nvPr>
        </p:nvSpPr>
        <p:spPr>
          <a:xfrm>
            <a:off x="516600" y="514350"/>
            <a:ext cx="6480000" cy="7179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How to use this deck</a:t>
            </a:r>
            <a:endParaRPr/>
          </a:p>
        </p:txBody>
      </p:sp>
      <p:sp>
        <p:nvSpPr>
          <p:cNvPr id="60" name="Google Shape;60;p12"/>
          <p:cNvSpPr txBox="1"/>
          <p:nvPr>
            <p:ph idx="1" type="body"/>
          </p:nvPr>
        </p:nvSpPr>
        <p:spPr>
          <a:xfrm>
            <a:off x="516600" y="1163650"/>
            <a:ext cx="6768900" cy="3224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This is an editable slide presentation to use for </a:t>
            </a:r>
            <a:r>
              <a:rPr lang="en"/>
              <a:t>outreach</a:t>
            </a:r>
            <a:r>
              <a:rPr lang="en"/>
              <a:t> related to the Open Science Team Agreement</a:t>
            </a:r>
            <a:endParaRPr/>
          </a:p>
          <a:p>
            <a:pPr indent="0" lvl="0" marL="0" rtl="0" algn="l">
              <a:spcBef>
                <a:spcPts val="800"/>
              </a:spcBef>
              <a:spcAft>
                <a:spcPts val="0"/>
              </a:spcAft>
              <a:buNone/>
            </a:pPr>
            <a:r>
              <a:rPr lang="en"/>
              <a:t>How to use:</a:t>
            </a:r>
            <a:endParaRPr/>
          </a:p>
          <a:p>
            <a:pPr indent="-330200" lvl="0" marL="457200" rtl="0" algn="l">
              <a:spcBef>
                <a:spcPts val="800"/>
              </a:spcBef>
              <a:spcAft>
                <a:spcPts val="0"/>
              </a:spcAft>
              <a:buSzPts val="1600"/>
              <a:buChar char="●"/>
            </a:pPr>
            <a:r>
              <a:rPr lang="en"/>
              <a:t>Make a copy of the google slide presentation</a:t>
            </a:r>
            <a:endParaRPr/>
          </a:p>
          <a:p>
            <a:pPr indent="-330200" lvl="0" marL="457200" rtl="0" algn="l">
              <a:spcBef>
                <a:spcPts val="0"/>
              </a:spcBef>
              <a:spcAft>
                <a:spcPts val="0"/>
              </a:spcAft>
              <a:buSzPts val="1600"/>
              <a:buChar char="●"/>
            </a:pPr>
            <a:r>
              <a:rPr lang="en"/>
              <a:t>Customize + adapt:</a:t>
            </a:r>
            <a:endParaRPr/>
          </a:p>
          <a:p>
            <a:pPr indent="-330200" lvl="1" marL="914400" rtl="0" algn="l">
              <a:spcBef>
                <a:spcPts val="0"/>
              </a:spcBef>
              <a:spcAft>
                <a:spcPts val="0"/>
              </a:spcAft>
              <a:buSzPts val="1600"/>
              <a:buChar char="○"/>
            </a:pPr>
            <a:r>
              <a:rPr lang="en"/>
              <a:t>Slide 1: Add your name, contact information and branding</a:t>
            </a:r>
            <a:endParaRPr/>
          </a:p>
          <a:p>
            <a:pPr indent="-330200" lvl="1" marL="914400" rtl="0" algn="l">
              <a:spcBef>
                <a:spcPts val="0"/>
              </a:spcBef>
              <a:spcAft>
                <a:spcPts val="0"/>
              </a:spcAft>
              <a:buSzPts val="1600"/>
              <a:buChar char="○"/>
            </a:pPr>
            <a:r>
              <a:rPr lang="en"/>
              <a:t>Slide 13: Optional exercise - choose to use, skip or delete</a:t>
            </a:r>
            <a:endParaRPr/>
          </a:p>
          <a:p>
            <a:pPr indent="-330200" lvl="1" marL="914400" rtl="0" algn="l">
              <a:spcBef>
                <a:spcPts val="0"/>
              </a:spcBef>
              <a:spcAft>
                <a:spcPts val="0"/>
              </a:spcAft>
              <a:buSzPts val="1600"/>
              <a:buChar char="○"/>
            </a:pPr>
            <a:r>
              <a:rPr lang="en"/>
              <a:t>Slide 14: Add related library services or workshops that you would like to promote</a:t>
            </a:r>
            <a:endParaRPr/>
          </a:p>
          <a:p>
            <a:pPr indent="-330200" lvl="0" marL="457200" rtl="0" algn="l">
              <a:spcBef>
                <a:spcPts val="0"/>
              </a:spcBef>
              <a:spcAft>
                <a:spcPts val="0"/>
              </a:spcAft>
              <a:buSzPts val="1600"/>
              <a:buChar char="●"/>
            </a:pPr>
            <a:r>
              <a:rPr lang="en"/>
              <a:t>Slides available as </a:t>
            </a:r>
            <a:r>
              <a:rPr lang="en" u="sng">
                <a:solidFill>
                  <a:schemeClr val="hlink"/>
                </a:solidFill>
                <a:hlinkClick r:id="rId3"/>
              </a:rPr>
              <a:t>CC BY 4.0</a:t>
            </a:r>
            <a:endParaRPr/>
          </a:p>
          <a:p>
            <a:pPr indent="-330200" lvl="0" marL="457200" rtl="0" algn="l">
              <a:spcBef>
                <a:spcPts val="0"/>
              </a:spcBef>
              <a:spcAft>
                <a:spcPts val="0"/>
              </a:spcAft>
              <a:buSzPts val="1600"/>
              <a:buChar char="●"/>
            </a:pPr>
            <a:r>
              <a:rPr lang="en"/>
              <a:t>Before you present, </a:t>
            </a:r>
            <a:r>
              <a:rPr b="1" lang="en"/>
              <a:t>delete this slide</a:t>
            </a:r>
            <a:endParaRPr b="1"/>
          </a:p>
          <a:p>
            <a:pPr indent="0" lvl="0" marL="0" rtl="0" algn="l">
              <a:spcBef>
                <a:spcPts val="800"/>
              </a:spcBef>
              <a:spcAft>
                <a:spcPts val="800"/>
              </a:spcAft>
              <a:buNone/>
            </a:pPr>
            <a:r>
              <a:rPr lang="en"/>
              <a:t>Estimated time: 15 minutes (without exercise); 30 minutes (with exercise)</a:t>
            </a:r>
            <a:endParaRPr/>
          </a:p>
        </p:txBody>
      </p:sp>
      <p:sp>
        <p:nvSpPr>
          <p:cNvPr id="61" name="Google Shape;61;p12"/>
          <p:cNvSpPr txBox="1"/>
          <p:nvPr>
            <p:ph idx="12" type="sldNum"/>
          </p:nvPr>
        </p:nvSpPr>
        <p:spPr>
          <a:xfrm>
            <a:off x="8376075" y="4749850"/>
            <a:ext cx="548700" cy="1818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3" name="Shape 143"/>
        <p:cNvGrpSpPr/>
        <p:nvPr/>
      </p:nvGrpSpPr>
      <p:grpSpPr>
        <a:xfrm>
          <a:off x="0" y="0"/>
          <a:ext cx="0" cy="0"/>
          <a:chOff x="0" y="0"/>
          <a:chExt cx="0" cy="0"/>
        </a:xfrm>
      </p:grpSpPr>
      <p:sp>
        <p:nvSpPr>
          <p:cNvPr id="144" name="Google Shape;144;p21"/>
          <p:cNvSpPr txBox="1"/>
          <p:nvPr>
            <p:ph type="title"/>
          </p:nvPr>
        </p:nvSpPr>
        <p:spPr>
          <a:xfrm>
            <a:off x="516600" y="514350"/>
            <a:ext cx="8051700" cy="7179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The Team Agreement covers</a:t>
            </a:r>
            <a:endParaRPr/>
          </a:p>
        </p:txBody>
      </p:sp>
      <p:sp>
        <p:nvSpPr>
          <p:cNvPr id="145" name="Google Shape;145;p21"/>
          <p:cNvSpPr/>
          <p:nvPr/>
        </p:nvSpPr>
        <p:spPr>
          <a:xfrm>
            <a:off x="2859043" y="1815625"/>
            <a:ext cx="869229" cy="809625"/>
          </a:xfrm>
          <a:custGeom>
            <a:rect b="b" l="l" r="r" t="t"/>
            <a:pathLst>
              <a:path extrusionOk="0"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chemeClr val="accent1"/>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46" name="Google Shape;146;p21"/>
          <p:cNvSpPr txBox="1"/>
          <p:nvPr/>
        </p:nvSpPr>
        <p:spPr>
          <a:xfrm>
            <a:off x="3087993" y="2097278"/>
            <a:ext cx="411300" cy="246300"/>
          </a:xfrm>
          <a:prstGeom prst="rect">
            <a:avLst/>
          </a:prstGeom>
          <a:noFill/>
          <a:ln>
            <a:noFill/>
          </a:ln>
        </p:spPr>
        <p:txBody>
          <a:bodyPr anchorCtr="0" anchor="t" bIns="0" lIns="0" spcFirstLastPara="1" rIns="0" wrap="square" tIns="0">
            <a:spAutoFit/>
          </a:bodyPr>
          <a:lstStyle/>
          <a:p>
            <a:pPr indent="0" lvl="0" marL="0" marR="0" rtl="0" algn="ctr">
              <a:lnSpc>
                <a:spcPct val="124976"/>
              </a:lnSpc>
              <a:spcBef>
                <a:spcPts val="0"/>
              </a:spcBef>
              <a:spcAft>
                <a:spcPts val="0"/>
              </a:spcAft>
              <a:buNone/>
            </a:pPr>
            <a:r>
              <a:rPr b="1" lang="en" sz="1600">
                <a:solidFill>
                  <a:schemeClr val="lt1"/>
                </a:solidFill>
                <a:latin typeface="Barlow"/>
                <a:ea typeface="Barlow"/>
                <a:cs typeface="Barlow"/>
                <a:sym typeface="Barlow"/>
              </a:rPr>
              <a:t>2</a:t>
            </a:r>
            <a:endParaRPr sz="700">
              <a:solidFill>
                <a:schemeClr val="lt1"/>
              </a:solidFill>
              <a:highlight>
                <a:schemeClr val="lt1"/>
              </a:highlight>
              <a:latin typeface="Barlow"/>
              <a:ea typeface="Barlow"/>
              <a:cs typeface="Barlow"/>
              <a:sym typeface="Barlow"/>
            </a:endParaRPr>
          </a:p>
        </p:txBody>
      </p:sp>
      <p:sp>
        <p:nvSpPr>
          <p:cNvPr id="147" name="Google Shape;147;p21"/>
          <p:cNvSpPr/>
          <p:nvPr/>
        </p:nvSpPr>
        <p:spPr>
          <a:xfrm>
            <a:off x="669725" y="1815613"/>
            <a:ext cx="869229" cy="809625"/>
          </a:xfrm>
          <a:custGeom>
            <a:rect b="b" l="l" r="r" t="t"/>
            <a:pathLst>
              <a:path extrusionOk="0"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chemeClr val="accent1"/>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48" name="Google Shape;148;p21"/>
          <p:cNvSpPr txBox="1"/>
          <p:nvPr/>
        </p:nvSpPr>
        <p:spPr>
          <a:xfrm>
            <a:off x="926137" y="2097278"/>
            <a:ext cx="411300" cy="246300"/>
          </a:xfrm>
          <a:prstGeom prst="rect">
            <a:avLst/>
          </a:prstGeom>
          <a:noFill/>
          <a:ln>
            <a:noFill/>
          </a:ln>
        </p:spPr>
        <p:txBody>
          <a:bodyPr anchorCtr="0" anchor="t" bIns="0" lIns="0" spcFirstLastPara="1" rIns="0" wrap="square" tIns="0">
            <a:spAutoFit/>
          </a:bodyPr>
          <a:lstStyle/>
          <a:p>
            <a:pPr indent="0" lvl="0" marL="0" marR="0" rtl="0" algn="ctr">
              <a:lnSpc>
                <a:spcPct val="124976"/>
              </a:lnSpc>
              <a:spcBef>
                <a:spcPts val="0"/>
              </a:spcBef>
              <a:spcAft>
                <a:spcPts val="0"/>
              </a:spcAft>
              <a:buNone/>
            </a:pPr>
            <a:r>
              <a:rPr b="1" lang="en" sz="1600">
                <a:solidFill>
                  <a:schemeClr val="lt1"/>
                </a:solidFill>
                <a:latin typeface="Barlow"/>
                <a:ea typeface="Barlow"/>
                <a:cs typeface="Barlow"/>
                <a:sym typeface="Barlow"/>
              </a:rPr>
              <a:t>1</a:t>
            </a:r>
            <a:endParaRPr sz="700">
              <a:solidFill>
                <a:schemeClr val="lt1"/>
              </a:solidFill>
              <a:latin typeface="Barlow"/>
              <a:ea typeface="Barlow"/>
              <a:cs typeface="Barlow"/>
              <a:sym typeface="Barlow"/>
            </a:endParaRPr>
          </a:p>
        </p:txBody>
      </p:sp>
      <p:sp>
        <p:nvSpPr>
          <p:cNvPr id="149" name="Google Shape;149;p21"/>
          <p:cNvSpPr/>
          <p:nvPr/>
        </p:nvSpPr>
        <p:spPr>
          <a:xfrm>
            <a:off x="150" y="4493350"/>
            <a:ext cx="9144000" cy="650100"/>
          </a:xfrm>
          <a:prstGeom prst="rect">
            <a:avLst/>
          </a:prstGeom>
          <a:solidFill>
            <a:srgbClr val="303030"/>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50" name="Google Shape;150;p21"/>
          <p:cNvSpPr txBox="1"/>
          <p:nvPr>
            <p:ph idx="1" type="body"/>
          </p:nvPr>
        </p:nvSpPr>
        <p:spPr>
          <a:xfrm>
            <a:off x="516600" y="2839750"/>
            <a:ext cx="1592100" cy="1617600"/>
          </a:xfrm>
          <a:prstGeom prst="rect">
            <a:avLst/>
          </a:prstGeom>
        </p:spPr>
        <p:txBody>
          <a:bodyPr anchorCtr="0" anchor="t" bIns="0" lIns="0" spcFirstLastPara="1" rIns="0" wrap="square" tIns="0">
            <a:noAutofit/>
          </a:bodyPr>
          <a:lstStyle/>
          <a:p>
            <a:pPr indent="0" lvl="0" marL="0" rtl="0" algn="l">
              <a:lnSpc>
                <a:spcPct val="140012"/>
              </a:lnSpc>
              <a:spcBef>
                <a:spcPts val="0"/>
              </a:spcBef>
              <a:spcAft>
                <a:spcPts val="0"/>
              </a:spcAft>
              <a:buClr>
                <a:srgbClr val="000000"/>
              </a:buClr>
              <a:buFont typeface="Arial"/>
              <a:buNone/>
            </a:pPr>
            <a:r>
              <a:rPr lang="en" sz="1800">
                <a:latin typeface="Barlow Medium"/>
                <a:ea typeface="Barlow Medium"/>
                <a:cs typeface="Barlow Medium"/>
                <a:sym typeface="Barlow Medium"/>
              </a:rPr>
              <a:t>Authorship and Collaboration</a:t>
            </a:r>
            <a:br>
              <a:rPr lang="en" sz="1800">
                <a:latin typeface="Barlow Medium"/>
                <a:ea typeface="Barlow Medium"/>
                <a:cs typeface="Barlow Medium"/>
                <a:sym typeface="Barlow Medium"/>
              </a:rPr>
            </a:br>
            <a:endParaRPr sz="1800">
              <a:latin typeface="Barlow Medium"/>
              <a:ea typeface="Barlow Medium"/>
              <a:cs typeface="Barlow Medium"/>
              <a:sym typeface="Barlow Medium"/>
            </a:endParaRPr>
          </a:p>
          <a:p>
            <a:pPr indent="0" lvl="0" marL="0" rtl="0" algn="l">
              <a:spcBef>
                <a:spcPts val="0"/>
              </a:spcBef>
              <a:spcAft>
                <a:spcPts val="800"/>
              </a:spcAft>
              <a:buNone/>
            </a:pPr>
            <a:r>
              <a:t/>
            </a:r>
            <a:endParaRPr sz="1800"/>
          </a:p>
        </p:txBody>
      </p:sp>
      <p:sp>
        <p:nvSpPr>
          <p:cNvPr id="151" name="Google Shape;151;p21"/>
          <p:cNvSpPr txBox="1"/>
          <p:nvPr>
            <p:ph idx="2" type="body"/>
          </p:nvPr>
        </p:nvSpPr>
        <p:spPr>
          <a:xfrm>
            <a:off x="2681450" y="2839750"/>
            <a:ext cx="1816200" cy="1617600"/>
          </a:xfrm>
          <a:prstGeom prst="rect">
            <a:avLst/>
          </a:prstGeom>
        </p:spPr>
        <p:txBody>
          <a:bodyPr anchorCtr="0" anchor="t" bIns="0" lIns="0" spcFirstLastPara="1" rIns="0" wrap="square" tIns="0">
            <a:noAutofit/>
          </a:bodyPr>
          <a:lstStyle/>
          <a:p>
            <a:pPr indent="0" lvl="0" marL="0" rtl="0" algn="l">
              <a:lnSpc>
                <a:spcPct val="140012"/>
              </a:lnSpc>
              <a:spcBef>
                <a:spcPts val="0"/>
              </a:spcBef>
              <a:spcAft>
                <a:spcPts val="0"/>
              </a:spcAft>
              <a:buNone/>
            </a:pPr>
            <a:r>
              <a:rPr lang="en" sz="1800">
                <a:latin typeface="Barlow Medium"/>
                <a:ea typeface="Barlow Medium"/>
                <a:cs typeface="Barlow Medium"/>
                <a:sym typeface="Barlow Medium"/>
              </a:rPr>
              <a:t>Articles and Research Materials</a:t>
            </a:r>
            <a:br>
              <a:rPr lang="en" sz="1800">
                <a:latin typeface="Barlow Medium"/>
                <a:ea typeface="Barlow Medium"/>
                <a:cs typeface="Barlow Medium"/>
                <a:sym typeface="Barlow Medium"/>
              </a:rPr>
            </a:br>
            <a:endParaRPr sz="1800"/>
          </a:p>
        </p:txBody>
      </p:sp>
      <p:sp>
        <p:nvSpPr>
          <p:cNvPr id="152" name="Google Shape;152;p21"/>
          <p:cNvSpPr txBox="1"/>
          <p:nvPr>
            <p:ph idx="12" type="sldNum"/>
          </p:nvPr>
        </p:nvSpPr>
        <p:spPr>
          <a:xfrm>
            <a:off x="8376075" y="4749850"/>
            <a:ext cx="548700" cy="1818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153" name="Google Shape;153;p21"/>
          <p:cNvSpPr/>
          <p:nvPr/>
        </p:nvSpPr>
        <p:spPr>
          <a:xfrm>
            <a:off x="5048386" y="1815600"/>
            <a:ext cx="869229" cy="809625"/>
          </a:xfrm>
          <a:custGeom>
            <a:rect b="b" l="l" r="r" t="t"/>
            <a:pathLst>
              <a:path extrusionOk="0"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chemeClr val="accent1"/>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54" name="Google Shape;154;p21"/>
          <p:cNvSpPr/>
          <p:nvPr/>
        </p:nvSpPr>
        <p:spPr>
          <a:xfrm>
            <a:off x="7466703" y="1815613"/>
            <a:ext cx="869229" cy="809625"/>
          </a:xfrm>
          <a:custGeom>
            <a:rect b="b" l="l" r="r" t="t"/>
            <a:pathLst>
              <a:path extrusionOk="0" h="6350000" w="6321665">
                <a:moveTo>
                  <a:pt x="3160833" y="0"/>
                </a:moveTo>
                <a:lnTo>
                  <a:pt x="3160833" y="0"/>
                </a:lnTo>
                <a:cubicBezTo>
                  <a:pt x="4908795" y="7817"/>
                  <a:pt x="6321666" y="1427021"/>
                  <a:pt x="6321666" y="3175000"/>
                </a:cubicBezTo>
                <a:cubicBezTo>
                  <a:pt x="6321666" y="4922979"/>
                  <a:pt x="4908795" y="6342183"/>
                  <a:pt x="3160833" y="6350000"/>
                </a:cubicBezTo>
                <a:cubicBezTo>
                  <a:pt x="1412871" y="6342183"/>
                  <a:pt x="0" y="4922979"/>
                  <a:pt x="0" y="3175000"/>
                </a:cubicBezTo>
                <a:cubicBezTo>
                  <a:pt x="0" y="1427021"/>
                  <a:pt x="1412871" y="7817"/>
                  <a:pt x="3160833" y="0"/>
                </a:cubicBezTo>
                <a:close/>
              </a:path>
            </a:pathLst>
          </a:custGeom>
          <a:solidFill>
            <a:schemeClr val="accent1"/>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55" name="Google Shape;155;p21"/>
          <p:cNvSpPr txBox="1"/>
          <p:nvPr/>
        </p:nvSpPr>
        <p:spPr>
          <a:xfrm>
            <a:off x="5277343" y="2097278"/>
            <a:ext cx="411300" cy="246300"/>
          </a:xfrm>
          <a:prstGeom prst="rect">
            <a:avLst/>
          </a:prstGeom>
          <a:noFill/>
          <a:ln>
            <a:noFill/>
          </a:ln>
        </p:spPr>
        <p:txBody>
          <a:bodyPr anchorCtr="0" anchor="t" bIns="0" lIns="0" spcFirstLastPara="1" rIns="0" wrap="square" tIns="0">
            <a:spAutoFit/>
          </a:bodyPr>
          <a:lstStyle/>
          <a:p>
            <a:pPr indent="0" lvl="0" marL="0" marR="0" rtl="0" algn="ctr">
              <a:lnSpc>
                <a:spcPct val="124976"/>
              </a:lnSpc>
              <a:spcBef>
                <a:spcPts val="0"/>
              </a:spcBef>
              <a:spcAft>
                <a:spcPts val="0"/>
              </a:spcAft>
              <a:buNone/>
            </a:pPr>
            <a:r>
              <a:rPr b="1" lang="en" sz="1600">
                <a:solidFill>
                  <a:schemeClr val="lt1"/>
                </a:solidFill>
                <a:latin typeface="Barlow"/>
                <a:ea typeface="Barlow"/>
                <a:cs typeface="Barlow"/>
                <a:sym typeface="Barlow"/>
              </a:rPr>
              <a:t>3</a:t>
            </a:r>
            <a:endParaRPr sz="700">
              <a:solidFill>
                <a:schemeClr val="lt1"/>
              </a:solidFill>
              <a:latin typeface="Barlow"/>
              <a:ea typeface="Barlow"/>
              <a:cs typeface="Barlow"/>
              <a:sym typeface="Barlow"/>
            </a:endParaRPr>
          </a:p>
        </p:txBody>
      </p:sp>
      <p:sp>
        <p:nvSpPr>
          <p:cNvPr id="156" name="Google Shape;156;p21"/>
          <p:cNvSpPr txBox="1"/>
          <p:nvPr/>
        </p:nvSpPr>
        <p:spPr>
          <a:xfrm>
            <a:off x="7717305" y="2097278"/>
            <a:ext cx="411300" cy="246300"/>
          </a:xfrm>
          <a:prstGeom prst="rect">
            <a:avLst/>
          </a:prstGeom>
          <a:noFill/>
          <a:ln>
            <a:noFill/>
          </a:ln>
        </p:spPr>
        <p:txBody>
          <a:bodyPr anchorCtr="0" anchor="t" bIns="0" lIns="0" spcFirstLastPara="1" rIns="0" wrap="square" tIns="0">
            <a:spAutoFit/>
          </a:bodyPr>
          <a:lstStyle/>
          <a:p>
            <a:pPr indent="0" lvl="0" marL="0" marR="0" rtl="0" algn="ctr">
              <a:lnSpc>
                <a:spcPct val="124976"/>
              </a:lnSpc>
              <a:spcBef>
                <a:spcPts val="0"/>
              </a:spcBef>
              <a:spcAft>
                <a:spcPts val="0"/>
              </a:spcAft>
              <a:buNone/>
            </a:pPr>
            <a:r>
              <a:rPr b="1" lang="en" sz="1600">
                <a:solidFill>
                  <a:schemeClr val="lt1"/>
                </a:solidFill>
                <a:latin typeface="Barlow"/>
                <a:ea typeface="Barlow"/>
                <a:cs typeface="Barlow"/>
                <a:sym typeface="Barlow"/>
              </a:rPr>
              <a:t>4</a:t>
            </a:r>
            <a:endParaRPr sz="700">
              <a:solidFill>
                <a:schemeClr val="lt1"/>
              </a:solidFill>
              <a:latin typeface="Barlow"/>
              <a:ea typeface="Barlow"/>
              <a:cs typeface="Barlow"/>
              <a:sym typeface="Barlow"/>
            </a:endParaRPr>
          </a:p>
        </p:txBody>
      </p:sp>
      <p:sp>
        <p:nvSpPr>
          <p:cNvPr id="157" name="Google Shape;157;p21"/>
          <p:cNvSpPr txBox="1"/>
          <p:nvPr>
            <p:ph idx="2" type="body"/>
          </p:nvPr>
        </p:nvSpPr>
        <p:spPr>
          <a:xfrm>
            <a:off x="4909088" y="2839750"/>
            <a:ext cx="1816200" cy="1617600"/>
          </a:xfrm>
          <a:prstGeom prst="rect">
            <a:avLst/>
          </a:prstGeom>
        </p:spPr>
        <p:txBody>
          <a:bodyPr anchorCtr="0" anchor="t" bIns="0" lIns="0" spcFirstLastPara="1" rIns="0" wrap="square" tIns="0">
            <a:noAutofit/>
          </a:bodyPr>
          <a:lstStyle/>
          <a:p>
            <a:pPr indent="0" lvl="0" marL="0" rtl="0" algn="l">
              <a:lnSpc>
                <a:spcPct val="140012"/>
              </a:lnSpc>
              <a:spcBef>
                <a:spcPts val="0"/>
              </a:spcBef>
              <a:spcAft>
                <a:spcPts val="0"/>
              </a:spcAft>
              <a:buNone/>
            </a:pPr>
            <a:r>
              <a:rPr lang="en" sz="1800">
                <a:latin typeface="Barlow Medium"/>
                <a:ea typeface="Barlow Medium"/>
                <a:cs typeface="Barlow Medium"/>
                <a:sym typeface="Barlow Medium"/>
              </a:rPr>
              <a:t>Data and Code</a:t>
            </a:r>
            <a:br>
              <a:rPr lang="en" sz="1800">
                <a:latin typeface="Barlow Medium"/>
                <a:ea typeface="Barlow Medium"/>
                <a:cs typeface="Barlow Medium"/>
                <a:sym typeface="Barlow Medium"/>
              </a:rPr>
            </a:br>
            <a:endParaRPr sz="1800"/>
          </a:p>
        </p:txBody>
      </p:sp>
      <p:sp>
        <p:nvSpPr>
          <p:cNvPr id="158" name="Google Shape;158;p21"/>
          <p:cNvSpPr txBox="1"/>
          <p:nvPr>
            <p:ph idx="2" type="body"/>
          </p:nvPr>
        </p:nvSpPr>
        <p:spPr>
          <a:xfrm>
            <a:off x="7289149" y="2839750"/>
            <a:ext cx="1693800" cy="1617600"/>
          </a:xfrm>
          <a:prstGeom prst="rect">
            <a:avLst/>
          </a:prstGeom>
        </p:spPr>
        <p:txBody>
          <a:bodyPr anchorCtr="0" anchor="t" bIns="0" lIns="0" spcFirstLastPara="1" rIns="0" wrap="square" tIns="0">
            <a:noAutofit/>
          </a:bodyPr>
          <a:lstStyle/>
          <a:p>
            <a:pPr indent="0" lvl="0" marL="0" rtl="0" algn="l">
              <a:lnSpc>
                <a:spcPct val="140012"/>
              </a:lnSpc>
              <a:spcBef>
                <a:spcPts val="0"/>
              </a:spcBef>
              <a:spcAft>
                <a:spcPts val="0"/>
              </a:spcAft>
              <a:buNone/>
            </a:pPr>
            <a:r>
              <a:rPr lang="en" sz="1800">
                <a:latin typeface="Barlow Medium"/>
                <a:ea typeface="Barlow Medium"/>
                <a:cs typeface="Barlow Medium"/>
                <a:sym typeface="Barlow Medium"/>
              </a:rPr>
              <a:t>Communication and Impact</a:t>
            </a:r>
            <a:br>
              <a:rPr lang="en" sz="1800">
                <a:latin typeface="Barlow Medium"/>
                <a:ea typeface="Barlow Medium"/>
                <a:cs typeface="Barlow Medium"/>
                <a:sym typeface="Barlow Medium"/>
              </a:rPr>
            </a:br>
            <a:endParaRPr sz="1800"/>
          </a:p>
        </p:txBody>
      </p:sp>
      <p:sp>
        <p:nvSpPr>
          <p:cNvPr id="159" name="Google Shape;159;p21"/>
          <p:cNvSpPr txBox="1"/>
          <p:nvPr/>
        </p:nvSpPr>
        <p:spPr>
          <a:xfrm>
            <a:off x="516600" y="1151525"/>
            <a:ext cx="8179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Barlow"/>
                <a:ea typeface="Barlow"/>
                <a:cs typeface="Barlow"/>
                <a:sym typeface="Barlow"/>
              </a:rPr>
              <a:t>Focus on both </a:t>
            </a:r>
            <a:r>
              <a:rPr b="1" lang="en" sz="1800">
                <a:latin typeface="Barlow"/>
                <a:ea typeface="Barlow"/>
                <a:cs typeface="Barlow"/>
                <a:sym typeface="Barlow"/>
              </a:rPr>
              <a:t>products</a:t>
            </a:r>
            <a:r>
              <a:rPr lang="en" sz="1800">
                <a:latin typeface="Barlow"/>
                <a:ea typeface="Barlow"/>
                <a:cs typeface="Barlow"/>
                <a:sym typeface="Barlow"/>
              </a:rPr>
              <a:t> and </a:t>
            </a:r>
            <a:r>
              <a:rPr b="1" lang="en" sz="1800">
                <a:latin typeface="Barlow"/>
                <a:ea typeface="Barlow"/>
                <a:cs typeface="Barlow"/>
                <a:sym typeface="Barlow"/>
              </a:rPr>
              <a:t>process</a:t>
            </a:r>
            <a:r>
              <a:rPr lang="en" sz="1800">
                <a:latin typeface="Barlow"/>
                <a:ea typeface="Barlow"/>
                <a:cs typeface="Barlow"/>
                <a:sym typeface="Barlow"/>
              </a:rPr>
              <a:t> of science</a:t>
            </a:r>
            <a:endParaRPr sz="1800">
              <a:latin typeface="Barlow"/>
              <a:ea typeface="Barlow"/>
              <a:cs typeface="Barlow"/>
              <a:sym typeface="Barlow"/>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3" name="Shape 163"/>
        <p:cNvGrpSpPr/>
        <p:nvPr/>
      </p:nvGrpSpPr>
      <p:grpSpPr>
        <a:xfrm>
          <a:off x="0" y="0"/>
          <a:ext cx="0" cy="0"/>
          <a:chOff x="0" y="0"/>
          <a:chExt cx="0" cy="0"/>
        </a:xfrm>
      </p:grpSpPr>
      <p:sp>
        <p:nvSpPr>
          <p:cNvPr id="164" name="Google Shape;164;p22"/>
          <p:cNvSpPr txBox="1"/>
          <p:nvPr>
            <p:ph idx="12" type="sldNum"/>
          </p:nvPr>
        </p:nvSpPr>
        <p:spPr>
          <a:xfrm>
            <a:off x="8376075" y="4749850"/>
            <a:ext cx="548700" cy="1818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id="165" name="Google Shape;165;p22"/>
          <p:cNvPicPr preferRelativeResize="0"/>
          <p:nvPr/>
        </p:nvPicPr>
        <p:blipFill>
          <a:blip r:embed="rId3">
            <a:alphaModFix/>
          </a:blip>
          <a:stretch>
            <a:fillRect/>
          </a:stretch>
        </p:blipFill>
        <p:spPr>
          <a:xfrm>
            <a:off x="4682829" y="67750"/>
            <a:ext cx="3854447" cy="5008026"/>
          </a:xfrm>
          <a:prstGeom prst="rect">
            <a:avLst/>
          </a:prstGeom>
          <a:noFill/>
          <a:ln>
            <a:noFill/>
          </a:ln>
        </p:spPr>
      </p:pic>
      <p:pic>
        <p:nvPicPr>
          <p:cNvPr id="166" name="Google Shape;166;p22"/>
          <p:cNvPicPr preferRelativeResize="0"/>
          <p:nvPr/>
        </p:nvPicPr>
        <p:blipFill>
          <a:blip r:embed="rId4">
            <a:alphaModFix/>
          </a:blip>
          <a:stretch>
            <a:fillRect/>
          </a:stretch>
        </p:blipFill>
        <p:spPr>
          <a:xfrm>
            <a:off x="430800" y="143945"/>
            <a:ext cx="3724125" cy="4855618"/>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0" name="Shape 170"/>
        <p:cNvGrpSpPr/>
        <p:nvPr/>
      </p:nvGrpSpPr>
      <p:grpSpPr>
        <a:xfrm>
          <a:off x="0" y="0"/>
          <a:ext cx="0" cy="0"/>
          <a:chOff x="0" y="0"/>
          <a:chExt cx="0" cy="0"/>
        </a:xfrm>
      </p:grpSpPr>
      <p:sp>
        <p:nvSpPr>
          <p:cNvPr id="171" name="Google Shape;171;p23"/>
          <p:cNvSpPr/>
          <p:nvPr/>
        </p:nvSpPr>
        <p:spPr>
          <a:xfrm>
            <a:off x="6129125" y="0"/>
            <a:ext cx="3015000" cy="5143500"/>
          </a:xfrm>
          <a:prstGeom prst="rect">
            <a:avLst/>
          </a:prstGeom>
          <a:solidFill>
            <a:schemeClr val="accent1"/>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72" name="Google Shape;172;p23"/>
          <p:cNvSpPr txBox="1"/>
          <p:nvPr>
            <p:ph idx="12" type="sldNum"/>
          </p:nvPr>
        </p:nvSpPr>
        <p:spPr>
          <a:xfrm>
            <a:off x="8376075" y="4749850"/>
            <a:ext cx="548700" cy="1818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173" name="Google Shape;173;p23"/>
          <p:cNvSpPr txBox="1"/>
          <p:nvPr>
            <p:ph idx="1" type="subTitle"/>
          </p:nvPr>
        </p:nvSpPr>
        <p:spPr>
          <a:xfrm>
            <a:off x="516600" y="1692325"/>
            <a:ext cx="2167800" cy="796800"/>
          </a:xfrm>
          <a:prstGeom prst="rect">
            <a:avLst/>
          </a:prstGeom>
        </p:spPr>
        <p:txBody>
          <a:bodyPr anchorCtr="0" anchor="t" bIns="0" lIns="0" spcFirstLastPara="1" rIns="0" wrap="square" tIns="0">
            <a:noAutofit/>
          </a:bodyPr>
          <a:lstStyle/>
          <a:p>
            <a:pPr indent="-355600" lvl="0" marL="457200" rtl="0" algn="l">
              <a:spcBef>
                <a:spcPts val="0"/>
              </a:spcBef>
              <a:spcAft>
                <a:spcPts val="0"/>
              </a:spcAft>
              <a:buSzPts val="2000"/>
              <a:buChar char="-"/>
            </a:pPr>
            <a:r>
              <a:rPr lang="en" sz="2000" u="sng">
                <a:solidFill>
                  <a:schemeClr val="hlink"/>
                </a:solidFill>
                <a:hlinkClick r:id="rId3"/>
              </a:rPr>
              <a:t>Zenodo</a:t>
            </a:r>
            <a:endParaRPr sz="2000"/>
          </a:p>
          <a:p>
            <a:pPr indent="-355600" lvl="0" marL="457200" rtl="0" algn="l">
              <a:spcBef>
                <a:spcPts val="0"/>
              </a:spcBef>
              <a:spcAft>
                <a:spcPts val="0"/>
              </a:spcAft>
              <a:buSzPts val="2000"/>
              <a:buChar char="-"/>
            </a:pPr>
            <a:r>
              <a:rPr lang="en" sz="2000" u="sng">
                <a:solidFill>
                  <a:schemeClr val="hlink"/>
                </a:solidFill>
                <a:hlinkClick r:id="rId4"/>
              </a:rPr>
              <a:t>Overleaf</a:t>
            </a:r>
            <a:endParaRPr sz="2000"/>
          </a:p>
          <a:p>
            <a:pPr indent="-355600" lvl="0" marL="457200" rtl="0" algn="l">
              <a:spcBef>
                <a:spcPts val="0"/>
              </a:spcBef>
              <a:spcAft>
                <a:spcPts val="0"/>
              </a:spcAft>
              <a:buSzPts val="2000"/>
              <a:buChar char="-"/>
            </a:pPr>
            <a:r>
              <a:rPr lang="en" sz="2000" u="sng">
                <a:solidFill>
                  <a:schemeClr val="hlink"/>
                </a:solidFill>
                <a:hlinkClick r:id="rId5"/>
              </a:rPr>
              <a:t>Google Docs</a:t>
            </a:r>
            <a:endParaRPr sz="2000"/>
          </a:p>
          <a:p>
            <a:pPr indent="0" lvl="0" marL="0" rtl="0" algn="l">
              <a:spcBef>
                <a:spcPts val="800"/>
              </a:spcBef>
              <a:spcAft>
                <a:spcPts val="0"/>
              </a:spcAft>
              <a:buNone/>
            </a:pPr>
            <a:r>
              <a:t/>
            </a:r>
            <a:endParaRPr sz="1800"/>
          </a:p>
          <a:p>
            <a:pPr indent="0" lvl="0" marL="0" rtl="0" algn="l">
              <a:spcBef>
                <a:spcPts val="800"/>
              </a:spcBef>
              <a:spcAft>
                <a:spcPts val="0"/>
              </a:spcAft>
              <a:buNone/>
            </a:pPr>
            <a:r>
              <a:t/>
            </a:r>
            <a:endParaRPr sz="1800"/>
          </a:p>
          <a:p>
            <a:pPr indent="0" lvl="0" marL="0" rtl="0" algn="l">
              <a:spcBef>
                <a:spcPts val="800"/>
              </a:spcBef>
              <a:spcAft>
                <a:spcPts val="0"/>
              </a:spcAft>
              <a:buNone/>
            </a:pPr>
            <a:r>
              <a:t/>
            </a:r>
            <a:endParaRPr sz="1200"/>
          </a:p>
          <a:p>
            <a:pPr indent="0" lvl="0" marL="0" rtl="0" algn="l">
              <a:spcBef>
                <a:spcPts val="800"/>
              </a:spcBef>
              <a:spcAft>
                <a:spcPts val="0"/>
              </a:spcAft>
              <a:buNone/>
            </a:pPr>
            <a:r>
              <a:t/>
            </a:r>
            <a:endParaRPr sz="1200"/>
          </a:p>
          <a:p>
            <a:pPr indent="0" lvl="0" marL="0" rtl="0" algn="l">
              <a:spcBef>
                <a:spcPts val="800"/>
              </a:spcBef>
              <a:spcAft>
                <a:spcPts val="800"/>
              </a:spcAft>
              <a:buNone/>
            </a:pPr>
            <a:r>
              <a:t/>
            </a:r>
            <a:endParaRPr sz="1200"/>
          </a:p>
        </p:txBody>
      </p:sp>
      <p:sp>
        <p:nvSpPr>
          <p:cNvPr id="174" name="Google Shape;174;p23"/>
          <p:cNvSpPr txBox="1"/>
          <p:nvPr>
            <p:ph type="title"/>
          </p:nvPr>
        </p:nvSpPr>
        <p:spPr>
          <a:xfrm>
            <a:off x="516600" y="835650"/>
            <a:ext cx="3679200" cy="5337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Access:</a:t>
            </a:r>
            <a:endParaRPr/>
          </a:p>
        </p:txBody>
      </p:sp>
      <p:pic>
        <p:nvPicPr>
          <p:cNvPr descr="A screenshot of the Zenodo record for the open science team agreement template. The content can be viewed by visiting https://doi.org/10.5281/zenodo.7154100 &#10;" id="175" name="Google Shape;175;p23"/>
          <p:cNvPicPr preferRelativeResize="0"/>
          <p:nvPr/>
        </p:nvPicPr>
        <p:blipFill rotWithShape="1">
          <a:blip r:embed="rId6">
            <a:alphaModFix/>
          </a:blip>
          <a:srcRect b="0" l="0" r="0" t="14900"/>
          <a:stretch/>
        </p:blipFill>
        <p:spPr>
          <a:xfrm>
            <a:off x="3092800" y="835650"/>
            <a:ext cx="5729423" cy="27402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accent6"/>
        </a:solidFill>
      </p:bgPr>
    </p:bg>
    <p:spTree>
      <p:nvGrpSpPr>
        <p:cNvPr id="179" name="Shape 179"/>
        <p:cNvGrpSpPr/>
        <p:nvPr/>
      </p:nvGrpSpPr>
      <p:grpSpPr>
        <a:xfrm>
          <a:off x="0" y="0"/>
          <a:ext cx="0" cy="0"/>
          <a:chOff x="0" y="0"/>
          <a:chExt cx="0" cy="0"/>
        </a:xfrm>
      </p:grpSpPr>
      <p:sp>
        <p:nvSpPr>
          <p:cNvPr id="180" name="Google Shape;180;p24"/>
          <p:cNvSpPr txBox="1"/>
          <p:nvPr>
            <p:ph type="title"/>
          </p:nvPr>
        </p:nvSpPr>
        <p:spPr>
          <a:xfrm>
            <a:off x="516600" y="514350"/>
            <a:ext cx="6480000" cy="7179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Exercise</a:t>
            </a:r>
            <a:endParaRPr/>
          </a:p>
        </p:txBody>
      </p:sp>
      <p:sp>
        <p:nvSpPr>
          <p:cNvPr id="181" name="Google Shape;181;p24"/>
          <p:cNvSpPr txBox="1"/>
          <p:nvPr>
            <p:ph idx="12" type="sldNum"/>
          </p:nvPr>
        </p:nvSpPr>
        <p:spPr>
          <a:xfrm>
            <a:off x="8376075" y="4749850"/>
            <a:ext cx="548700" cy="1818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182" name="Google Shape;182;p24"/>
          <p:cNvSpPr txBox="1"/>
          <p:nvPr>
            <p:ph idx="1" type="body"/>
          </p:nvPr>
        </p:nvSpPr>
        <p:spPr>
          <a:xfrm>
            <a:off x="1202400" y="2729475"/>
            <a:ext cx="2108700" cy="2249100"/>
          </a:xfrm>
          <a:prstGeom prst="rect">
            <a:avLst/>
          </a:prstGeom>
        </p:spPr>
        <p:txBody>
          <a:bodyPr anchorCtr="0" anchor="t" bIns="0" lIns="0" spcFirstLastPara="1" rIns="0" wrap="square" tIns="0">
            <a:noAutofit/>
          </a:bodyPr>
          <a:lstStyle/>
          <a:p>
            <a:pPr indent="0" lvl="0" marL="0" rtl="0" algn="ctr">
              <a:spcBef>
                <a:spcPts val="0"/>
              </a:spcBef>
              <a:spcAft>
                <a:spcPts val="800"/>
              </a:spcAft>
              <a:buNone/>
            </a:pPr>
            <a:r>
              <a:rPr b="1" lang="en"/>
              <a:t>Download</a:t>
            </a:r>
            <a:r>
              <a:rPr lang="en"/>
              <a:t> the Open Science Team Agreement in your preferred format.</a:t>
            </a:r>
            <a:endParaRPr/>
          </a:p>
        </p:txBody>
      </p:sp>
      <p:sp>
        <p:nvSpPr>
          <p:cNvPr id="183" name="Google Shape;183;p24"/>
          <p:cNvSpPr txBox="1"/>
          <p:nvPr>
            <p:ph idx="2" type="body"/>
          </p:nvPr>
        </p:nvSpPr>
        <p:spPr>
          <a:xfrm>
            <a:off x="3532488" y="2729475"/>
            <a:ext cx="2108700" cy="22491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lang="en"/>
              <a:t>Examine the section on </a:t>
            </a:r>
            <a:r>
              <a:rPr b="1" lang="en"/>
              <a:t>data</a:t>
            </a:r>
            <a:r>
              <a:rPr lang="en"/>
              <a:t>. </a:t>
            </a:r>
            <a:endParaRPr/>
          </a:p>
          <a:p>
            <a:pPr indent="0" lvl="0" marL="0" rtl="0" algn="ctr">
              <a:spcBef>
                <a:spcPts val="800"/>
              </a:spcBef>
              <a:spcAft>
                <a:spcPts val="800"/>
              </a:spcAft>
              <a:buNone/>
            </a:pPr>
            <a:r>
              <a:rPr lang="en"/>
              <a:t>Make </a:t>
            </a:r>
            <a:r>
              <a:rPr b="1" lang="en"/>
              <a:t>one edit</a:t>
            </a:r>
            <a:r>
              <a:rPr lang="en"/>
              <a:t> to add an appropriate data repository for your group’s work.</a:t>
            </a:r>
            <a:endParaRPr/>
          </a:p>
        </p:txBody>
      </p:sp>
      <p:sp>
        <p:nvSpPr>
          <p:cNvPr id="184" name="Google Shape;184;p24"/>
          <p:cNvSpPr txBox="1"/>
          <p:nvPr>
            <p:ph idx="3" type="body"/>
          </p:nvPr>
        </p:nvSpPr>
        <p:spPr>
          <a:xfrm>
            <a:off x="5862576" y="2729475"/>
            <a:ext cx="2108700" cy="2249100"/>
          </a:xfrm>
          <a:prstGeom prst="rect">
            <a:avLst/>
          </a:prstGeom>
        </p:spPr>
        <p:txBody>
          <a:bodyPr anchorCtr="0" anchor="t" bIns="0" lIns="0" spcFirstLastPara="1" rIns="0" wrap="square" tIns="0">
            <a:noAutofit/>
          </a:bodyPr>
          <a:lstStyle/>
          <a:p>
            <a:pPr indent="0" lvl="0" marL="0" rtl="0" algn="ctr">
              <a:spcBef>
                <a:spcPts val="0"/>
              </a:spcBef>
              <a:spcAft>
                <a:spcPts val="0"/>
              </a:spcAft>
              <a:buNone/>
            </a:pPr>
            <a:r>
              <a:rPr b="1" lang="en"/>
              <a:t>Save</a:t>
            </a:r>
            <a:r>
              <a:rPr lang="en"/>
              <a:t> and upload the revised document to a </a:t>
            </a:r>
            <a:r>
              <a:rPr b="1" lang="en"/>
              <a:t>shared workspace</a:t>
            </a:r>
            <a:r>
              <a:rPr lang="en"/>
              <a:t>. </a:t>
            </a:r>
            <a:endParaRPr/>
          </a:p>
          <a:p>
            <a:pPr indent="0" lvl="0" marL="0" rtl="0" algn="ctr">
              <a:spcBef>
                <a:spcPts val="800"/>
              </a:spcBef>
              <a:spcAft>
                <a:spcPts val="800"/>
              </a:spcAft>
              <a:buNone/>
            </a:pPr>
            <a:r>
              <a:rPr b="1" lang="en"/>
              <a:t>Plan</a:t>
            </a:r>
            <a:r>
              <a:rPr lang="en"/>
              <a:t> for future revisions.</a:t>
            </a:r>
            <a:endParaRPr/>
          </a:p>
        </p:txBody>
      </p:sp>
      <p:cxnSp>
        <p:nvCxnSpPr>
          <p:cNvPr id="185" name="Google Shape;185;p24"/>
          <p:cNvCxnSpPr/>
          <p:nvPr/>
        </p:nvCxnSpPr>
        <p:spPr>
          <a:xfrm>
            <a:off x="3311125" y="2542825"/>
            <a:ext cx="16200" cy="2423100"/>
          </a:xfrm>
          <a:prstGeom prst="straightConnector1">
            <a:avLst/>
          </a:prstGeom>
          <a:noFill/>
          <a:ln cap="flat" cmpd="sng" w="38100">
            <a:solidFill>
              <a:schemeClr val="dk2"/>
            </a:solidFill>
            <a:prstDash val="solid"/>
            <a:round/>
            <a:headEnd len="med" w="med" type="none"/>
            <a:tailEnd len="med" w="med" type="none"/>
          </a:ln>
        </p:spPr>
      </p:cxnSp>
      <p:sp>
        <p:nvSpPr>
          <p:cNvPr id="186" name="Google Shape;186;p24"/>
          <p:cNvSpPr txBox="1"/>
          <p:nvPr/>
        </p:nvSpPr>
        <p:spPr>
          <a:xfrm>
            <a:off x="1960950" y="1835575"/>
            <a:ext cx="548700" cy="482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600">
                <a:latin typeface="Barlow"/>
                <a:ea typeface="Barlow"/>
                <a:cs typeface="Barlow"/>
                <a:sym typeface="Barlow"/>
              </a:rPr>
              <a:t>1</a:t>
            </a:r>
            <a:endParaRPr b="1" sz="3600">
              <a:latin typeface="Barlow"/>
              <a:ea typeface="Barlow"/>
              <a:cs typeface="Barlow"/>
              <a:sym typeface="Barlow"/>
            </a:endParaRPr>
          </a:p>
        </p:txBody>
      </p:sp>
      <p:sp>
        <p:nvSpPr>
          <p:cNvPr id="187" name="Google Shape;187;p24"/>
          <p:cNvSpPr txBox="1"/>
          <p:nvPr/>
        </p:nvSpPr>
        <p:spPr>
          <a:xfrm>
            <a:off x="4282488" y="1835575"/>
            <a:ext cx="548700" cy="482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600">
                <a:latin typeface="Barlow"/>
                <a:ea typeface="Barlow"/>
                <a:cs typeface="Barlow"/>
                <a:sym typeface="Barlow"/>
              </a:rPr>
              <a:t>2</a:t>
            </a:r>
            <a:endParaRPr b="1" sz="3600">
              <a:latin typeface="Barlow"/>
              <a:ea typeface="Barlow"/>
              <a:cs typeface="Barlow"/>
              <a:sym typeface="Barlow"/>
            </a:endParaRPr>
          </a:p>
        </p:txBody>
      </p:sp>
      <p:sp>
        <p:nvSpPr>
          <p:cNvPr id="188" name="Google Shape;188;p24"/>
          <p:cNvSpPr txBox="1"/>
          <p:nvPr/>
        </p:nvSpPr>
        <p:spPr>
          <a:xfrm>
            <a:off x="6642575" y="1835575"/>
            <a:ext cx="548700" cy="482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3600">
                <a:latin typeface="Barlow"/>
                <a:ea typeface="Barlow"/>
                <a:cs typeface="Barlow"/>
                <a:sym typeface="Barlow"/>
              </a:rPr>
              <a:t>3</a:t>
            </a:r>
            <a:endParaRPr b="1" sz="3600">
              <a:latin typeface="Barlow"/>
              <a:ea typeface="Barlow"/>
              <a:cs typeface="Barlow"/>
              <a:sym typeface="Barlow"/>
            </a:endParaRPr>
          </a:p>
        </p:txBody>
      </p:sp>
      <p:cxnSp>
        <p:nvCxnSpPr>
          <p:cNvPr id="189" name="Google Shape;189;p24"/>
          <p:cNvCxnSpPr/>
          <p:nvPr/>
        </p:nvCxnSpPr>
        <p:spPr>
          <a:xfrm>
            <a:off x="5825725" y="2542825"/>
            <a:ext cx="16200" cy="2423100"/>
          </a:xfrm>
          <a:prstGeom prst="straightConnector1">
            <a:avLst/>
          </a:prstGeom>
          <a:noFill/>
          <a:ln cap="flat" cmpd="sng" w="38100">
            <a:solidFill>
              <a:schemeClr val="dk2"/>
            </a:solidFill>
            <a:prstDash val="solid"/>
            <a:round/>
            <a:headEnd len="med" w="med" type="none"/>
            <a:tailEnd len="med" w="med" type="non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3" name="Shape 193"/>
        <p:cNvGrpSpPr/>
        <p:nvPr/>
      </p:nvGrpSpPr>
      <p:grpSpPr>
        <a:xfrm>
          <a:off x="0" y="0"/>
          <a:ext cx="0" cy="0"/>
          <a:chOff x="0" y="0"/>
          <a:chExt cx="0" cy="0"/>
        </a:xfrm>
      </p:grpSpPr>
      <p:sp>
        <p:nvSpPr>
          <p:cNvPr id="194" name="Google Shape;194;p25"/>
          <p:cNvSpPr txBox="1"/>
          <p:nvPr>
            <p:ph type="title"/>
          </p:nvPr>
        </p:nvSpPr>
        <p:spPr>
          <a:xfrm>
            <a:off x="516600" y="514350"/>
            <a:ext cx="7768200" cy="7179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Library services for open science</a:t>
            </a:r>
            <a:endParaRPr/>
          </a:p>
        </p:txBody>
      </p:sp>
      <p:sp>
        <p:nvSpPr>
          <p:cNvPr id="195" name="Google Shape;195;p25"/>
          <p:cNvSpPr txBox="1"/>
          <p:nvPr>
            <p:ph idx="1" type="body"/>
          </p:nvPr>
        </p:nvSpPr>
        <p:spPr>
          <a:xfrm>
            <a:off x="516600" y="1967475"/>
            <a:ext cx="6768900" cy="2420400"/>
          </a:xfrm>
          <a:prstGeom prst="rect">
            <a:avLst/>
          </a:prstGeom>
        </p:spPr>
        <p:txBody>
          <a:bodyPr anchorCtr="0" anchor="t" bIns="0" lIns="0" spcFirstLastPara="1" rIns="0" wrap="square" tIns="0">
            <a:noAutofit/>
          </a:bodyPr>
          <a:lstStyle/>
          <a:p>
            <a:pPr indent="0" lvl="0" marL="0" rtl="0" algn="l">
              <a:spcBef>
                <a:spcPts val="0"/>
              </a:spcBef>
              <a:spcAft>
                <a:spcPts val="800"/>
              </a:spcAft>
              <a:buNone/>
            </a:pPr>
            <a:r>
              <a:rPr lang="en">
                <a:highlight>
                  <a:srgbClr val="FFFF00"/>
                </a:highlight>
              </a:rPr>
              <a:t>Add links to library services and workshops</a:t>
            </a:r>
            <a:endParaRPr>
              <a:highlight>
                <a:srgbClr val="FFFF00"/>
              </a:highlight>
            </a:endParaRPr>
          </a:p>
        </p:txBody>
      </p:sp>
      <p:sp>
        <p:nvSpPr>
          <p:cNvPr id="196" name="Google Shape;196;p25"/>
          <p:cNvSpPr txBox="1"/>
          <p:nvPr>
            <p:ph idx="12" type="sldNum"/>
          </p:nvPr>
        </p:nvSpPr>
        <p:spPr>
          <a:xfrm>
            <a:off x="8376075" y="4749850"/>
            <a:ext cx="548700" cy="1818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0" name="Shape 200"/>
        <p:cNvGrpSpPr/>
        <p:nvPr/>
      </p:nvGrpSpPr>
      <p:grpSpPr>
        <a:xfrm>
          <a:off x="0" y="0"/>
          <a:ext cx="0" cy="0"/>
          <a:chOff x="0" y="0"/>
          <a:chExt cx="0" cy="0"/>
        </a:xfrm>
      </p:grpSpPr>
      <p:sp>
        <p:nvSpPr>
          <p:cNvPr id="201" name="Google Shape;201;p26"/>
          <p:cNvSpPr txBox="1"/>
          <p:nvPr>
            <p:ph type="title"/>
          </p:nvPr>
        </p:nvSpPr>
        <p:spPr>
          <a:xfrm>
            <a:off x="516600" y="514350"/>
            <a:ext cx="6480000" cy="7179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References</a:t>
            </a:r>
            <a:r>
              <a:rPr lang="en"/>
              <a:t> </a:t>
            </a:r>
            <a:endParaRPr/>
          </a:p>
        </p:txBody>
      </p:sp>
      <p:sp>
        <p:nvSpPr>
          <p:cNvPr id="202" name="Google Shape;202;p26"/>
          <p:cNvSpPr txBox="1"/>
          <p:nvPr>
            <p:ph idx="1" type="body"/>
          </p:nvPr>
        </p:nvSpPr>
        <p:spPr>
          <a:xfrm>
            <a:off x="516600" y="1498050"/>
            <a:ext cx="7859400" cy="2889900"/>
          </a:xfrm>
          <a:prstGeom prst="rect">
            <a:avLst/>
          </a:prstGeom>
        </p:spPr>
        <p:txBody>
          <a:bodyPr anchorCtr="0" anchor="t" bIns="0" lIns="0" spcFirstLastPara="1" rIns="0" wrap="square" tIns="0">
            <a:noAutofit/>
          </a:bodyPr>
          <a:lstStyle/>
          <a:p>
            <a:pPr indent="-317500" lvl="0" marL="457200" rtl="0" algn="l">
              <a:spcBef>
                <a:spcPts val="0"/>
              </a:spcBef>
              <a:spcAft>
                <a:spcPts val="0"/>
              </a:spcAft>
              <a:buSzPts val="1400"/>
              <a:buChar char="-"/>
            </a:pPr>
            <a:r>
              <a:rPr lang="en" sz="1400"/>
              <a:t>Open Science Team Agreements Template:</a:t>
            </a:r>
            <a:endParaRPr sz="1400"/>
          </a:p>
          <a:p>
            <a:pPr indent="-317500" lvl="1" marL="914400" rtl="0" algn="l">
              <a:spcBef>
                <a:spcPts val="1000"/>
              </a:spcBef>
              <a:spcAft>
                <a:spcPts val="0"/>
              </a:spcAft>
              <a:buSzPts val="1400"/>
              <a:buChar char="-"/>
            </a:pPr>
            <a:r>
              <a:rPr lang="en" sz="1400"/>
              <a:t>Zenodo: https://doi.org/10.5281/zenodo.7154101</a:t>
            </a:r>
            <a:endParaRPr sz="1400"/>
          </a:p>
          <a:p>
            <a:pPr indent="-317500" lvl="1" marL="914400" rtl="0" algn="l">
              <a:spcBef>
                <a:spcPts val="1000"/>
              </a:spcBef>
              <a:spcAft>
                <a:spcPts val="0"/>
              </a:spcAft>
              <a:buSzPts val="1400"/>
              <a:buChar char="-"/>
            </a:pPr>
            <a:r>
              <a:rPr lang="en" sz="1400"/>
              <a:t>Overleaf: </a:t>
            </a:r>
            <a:r>
              <a:rPr lang="en" sz="1400" u="sng">
                <a:solidFill>
                  <a:schemeClr val="hlink"/>
                </a:solidFill>
                <a:hlinkClick r:id="rId3"/>
              </a:rPr>
              <a:t>https://www.overleaf.com/latex/templates/open-science-team-agreement/cqprjnqskhwc</a:t>
            </a:r>
            <a:endParaRPr sz="1400"/>
          </a:p>
          <a:p>
            <a:pPr indent="-317500" lvl="0" marL="457200" rtl="0" algn="l">
              <a:spcBef>
                <a:spcPts val="1000"/>
              </a:spcBef>
              <a:spcAft>
                <a:spcPts val="0"/>
              </a:spcAft>
              <a:buSzPts val="1400"/>
              <a:buChar char="-"/>
            </a:pPr>
            <a:r>
              <a:rPr lang="en" sz="1400"/>
              <a:t>NASA TOPS - https://nasa.github.io/Transform-to-Open-Science/what-is-open-science/</a:t>
            </a:r>
            <a:endParaRPr sz="1400"/>
          </a:p>
          <a:p>
            <a:pPr indent="-317500" lvl="0" marL="457200" rtl="0" algn="l">
              <a:lnSpc>
                <a:spcPct val="100000"/>
              </a:lnSpc>
              <a:spcBef>
                <a:spcPts val="1000"/>
              </a:spcBef>
              <a:spcAft>
                <a:spcPts val="0"/>
              </a:spcAft>
              <a:buSzPts val="1400"/>
              <a:buChar char="-"/>
            </a:pPr>
            <a:r>
              <a:rPr lang="en" sz="1400"/>
              <a:t>The Turing Way Community, &amp; Scriberia. (2023). Illustrations from The Turing Way: Shared under CC-BY 4.0 for reuse. Zenodo. </a:t>
            </a:r>
            <a:r>
              <a:rPr lang="en" sz="1400" u="sng">
                <a:hlinkClick r:id="rId4"/>
              </a:rPr>
              <a:t>https://doi.org/10.5281/zenodo.7587336</a:t>
            </a:r>
            <a:r>
              <a:rPr lang="en" sz="1400"/>
              <a:t> </a:t>
            </a:r>
            <a:endParaRPr sz="1400"/>
          </a:p>
          <a:p>
            <a:pPr indent="-317500" lvl="0" marL="457200" rtl="0" algn="l">
              <a:spcBef>
                <a:spcPts val="1000"/>
              </a:spcBef>
              <a:spcAft>
                <a:spcPts val="0"/>
              </a:spcAft>
              <a:buSzPts val="1400"/>
              <a:buChar char="-"/>
            </a:pPr>
            <a:r>
              <a:rPr lang="en" sz="1400">
                <a:highlight>
                  <a:srgbClr val="FFFF00"/>
                </a:highlight>
              </a:rPr>
              <a:t>ADD ADDITIONAL REFERENCES</a:t>
            </a:r>
            <a:endParaRPr sz="1400">
              <a:highlight>
                <a:srgbClr val="FFFF00"/>
              </a:highlight>
            </a:endParaRPr>
          </a:p>
          <a:p>
            <a:pPr indent="0" lvl="0" marL="457200" rtl="0" algn="l">
              <a:spcBef>
                <a:spcPts val="1000"/>
              </a:spcBef>
              <a:spcAft>
                <a:spcPts val="800"/>
              </a:spcAft>
              <a:buNone/>
            </a:pPr>
            <a:r>
              <a:t/>
            </a:r>
            <a:endParaRPr sz="1200"/>
          </a:p>
        </p:txBody>
      </p:sp>
      <p:sp>
        <p:nvSpPr>
          <p:cNvPr id="203" name="Google Shape;203;p26"/>
          <p:cNvSpPr txBox="1"/>
          <p:nvPr>
            <p:ph idx="12" type="sldNum"/>
          </p:nvPr>
        </p:nvSpPr>
        <p:spPr>
          <a:xfrm>
            <a:off x="8376075" y="4749850"/>
            <a:ext cx="548700" cy="1818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E4581"/>
        </a:solidFill>
      </p:bgPr>
    </p:bg>
    <p:spTree>
      <p:nvGrpSpPr>
        <p:cNvPr id="207" name="Shape 207"/>
        <p:cNvGrpSpPr/>
        <p:nvPr/>
      </p:nvGrpSpPr>
      <p:grpSpPr>
        <a:xfrm>
          <a:off x="0" y="0"/>
          <a:ext cx="0" cy="0"/>
          <a:chOff x="0" y="0"/>
          <a:chExt cx="0" cy="0"/>
        </a:xfrm>
      </p:grpSpPr>
      <p:grpSp>
        <p:nvGrpSpPr>
          <p:cNvPr id="208" name="Google Shape;208;p27"/>
          <p:cNvGrpSpPr/>
          <p:nvPr/>
        </p:nvGrpSpPr>
        <p:grpSpPr>
          <a:xfrm>
            <a:off x="2022218" y="758917"/>
            <a:ext cx="5099520" cy="2417308"/>
            <a:chOff x="-33" y="-2792850"/>
            <a:chExt cx="13598719" cy="6446155"/>
          </a:xfrm>
        </p:grpSpPr>
        <p:sp>
          <p:nvSpPr>
            <p:cNvPr id="209" name="Google Shape;209;p27"/>
            <p:cNvSpPr txBox="1"/>
            <p:nvPr/>
          </p:nvSpPr>
          <p:spPr>
            <a:xfrm>
              <a:off x="-33" y="-2792850"/>
              <a:ext cx="13598700" cy="30786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1" lang="en" sz="7500">
                  <a:solidFill>
                    <a:schemeClr val="lt1"/>
                  </a:solidFill>
                  <a:latin typeface="Barlow"/>
                  <a:ea typeface="Barlow"/>
                  <a:cs typeface="Barlow"/>
                  <a:sym typeface="Barlow"/>
                </a:rPr>
                <a:t>Thank you!</a:t>
              </a:r>
              <a:endParaRPr b="1" sz="7500">
                <a:solidFill>
                  <a:schemeClr val="lt1"/>
                </a:solidFill>
                <a:latin typeface="Barlow"/>
                <a:ea typeface="Barlow"/>
                <a:cs typeface="Barlow"/>
                <a:sym typeface="Barlow"/>
              </a:endParaRPr>
            </a:p>
          </p:txBody>
        </p:sp>
        <p:sp>
          <p:nvSpPr>
            <p:cNvPr id="210" name="Google Shape;210;p27"/>
            <p:cNvSpPr txBox="1"/>
            <p:nvPr/>
          </p:nvSpPr>
          <p:spPr>
            <a:xfrm>
              <a:off x="-14" y="3365905"/>
              <a:ext cx="13598700" cy="287400"/>
            </a:xfrm>
            <a:prstGeom prst="rect">
              <a:avLst/>
            </a:prstGeom>
            <a:noFill/>
            <a:ln>
              <a:noFill/>
            </a:ln>
          </p:spPr>
          <p:txBody>
            <a:bodyPr anchorCtr="0" anchor="t" bIns="0" lIns="0" spcFirstLastPara="1" rIns="0" wrap="square" tIns="0">
              <a:spAutoFit/>
            </a:bodyPr>
            <a:lstStyle/>
            <a:p>
              <a:pPr indent="0" lvl="0" marL="0" marR="0" rtl="0" algn="ctr">
                <a:lnSpc>
                  <a:spcPct val="140012"/>
                </a:lnSpc>
                <a:spcBef>
                  <a:spcPts val="0"/>
                </a:spcBef>
                <a:spcAft>
                  <a:spcPts val="0"/>
                </a:spcAft>
                <a:buNone/>
              </a:pPr>
              <a:r>
                <a:t/>
              </a:r>
              <a:endParaRPr sz="700">
                <a:solidFill>
                  <a:schemeClr val="dk1"/>
                </a:solidFill>
                <a:latin typeface="Barlow"/>
                <a:ea typeface="Barlow"/>
                <a:cs typeface="Barlow"/>
                <a:sym typeface="Barlow"/>
              </a:endParaRPr>
            </a:p>
          </p:txBody>
        </p:sp>
      </p:grpSp>
      <p:sp>
        <p:nvSpPr>
          <p:cNvPr id="211" name="Google Shape;211;p27"/>
          <p:cNvSpPr/>
          <p:nvPr/>
        </p:nvSpPr>
        <p:spPr>
          <a:xfrm>
            <a:off x="244527" y="379439"/>
            <a:ext cx="539646" cy="134912"/>
          </a:xfrm>
          <a:custGeom>
            <a:rect b="b" l="l" r="r" t="t"/>
            <a:pathLst>
              <a:path extrusionOk="0" h="269823" w="1079292">
                <a:moveTo>
                  <a:pt x="134912" y="0"/>
                </a:moveTo>
                <a:cubicBezTo>
                  <a:pt x="60373" y="0"/>
                  <a:pt x="0" y="60373"/>
                  <a:pt x="0" y="134912"/>
                </a:cubicBezTo>
                <a:cubicBezTo>
                  <a:pt x="0" y="209450"/>
                  <a:pt x="60373" y="269823"/>
                  <a:pt x="134912" y="269823"/>
                </a:cubicBezTo>
                <a:cubicBezTo>
                  <a:pt x="209450" y="269823"/>
                  <a:pt x="269823" y="209450"/>
                  <a:pt x="269823" y="134912"/>
                </a:cubicBezTo>
                <a:cubicBezTo>
                  <a:pt x="269823" y="60373"/>
                  <a:pt x="209450" y="0"/>
                  <a:pt x="134912" y="0"/>
                </a:cubicBezTo>
                <a:close/>
                <a:moveTo>
                  <a:pt x="944381" y="0"/>
                </a:moveTo>
                <a:cubicBezTo>
                  <a:pt x="869842" y="0"/>
                  <a:pt x="809469" y="60373"/>
                  <a:pt x="809469" y="134912"/>
                </a:cubicBezTo>
                <a:cubicBezTo>
                  <a:pt x="809469" y="209450"/>
                  <a:pt x="869842" y="269823"/>
                  <a:pt x="944381" y="269823"/>
                </a:cubicBezTo>
                <a:cubicBezTo>
                  <a:pt x="1018919" y="269823"/>
                  <a:pt x="1079292" y="209450"/>
                  <a:pt x="1079292" y="134912"/>
                </a:cubicBezTo>
                <a:cubicBezTo>
                  <a:pt x="1079292" y="60373"/>
                  <a:pt x="1018919" y="0"/>
                  <a:pt x="944381" y="0"/>
                </a:cubicBezTo>
                <a:close/>
                <a:moveTo>
                  <a:pt x="539646" y="0"/>
                </a:moveTo>
                <a:cubicBezTo>
                  <a:pt x="465107" y="0"/>
                  <a:pt x="404735" y="60373"/>
                  <a:pt x="404735" y="134912"/>
                </a:cubicBezTo>
                <a:cubicBezTo>
                  <a:pt x="404735" y="209450"/>
                  <a:pt x="465107" y="269823"/>
                  <a:pt x="539646" y="269823"/>
                </a:cubicBezTo>
                <a:cubicBezTo>
                  <a:pt x="614185" y="269823"/>
                  <a:pt x="674558" y="209450"/>
                  <a:pt x="674558" y="134912"/>
                </a:cubicBezTo>
                <a:cubicBezTo>
                  <a:pt x="674558" y="60373"/>
                  <a:pt x="614185" y="0"/>
                  <a:pt x="539646" y="0"/>
                </a:cubicBezTo>
                <a:close/>
              </a:path>
            </a:pathLst>
          </a:custGeom>
          <a:solidFill>
            <a:schemeClr val="dk1"/>
          </a:solidFill>
          <a:ln>
            <a:noFill/>
          </a:ln>
        </p:spPr>
        <p:txBody>
          <a:bodyPr anchorCtr="0" anchor="ctr"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212" name="Google Shape;212;p27"/>
          <p:cNvSpPr/>
          <p:nvPr/>
        </p:nvSpPr>
        <p:spPr>
          <a:xfrm rot="5400000">
            <a:off x="437555" y="3630626"/>
            <a:ext cx="1219200" cy="1219197"/>
          </a:xfrm>
          <a:custGeom>
            <a:rect b="b" l="l" r="r" t="t"/>
            <a:pathLst>
              <a:path extrusionOk="0" h="2438393" w="2438400">
                <a:moveTo>
                  <a:pt x="2438400" y="1085807"/>
                </a:moveTo>
                <a:lnTo>
                  <a:pt x="2438400" y="1085807"/>
                </a:lnTo>
                <a:lnTo>
                  <a:pt x="2438400" y="0"/>
                </a:lnTo>
                <a:lnTo>
                  <a:pt x="2438400" y="0"/>
                </a:lnTo>
                <a:cubicBezTo>
                  <a:pt x="1091702" y="0"/>
                  <a:pt x="0" y="1091696"/>
                  <a:pt x="0" y="2438394"/>
                </a:cubicBezTo>
                <a:lnTo>
                  <a:pt x="1085820" y="2438394"/>
                </a:lnTo>
                <a:cubicBezTo>
                  <a:pt x="1085820" y="1691384"/>
                  <a:pt x="1691396" y="1085807"/>
                  <a:pt x="2438400" y="1085807"/>
                </a:cubicBezTo>
                <a:close/>
              </a:path>
            </a:pathLst>
          </a:custGeom>
          <a:solidFill>
            <a:schemeClr val="lt2"/>
          </a:solidFill>
          <a:ln>
            <a:noFill/>
          </a:ln>
        </p:spPr>
        <p:txBody>
          <a:bodyPr anchorCtr="0" anchor="ctr"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213" name="Google Shape;213;p27"/>
          <p:cNvSpPr/>
          <p:nvPr/>
        </p:nvSpPr>
        <p:spPr>
          <a:xfrm>
            <a:off x="7446365" y="514350"/>
            <a:ext cx="1400232" cy="700708"/>
          </a:xfrm>
          <a:custGeom>
            <a:rect b="b" l="l" r="r" t="t"/>
            <a:pathLst>
              <a:path extrusionOk="0" h="1401415" w="2800464">
                <a:moveTo>
                  <a:pt x="2800465" y="0"/>
                </a:moveTo>
                <a:cubicBezTo>
                  <a:pt x="2800465" y="774093"/>
                  <a:pt x="2173142" y="1401416"/>
                  <a:pt x="1399049" y="1401416"/>
                </a:cubicBezTo>
                <a:cubicBezTo>
                  <a:pt x="624956" y="1401416"/>
                  <a:pt x="0" y="774093"/>
                  <a:pt x="0" y="0"/>
                </a:cubicBezTo>
                <a:lnTo>
                  <a:pt x="2800465" y="0"/>
                </a:lnTo>
                <a:close/>
              </a:path>
            </a:pathLst>
          </a:custGeom>
          <a:solidFill>
            <a:schemeClr val="dk1"/>
          </a:solidFill>
          <a:ln>
            <a:noFill/>
          </a:ln>
        </p:spPr>
        <p:txBody>
          <a:bodyPr anchorCtr="0" anchor="ctr"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214" name="Google Shape;214;p27"/>
          <p:cNvSpPr txBox="1"/>
          <p:nvPr>
            <p:ph idx="12" type="sldNum"/>
          </p:nvPr>
        </p:nvSpPr>
        <p:spPr>
          <a:xfrm>
            <a:off x="8376075" y="4749850"/>
            <a:ext cx="548700" cy="1818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215" name="Google Shape;215;p27"/>
          <p:cNvSpPr txBox="1"/>
          <p:nvPr/>
        </p:nvSpPr>
        <p:spPr>
          <a:xfrm>
            <a:off x="2388925" y="1933025"/>
            <a:ext cx="55869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chemeClr val="lt1"/>
                </a:solidFill>
                <a:latin typeface="Barlow"/>
                <a:ea typeface="Barlow"/>
                <a:cs typeface="Barlow"/>
                <a:sym typeface="Barlow"/>
              </a:rPr>
              <a:t>Learn More:</a:t>
            </a:r>
            <a:endParaRPr b="1" sz="2000">
              <a:solidFill>
                <a:schemeClr val="lt1"/>
              </a:solidFill>
              <a:latin typeface="Barlow"/>
              <a:ea typeface="Barlow"/>
              <a:cs typeface="Barlow"/>
              <a:sym typeface="Barlow"/>
            </a:endParaRPr>
          </a:p>
          <a:p>
            <a:pPr indent="0" lvl="0" marL="0" rtl="0" algn="l">
              <a:spcBef>
                <a:spcPts val="0"/>
              </a:spcBef>
              <a:spcAft>
                <a:spcPts val="0"/>
              </a:spcAft>
              <a:buNone/>
            </a:pPr>
            <a:r>
              <a:rPr lang="en" sz="1800" u="sng">
                <a:solidFill>
                  <a:schemeClr val="lt1"/>
                </a:solidFill>
                <a:latin typeface="Barlow"/>
                <a:ea typeface="Barlow"/>
                <a:cs typeface="Barlow"/>
                <a:sym typeface="Barlow"/>
                <a:hlinkClick r:id="rId3">
                  <a:extLst>
                    <a:ext uri="{A12FA001-AC4F-418D-AE19-62706E023703}">
                      <ahyp:hlinkClr val="tx"/>
                    </a:ext>
                  </a:extLst>
                </a:hlinkClick>
              </a:rPr>
              <a:t>Open Science Team Agreements Template</a:t>
            </a:r>
            <a:endParaRPr sz="1800">
              <a:solidFill>
                <a:schemeClr val="lt1"/>
              </a:solidFill>
              <a:latin typeface="Barlow"/>
              <a:ea typeface="Barlow"/>
              <a:cs typeface="Barlow"/>
              <a:sym typeface="Barlow"/>
            </a:endParaRPr>
          </a:p>
          <a:p>
            <a:pPr indent="0" lvl="0" marL="0" rtl="0" algn="l">
              <a:spcBef>
                <a:spcPts val="0"/>
              </a:spcBef>
              <a:spcAft>
                <a:spcPts val="0"/>
              </a:spcAft>
              <a:buNone/>
            </a:pPr>
            <a:r>
              <a:t/>
            </a:r>
            <a:endParaRPr/>
          </a:p>
          <a:p>
            <a:pPr indent="0" lvl="0" marL="0" rtl="0" algn="l">
              <a:spcBef>
                <a:spcPts val="0"/>
              </a:spcBef>
              <a:spcAft>
                <a:spcPts val="0"/>
              </a:spcAft>
              <a:buNone/>
            </a:pPr>
            <a:r>
              <a:rPr lang="en" sz="1800" u="sng">
                <a:solidFill>
                  <a:schemeClr val="lt1"/>
                </a:solidFill>
                <a:latin typeface="Barlow"/>
                <a:ea typeface="Barlow"/>
                <a:cs typeface="Barlow"/>
                <a:sym typeface="Barlow"/>
                <a:hlinkClick r:id="rId4">
                  <a:extLst>
                    <a:ext uri="{A12FA001-AC4F-418D-AE19-62706E023703}">
                      <ahyp:hlinkClr val="tx"/>
                    </a:ext>
                  </a:extLst>
                </a:hlinkClick>
              </a:rPr>
              <a:t>Slides</a:t>
            </a:r>
            <a:r>
              <a:rPr lang="en" sz="1800" u="sng">
                <a:solidFill>
                  <a:schemeClr val="lt1"/>
                </a:solidFill>
                <a:latin typeface="Barlow"/>
                <a:ea typeface="Barlow"/>
                <a:cs typeface="Barlow"/>
                <a:sym typeface="Barlow"/>
                <a:hlinkClick r:id="rId5">
                  <a:extLst>
                    <a:ext uri="{A12FA001-AC4F-418D-AE19-62706E023703}">
                      <ahyp:hlinkClr val="tx"/>
                    </a:ext>
                  </a:extLst>
                </a:hlinkClick>
              </a:rPr>
              <a:t> </a:t>
            </a:r>
            <a:r>
              <a:rPr lang="en" sz="1800">
                <a:solidFill>
                  <a:schemeClr val="lt1"/>
                </a:solidFill>
                <a:latin typeface="Barlow"/>
                <a:ea typeface="Barlow"/>
                <a:cs typeface="Barlow"/>
                <a:sym typeface="Barlow"/>
              </a:rPr>
              <a:t>- [Insert Link]</a:t>
            </a:r>
            <a:endParaRPr sz="1800">
              <a:solidFill>
                <a:schemeClr val="lt1"/>
              </a:solidFill>
              <a:latin typeface="Barlow"/>
              <a:ea typeface="Barlow"/>
              <a:cs typeface="Barlow"/>
              <a:sym typeface="Barlow"/>
            </a:endParaRPr>
          </a:p>
          <a:p>
            <a:pPr indent="0" lvl="0" marL="0" rtl="0" algn="l">
              <a:spcBef>
                <a:spcPts val="0"/>
              </a:spcBef>
              <a:spcAft>
                <a:spcPts val="0"/>
              </a:spcAft>
              <a:buNone/>
            </a:pPr>
            <a:r>
              <a:t/>
            </a:r>
            <a:endParaRPr sz="1800">
              <a:solidFill>
                <a:schemeClr val="lt1"/>
              </a:solidFill>
              <a:latin typeface="Barlow"/>
              <a:ea typeface="Barlow"/>
              <a:cs typeface="Barlow"/>
              <a:sym typeface="Barlow"/>
            </a:endParaRPr>
          </a:p>
          <a:p>
            <a:pPr indent="0" lvl="0" marL="0" rtl="0" algn="l">
              <a:spcBef>
                <a:spcPts val="0"/>
              </a:spcBef>
              <a:spcAft>
                <a:spcPts val="0"/>
              </a:spcAft>
              <a:buNone/>
            </a:pPr>
            <a:r>
              <a:rPr b="1" lang="en" sz="2000">
                <a:solidFill>
                  <a:schemeClr val="lt1"/>
                </a:solidFill>
                <a:latin typeface="Barlow"/>
                <a:ea typeface="Barlow"/>
                <a:cs typeface="Barlow"/>
                <a:sym typeface="Barlow"/>
              </a:rPr>
              <a:t>Questions? </a:t>
            </a:r>
            <a:endParaRPr b="1" sz="2000">
              <a:solidFill>
                <a:schemeClr val="lt1"/>
              </a:solidFill>
              <a:latin typeface="Barlow"/>
              <a:ea typeface="Barlow"/>
              <a:cs typeface="Barlow"/>
              <a:sym typeface="Barlow"/>
            </a:endParaRPr>
          </a:p>
          <a:p>
            <a:pPr indent="0" lvl="0" marL="0" rtl="0" algn="l">
              <a:spcBef>
                <a:spcPts val="0"/>
              </a:spcBef>
              <a:spcAft>
                <a:spcPts val="0"/>
              </a:spcAft>
              <a:buNone/>
            </a:pPr>
            <a:r>
              <a:rPr lang="en" sz="1800">
                <a:solidFill>
                  <a:schemeClr val="lt1"/>
                </a:solidFill>
                <a:latin typeface="Barlow"/>
                <a:ea typeface="Barlow"/>
                <a:cs typeface="Barlow"/>
                <a:sym typeface="Barlow"/>
              </a:rPr>
              <a:t>[Your email@institution.edu]</a:t>
            </a:r>
            <a:endParaRPr sz="1800">
              <a:solidFill>
                <a:schemeClr val="lt1"/>
              </a:solidFill>
              <a:latin typeface="Barlow"/>
              <a:ea typeface="Barlow"/>
              <a:cs typeface="Barlow"/>
              <a:sym typeface="Barlow"/>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9" name="Shape 219"/>
        <p:cNvGrpSpPr/>
        <p:nvPr/>
      </p:nvGrpSpPr>
      <p:grpSpPr>
        <a:xfrm>
          <a:off x="0" y="0"/>
          <a:ext cx="0" cy="0"/>
          <a:chOff x="0" y="0"/>
          <a:chExt cx="0" cy="0"/>
        </a:xfrm>
      </p:grpSpPr>
      <p:sp>
        <p:nvSpPr>
          <p:cNvPr id="220" name="Google Shape;220;p28"/>
          <p:cNvSpPr txBox="1"/>
          <p:nvPr>
            <p:ph type="title"/>
          </p:nvPr>
        </p:nvSpPr>
        <p:spPr>
          <a:xfrm>
            <a:off x="516600" y="514350"/>
            <a:ext cx="6480000" cy="7179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Credits</a:t>
            </a:r>
            <a:endParaRPr/>
          </a:p>
        </p:txBody>
      </p:sp>
      <p:sp>
        <p:nvSpPr>
          <p:cNvPr id="221" name="Google Shape;221;p28"/>
          <p:cNvSpPr txBox="1"/>
          <p:nvPr>
            <p:ph idx="1" type="body"/>
          </p:nvPr>
        </p:nvSpPr>
        <p:spPr>
          <a:xfrm>
            <a:off x="516600" y="1967475"/>
            <a:ext cx="6768900" cy="2420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2400"/>
              <a:t>Special thanks to all the people who made and released these awesome resources for free:</a:t>
            </a:r>
            <a:endParaRPr sz="2400"/>
          </a:p>
          <a:p>
            <a:pPr indent="-381000" lvl="0" marL="457200" rtl="0" algn="l">
              <a:lnSpc>
                <a:spcPct val="115000"/>
              </a:lnSpc>
              <a:spcBef>
                <a:spcPts val="800"/>
              </a:spcBef>
              <a:spcAft>
                <a:spcPts val="0"/>
              </a:spcAft>
              <a:buSzPts val="2400"/>
              <a:buChar char="•"/>
            </a:pPr>
            <a:r>
              <a:rPr lang="en" sz="2400"/>
              <a:t>Presentation template by </a:t>
            </a:r>
            <a:r>
              <a:rPr lang="en" sz="2400" u="sng">
                <a:solidFill>
                  <a:schemeClr val="hlink"/>
                </a:solidFill>
                <a:hlinkClick r:id="rId3"/>
              </a:rPr>
              <a:t>SlidesCarnival</a:t>
            </a:r>
            <a:endParaRPr sz="2400"/>
          </a:p>
          <a:p>
            <a:pPr indent="-381000" lvl="0" marL="457200" rtl="0" algn="l">
              <a:lnSpc>
                <a:spcPct val="115000"/>
              </a:lnSpc>
              <a:spcBef>
                <a:spcPts val="0"/>
              </a:spcBef>
              <a:spcAft>
                <a:spcPts val="0"/>
              </a:spcAft>
              <a:buSzPts val="2400"/>
              <a:buChar char="•"/>
            </a:pPr>
            <a:r>
              <a:rPr lang="en" sz="2400"/>
              <a:t>Photographs by </a:t>
            </a:r>
            <a:r>
              <a:rPr lang="en" sz="2400" u="sng">
                <a:solidFill>
                  <a:schemeClr val="hlink"/>
                </a:solidFill>
                <a:hlinkClick r:id="rId4"/>
              </a:rPr>
              <a:t>Pexels</a:t>
            </a:r>
            <a:endParaRPr sz="2400"/>
          </a:p>
        </p:txBody>
      </p:sp>
      <p:sp>
        <p:nvSpPr>
          <p:cNvPr id="222" name="Google Shape;222;p28"/>
          <p:cNvSpPr txBox="1"/>
          <p:nvPr>
            <p:ph idx="12" type="sldNum"/>
          </p:nvPr>
        </p:nvSpPr>
        <p:spPr>
          <a:xfrm>
            <a:off x="8376075" y="4749850"/>
            <a:ext cx="548700" cy="1818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223" name="Google Shape;223;p28"/>
          <p:cNvSpPr/>
          <p:nvPr/>
        </p:nvSpPr>
        <p:spPr>
          <a:xfrm>
            <a:off x="7154881" y="733894"/>
            <a:ext cx="1137488" cy="1137486"/>
          </a:xfrm>
          <a:custGeom>
            <a:rect b="b" l="l" r="r" t="t"/>
            <a:pathLst>
              <a:path extrusionOk="0" h="2274971" w="2274977">
                <a:moveTo>
                  <a:pt x="2274977" y="1013036"/>
                </a:moveTo>
                <a:lnTo>
                  <a:pt x="2274977" y="1013036"/>
                </a:lnTo>
                <a:lnTo>
                  <a:pt x="2274977" y="0"/>
                </a:lnTo>
                <a:lnTo>
                  <a:pt x="2274977" y="0"/>
                </a:lnTo>
                <a:cubicBezTo>
                  <a:pt x="1018536" y="0"/>
                  <a:pt x="0" y="1018530"/>
                  <a:pt x="0" y="2274971"/>
                </a:cubicBezTo>
                <a:lnTo>
                  <a:pt x="1013047" y="2274971"/>
                </a:lnTo>
                <a:cubicBezTo>
                  <a:pt x="1013047" y="1578027"/>
                  <a:pt x="1578038" y="1013036"/>
                  <a:pt x="2274977" y="1013036"/>
                </a:cubicBezTo>
                <a:close/>
              </a:path>
            </a:pathLst>
          </a:custGeom>
          <a:solidFill>
            <a:schemeClr val="accent1"/>
          </a:solidFill>
          <a:ln>
            <a:noFill/>
          </a:ln>
        </p:spPr>
        <p:txBody>
          <a:bodyPr anchorCtr="0" anchor="ctr"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224" name="Google Shape;224;p28"/>
          <p:cNvSpPr/>
          <p:nvPr/>
        </p:nvSpPr>
        <p:spPr>
          <a:xfrm>
            <a:off x="6477000" y="1123749"/>
            <a:ext cx="1106170" cy="276543"/>
          </a:xfrm>
          <a:custGeom>
            <a:rect b="b" l="l" r="r" t="t"/>
            <a:pathLst>
              <a:path extrusionOk="0" h="553085" w="2212339">
                <a:moveTo>
                  <a:pt x="276542" y="0"/>
                </a:moveTo>
                <a:cubicBezTo>
                  <a:pt x="123753" y="0"/>
                  <a:pt x="0" y="123753"/>
                  <a:pt x="0" y="276543"/>
                </a:cubicBezTo>
                <a:cubicBezTo>
                  <a:pt x="0" y="429332"/>
                  <a:pt x="123753" y="553085"/>
                  <a:pt x="276542" y="553085"/>
                </a:cubicBezTo>
                <a:cubicBezTo>
                  <a:pt x="429332" y="553085"/>
                  <a:pt x="553085" y="429332"/>
                  <a:pt x="553085" y="276543"/>
                </a:cubicBezTo>
                <a:cubicBezTo>
                  <a:pt x="553085" y="123753"/>
                  <a:pt x="429332" y="0"/>
                  <a:pt x="276542" y="0"/>
                </a:cubicBezTo>
                <a:close/>
                <a:moveTo>
                  <a:pt x="1935797" y="0"/>
                </a:moveTo>
                <a:cubicBezTo>
                  <a:pt x="1783007" y="0"/>
                  <a:pt x="1659254" y="123753"/>
                  <a:pt x="1659254" y="276543"/>
                </a:cubicBezTo>
                <a:cubicBezTo>
                  <a:pt x="1659254" y="429332"/>
                  <a:pt x="1783007" y="553085"/>
                  <a:pt x="1935797" y="553085"/>
                </a:cubicBezTo>
                <a:cubicBezTo>
                  <a:pt x="2088586" y="553085"/>
                  <a:pt x="2212339" y="429332"/>
                  <a:pt x="2212339" y="276543"/>
                </a:cubicBezTo>
                <a:cubicBezTo>
                  <a:pt x="2212339" y="123753"/>
                  <a:pt x="2088586" y="0"/>
                  <a:pt x="1935797" y="0"/>
                </a:cubicBezTo>
                <a:close/>
                <a:moveTo>
                  <a:pt x="1106170" y="0"/>
                </a:moveTo>
                <a:cubicBezTo>
                  <a:pt x="953380" y="0"/>
                  <a:pt x="829627" y="123753"/>
                  <a:pt x="829627" y="276543"/>
                </a:cubicBezTo>
                <a:cubicBezTo>
                  <a:pt x="829627" y="429332"/>
                  <a:pt x="953380" y="553085"/>
                  <a:pt x="1106170" y="553085"/>
                </a:cubicBezTo>
                <a:cubicBezTo>
                  <a:pt x="1258959" y="553085"/>
                  <a:pt x="1382712" y="429332"/>
                  <a:pt x="1382712" y="276543"/>
                </a:cubicBezTo>
                <a:cubicBezTo>
                  <a:pt x="1382712" y="123753"/>
                  <a:pt x="1258959" y="0"/>
                  <a:pt x="1106170" y="0"/>
                </a:cubicBezTo>
                <a:close/>
              </a:path>
            </a:pathLst>
          </a:custGeom>
          <a:solidFill>
            <a:schemeClr val="dk1"/>
          </a:solidFill>
          <a:ln>
            <a:noFill/>
          </a:ln>
        </p:spPr>
        <p:txBody>
          <a:bodyPr anchorCtr="0" anchor="ctr"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5" name="Shape 65"/>
        <p:cNvGrpSpPr/>
        <p:nvPr/>
      </p:nvGrpSpPr>
      <p:grpSpPr>
        <a:xfrm>
          <a:off x="0" y="0"/>
          <a:ext cx="0" cy="0"/>
          <a:chOff x="0" y="0"/>
          <a:chExt cx="0" cy="0"/>
        </a:xfrm>
      </p:grpSpPr>
      <p:sp>
        <p:nvSpPr>
          <p:cNvPr id="66" name="Google Shape;66;p13"/>
          <p:cNvSpPr txBox="1"/>
          <p:nvPr>
            <p:ph type="ctrTitle"/>
          </p:nvPr>
        </p:nvSpPr>
        <p:spPr>
          <a:xfrm>
            <a:off x="514350" y="1838325"/>
            <a:ext cx="3497400" cy="1847100"/>
          </a:xfrm>
          <a:prstGeom prst="rect">
            <a:avLst/>
          </a:prstGeom>
        </p:spPr>
        <p:txBody>
          <a:bodyPr anchorCtr="0" anchor="ctr" bIns="0" lIns="0" spcFirstLastPara="1" rIns="0" wrap="square" tIns="0">
            <a:noAutofit/>
          </a:bodyPr>
          <a:lstStyle/>
          <a:p>
            <a:pPr indent="0" lvl="0" marL="0" rtl="0" algn="l">
              <a:spcBef>
                <a:spcPts val="0"/>
              </a:spcBef>
              <a:spcAft>
                <a:spcPts val="0"/>
              </a:spcAft>
              <a:buNone/>
            </a:pPr>
            <a:r>
              <a:rPr lang="en" sz="3500">
                <a:solidFill>
                  <a:schemeClr val="lt1"/>
                </a:solidFill>
              </a:rPr>
              <a:t>Practicing Open Science with Team Agreements</a:t>
            </a:r>
            <a:endParaRPr sz="3500">
              <a:solidFill>
                <a:schemeClr val="lt1"/>
              </a:solidFill>
            </a:endParaRPr>
          </a:p>
          <a:p>
            <a:pPr indent="0" lvl="0" marL="0" rtl="0" algn="l">
              <a:spcBef>
                <a:spcPts val="0"/>
              </a:spcBef>
              <a:spcAft>
                <a:spcPts val="0"/>
              </a:spcAft>
              <a:buNone/>
            </a:pPr>
            <a:r>
              <a:t/>
            </a:r>
            <a:endParaRPr sz="4100">
              <a:solidFill>
                <a:schemeClr val="lt1"/>
              </a:solidFill>
            </a:endParaRPr>
          </a:p>
          <a:p>
            <a:pPr indent="0" lvl="0" marL="0" rtl="0" algn="l">
              <a:spcBef>
                <a:spcPts val="0"/>
              </a:spcBef>
              <a:spcAft>
                <a:spcPts val="0"/>
              </a:spcAft>
              <a:buNone/>
            </a:pPr>
            <a:r>
              <a:rPr lang="en" sz="2000">
                <a:solidFill>
                  <a:schemeClr val="lt1"/>
                </a:solidFill>
              </a:rPr>
              <a:t>Your name, role, institution </a:t>
            </a:r>
            <a:endParaRPr b="0" sz="2000">
              <a:solidFill>
                <a:schemeClr val="lt1"/>
              </a:solidFill>
            </a:endParaRPr>
          </a:p>
        </p:txBody>
      </p:sp>
      <p:sp>
        <p:nvSpPr>
          <p:cNvPr id="67" name="Google Shape;67;p13"/>
          <p:cNvSpPr txBox="1"/>
          <p:nvPr/>
        </p:nvSpPr>
        <p:spPr>
          <a:xfrm>
            <a:off x="5384588" y="4567125"/>
            <a:ext cx="2124000" cy="32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000">
                <a:solidFill>
                  <a:srgbClr val="7E4581"/>
                </a:solidFill>
                <a:latin typeface="Barlow"/>
                <a:ea typeface="Barlow"/>
                <a:cs typeface="Barlow"/>
                <a:sym typeface="Barlow"/>
              </a:rPr>
              <a:t>Date HERE</a:t>
            </a:r>
            <a:endParaRPr b="1" sz="2000">
              <a:solidFill>
                <a:srgbClr val="7E4581"/>
              </a:solidFill>
              <a:latin typeface="Barlow"/>
              <a:ea typeface="Barlow"/>
              <a:cs typeface="Barlow"/>
              <a:sym typeface="Barlow"/>
            </a:endParaRPr>
          </a:p>
        </p:txBody>
      </p:sp>
      <p:sp>
        <p:nvSpPr>
          <p:cNvPr id="68" name="Google Shape;68;p13"/>
          <p:cNvSpPr txBox="1"/>
          <p:nvPr/>
        </p:nvSpPr>
        <p:spPr>
          <a:xfrm>
            <a:off x="5298575" y="335225"/>
            <a:ext cx="3409200" cy="3007200"/>
          </a:xfrm>
          <a:prstGeom prst="rect">
            <a:avLst/>
          </a:prstGeom>
          <a:solidFill>
            <a:srgbClr val="363739">
              <a:alpha val="70950"/>
            </a:srgbClr>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300">
              <a:solidFill>
                <a:schemeClr val="lt1"/>
              </a:solidFill>
              <a:latin typeface="Barlow"/>
              <a:ea typeface="Barlow"/>
              <a:cs typeface="Barlow"/>
              <a:sym typeface="Barlow"/>
            </a:endParaRPr>
          </a:p>
        </p:txBody>
      </p:sp>
      <p:sp>
        <p:nvSpPr>
          <p:cNvPr id="69" name="Google Shape;69;p13"/>
          <p:cNvSpPr txBox="1"/>
          <p:nvPr/>
        </p:nvSpPr>
        <p:spPr>
          <a:xfrm>
            <a:off x="7369350" y="3688550"/>
            <a:ext cx="1471200" cy="1345800"/>
          </a:xfrm>
          <a:prstGeom prst="rect">
            <a:avLst/>
          </a:prstGeom>
          <a:solidFill>
            <a:srgbClr val="363739">
              <a:alpha val="70950"/>
            </a:srgbClr>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2300">
                <a:solidFill>
                  <a:schemeClr val="lt1"/>
                </a:solidFill>
                <a:latin typeface="Barlow"/>
                <a:ea typeface="Barlow"/>
                <a:cs typeface="Barlow"/>
                <a:sym typeface="Barlow"/>
              </a:rPr>
              <a:t>Branding/</a:t>
            </a:r>
            <a:endParaRPr sz="2300">
              <a:solidFill>
                <a:schemeClr val="lt1"/>
              </a:solidFill>
              <a:latin typeface="Barlow"/>
              <a:ea typeface="Barlow"/>
              <a:cs typeface="Barlow"/>
              <a:sym typeface="Barlow"/>
            </a:endParaRPr>
          </a:p>
          <a:p>
            <a:pPr indent="0" lvl="0" marL="0" rtl="0" algn="ctr">
              <a:spcBef>
                <a:spcPts val="0"/>
              </a:spcBef>
              <a:spcAft>
                <a:spcPts val="0"/>
              </a:spcAft>
              <a:buNone/>
            </a:pPr>
            <a:r>
              <a:rPr lang="en" sz="2300">
                <a:solidFill>
                  <a:schemeClr val="lt1"/>
                </a:solidFill>
                <a:latin typeface="Barlow"/>
                <a:ea typeface="Barlow"/>
                <a:cs typeface="Barlow"/>
                <a:sym typeface="Barlow"/>
              </a:rPr>
              <a:t>Logo</a:t>
            </a:r>
            <a:endParaRPr sz="2300">
              <a:solidFill>
                <a:schemeClr val="lt1"/>
              </a:solidFill>
              <a:latin typeface="Barlow"/>
              <a:ea typeface="Barlow"/>
              <a:cs typeface="Barlow"/>
              <a:sym typeface="Barlow"/>
            </a:endParaRPr>
          </a:p>
        </p:txBody>
      </p:sp>
      <p:sp>
        <p:nvSpPr>
          <p:cNvPr id="70" name="Google Shape;70;p13"/>
          <p:cNvSpPr txBox="1"/>
          <p:nvPr/>
        </p:nvSpPr>
        <p:spPr>
          <a:xfrm>
            <a:off x="5879300" y="1195025"/>
            <a:ext cx="1976100" cy="9480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Barlow"/>
                <a:ea typeface="Barlow"/>
                <a:cs typeface="Barlow"/>
                <a:sym typeface="Barlow"/>
              </a:rPr>
              <a:t>Image here</a:t>
            </a:r>
            <a:endParaRPr>
              <a:latin typeface="Barlow"/>
              <a:ea typeface="Barlow"/>
              <a:cs typeface="Barlow"/>
              <a:sym typeface="Barlow"/>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4" name="Shape 74"/>
        <p:cNvGrpSpPr/>
        <p:nvPr/>
      </p:nvGrpSpPr>
      <p:grpSpPr>
        <a:xfrm>
          <a:off x="0" y="0"/>
          <a:ext cx="0" cy="0"/>
          <a:chOff x="0" y="0"/>
          <a:chExt cx="0" cy="0"/>
        </a:xfrm>
      </p:grpSpPr>
      <p:sp>
        <p:nvSpPr>
          <p:cNvPr id="75" name="Google Shape;75;p14"/>
          <p:cNvSpPr txBox="1"/>
          <p:nvPr>
            <p:ph type="title"/>
          </p:nvPr>
        </p:nvSpPr>
        <p:spPr>
          <a:xfrm>
            <a:off x="516600" y="514350"/>
            <a:ext cx="6480000" cy="7179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Outline</a:t>
            </a:r>
            <a:endParaRPr/>
          </a:p>
        </p:txBody>
      </p:sp>
      <p:sp>
        <p:nvSpPr>
          <p:cNvPr id="76" name="Google Shape;76;p14"/>
          <p:cNvSpPr txBox="1"/>
          <p:nvPr>
            <p:ph idx="1" type="body"/>
          </p:nvPr>
        </p:nvSpPr>
        <p:spPr>
          <a:xfrm>
            <a:off x="516600" y="1746575"/>
            <a:ext cx="7552200" cy="2420400"/>
          </a:xfrm>
          <a:prstGeom prst="rect">
            <a:avLst/>
          </a:prstGeom>
        </p:spPr>
        <p:txBody>
          <a:bodyPr anchorCtr="0" anchor="t" bIns="0" lIns="0" spcFirstLastPara="1" rIns="0" wrap="square" tIns="0">
            <a:noAutofit/>
          </a:bodyPr>
          <a:lstStyle/>
          <a:p>
            <a:pPr indent="-412750" lvl="0" marL="457200" rtl="0" algn="l">
              <a:spcBef>
                <a:spcPts val="0"/>
              </a:spcBef>
              <a:spcAft>
                <a:spcPts val="0"/>
              </a:spcAft>
              <a:buSzPts val="2900"/>
              <a:buAutoNum type="arabicPeriod"/>
            </a:pPr>
            <a:r>
              <a:rPr lang="en" sz="2900"/>
              <a:t>Defining </a:t>
            </a:r>
            <a:r>
              <a:rPr lang="en" sz="2900"/>
              <a:t>Open Science and related practices</a:t>
            </a:r>
            <a:endParaRPr sz="2900"/>
          </a:p>
          <a:p>
            <a:pPr indent="-412750" lvl="0" marL="457200" rtl="0" algn="l">
              <a:spcBef>
                <a:spcPts val="0"/>
              </a:spcBef>
              <a:spcAft>
                <a:spcPts val="0"/>
              </a:spcAft>
              <a:buSzPts val="2900"/>
              <a:buAutoNum type="arabicPeriod"/>
            </a:pPr>
            <a:r>
              <a:rPr lang="en" sz="2900"/>
              <a:t>Introducing the Open Science Team Agreement Template</a:t>
            </a:r>
            <a:endParaRPr sz="2900"/>
          </a:p>
          <a:p>
            <a:pPr indent="-412750" lvl="0" marL="457200" rtl="0" algn="l">
              <a:spcBef>
                <a:spcPts val="0"/>
              </a:spcBef>
              <a:spcAft>
                <a:spcPts val="0"/>
              </a:spcAft>
              <a:buSzPts val="2900"/>
              <a:buAutoNum type="arabicPeriod"/>
            </a:pPr>
            <a:r>
              <a:rPr lang="en" sz="2900"/>
              <a:t>Discussion + Activity</a:t>
            </a:r>
            <a:endParaRPr sz="2900"/>
          </a:p>
        </p:txBody>
      </p:sp>
      <p:sp>
        <p:nvSpPr>
          <p:cNvPr id="77" name="Google Shape;77;p14"/>
          <p:cNvSpPr txBox="1"/>
          <p:nvPr>
            <p:ph idx="12" type="sldNum"/>
          </p:nvPr>
        </p:nvSpPr>
        <p:spPr>
          <a:xfrm>
            <a:off x="8376075" y="4749850"/>
            <a:ext cx="548700" cy="1818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1" name="Shape 81"/>
        <p:cNvGrpSpPr/>
        <p:nvPr/>
      </p:nvGrpSpPr>
      <p:grpSpPr>
        <a:xfrm>
          <a:off x="0" y="0"/>
          <a:ext cx="0" cy="0"/>
          <a:chOff x="0" y="0"/>
          <a:chExt cx="0" cy="0"/>
        </a:xfrm>
      </p:grpSpPr>
      <p:sp>
        <p:nvSpPr>
          <p:cNvPr id="82" name="Google Shape;82;p15"/>
          <p:cNvSpPr txBox="1"/>
          <p:nvPr>
            <p:ph idx="1" type="body"/>
          </p:nvPr>
        </p:nvSpPr>
        <p:spPr>
          <a:xfrm>
            <a:off x="516600" y="1483200"/>
            <a:ext cx="7187400" cy="29046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sz="1800"/>
              <a:t>Open  science</a:t>
            </a:r>
            <a:r>
              <a:rPr lang="en" sz="1800"/>
              <a:t>  </a:t>
            </a:r>
            <a:r>
              <a:rPr lang="en" sz="1800"/>
              <a:t>is the principle and practice of making research products and processes </a:t>
            </a:r>
            <a:r>
              <a:rPr b="1" lang="en" sz="1800"/>
              <a:t>available to all,</a:t>
            </a:r>
            <a:r>
              <a:rPr lang="en" sz="1800"/>
              <a:t> while </a:t>
            </a:r>
            <a:endParaRPr sz="1800"/>
          </a:p>
          <a:p>
            <a:pPr indent="-342900" lvl="0" marL="457200" rtl="0" algn="l">
              <a:spcBef>
                <a:spcPts val="800"/>
              </a:spcBef>
              <a:spcAft>
                <a:spcPts val="0"/>
              </a:spcAft>
              <a:buSzPts val="1800"/>
              <a:buChar char="-"/>
            </a:pPr>
            <a:r>
              <a:rPr lang="en" sz="1800"/>
              <a:t>respecting diverse cultures, </a:t>
            </a:r>
            <a:endParaRPr sz="1800"/>
          </a:p>
          <a:p>
            <a:pPr indent="-342900" lvl="0" marL="457200" rtl="0" algn="l">
              <a:spcBef>
                <a:spcPts val="0"/>
              </a:spcBef>
              <a:spcAft>
                <a:spcPts val="0"/>
              </a:spcAft>
              <a:buSzPts val="1800"/>
              <a:buChar char="-"/>
            </a:pPr>
            <a:r>
              <a:rPr lang="en" sz="1800"/>
              <a:t>maintaining security and privacy, and </a:t>
            </a:r>
            <a:endParaRPr sz="1800"/>
          </a:p>
          <a:p>
            <a:pPr indent="-342900" lvl="0" marL="457200" rtl="0" algn="l">
              <a:spcBef>
                <a:spcPts val="0"/>
              </a:spcBef>
              <a:spcAft>
                <a:spcPts val="0"/>
              </a:spcAft>
              <a:buSzPts val="1800"/>
              <a:buChar char="-"/>
            </a:pPr>
            <a:r>
              <a:rPr lang="en" sz="1800"/>
              <a:t>fostering collaborations, reproducibility, and equity.</a:t>
            </a:r>
            <a:endParaRPr sz="1800"/>
          </a:p>
          <a:p>
            <a:pPr indent="0" lvl="0" marL="0" rtl="0" algn="l">
              <a:spcBef>
                <a:spcPts val="800"/>
              </a:spcBef>
              <a:spcAft>
                <a:spcPts val="800"/>
              </a:spcAft>
              <a:buNone/>
            </a:pPr>
            <a:r>
              <a:rPr b="1" lang="en"/>
              <a:t>Source: </a:t>
            </a:r>
            <a:r>
              <a:rPr b="1" lang="en" u="sng">
                <a:solidFill>
                  <a:schemeClr val="hlink"/>
                </a:solidFill>
                <a:hlinkClick r:id="rId3"/>
              </a:rPr>
              <a:t>NASA Transform to Open Science</a:t>
            </a:r>
            <a:endParaRPr/>
          </a:p>
        </p:txBody>
      </p:sp>
      <p:sp>
        <p:nvSpPr>
          <p:cNvPr id="83" name="Google Shape;83;p15"/>
          <p:cNvSpPr txBox="1"/>
          <p:nvPr>
            <p:ph type="title"/>
          </p:nvPr>
        </p:nvSpPr>
        <p:spPr>
          <a:xfrm>
            <a:off x="516600" y="514350"/>
            <a:ext cx="6480000" cy="7179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What is open science?</a:t>
            </a:r>
            <a:endParaRPr/>
          </a:p>
        </p:txBody>
      </p:sp>
      <p:sp>
        <p:nvSpPr>
          <p:cNvPr id="84" name="Google Shape;84;p15"/>
          <p:cNvSpPr txBox="1"/>
          <p:nvPr>
            <p:ph idx="12" type="sldNum"/>
          </p:nvPr>
        </p:nvSpPr>
        <p:spPr>
          <a:xfrm>
            <a:off x="8376075" y="4749850"/>
            <a:ext cx="548700" cy="1818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8" name="Shape 88"/>
        <p:cNvGrpSpPr/>
        <p:nvPr/>
      </p:nvGrpSpPr>
      <p:grpSpPr>
        <a:xfrm>
          <a:off x="0" y="0"/>
          <a:ext cx="0" cy="0"/>
          <a:chOff x="0" y="0"/>
          <a:chExt cx="0" cy="0"/>
        </a:xfrm>
      </p:grpSpPr>
      <p:sp>
        <p:nvSpPr>
          <p:cNvPr id="89" name="Google Shape;89;p16"/>
          <p:cNvSpPr txBox="1"/>
          <p:nvPr>
            <p:ph type="title"/>
          </p:nvPr>
        </p:nvSpPr>
        <p:spPr>
          <a:xfrm>
            <a:off x="516600" y="514350"/>
            <a:ext cx="6480000" cy="7179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Not just focused on outputs</a:t>
            </a:r>
            <a:endParaRPr/>
          </a:p>
        </p:txBody>
      </p:sp>
      <p:sp>
        <p:nvSpPr>
          <p:cNvPr id="90" name="Google Shape;90;p16"/>
          <p:cNvSpPr txBox="1"/>
          <p:nvPr>
            <p:ph idx="12" type="sldNum"/>
          </p:nvPr>
        </p:nvSpPr>
        <p:spPr>
          <a:xfrm>
            <a:off x="8376075" y="4749850"/>
            <a:ext cx="548700" cy="1818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pic>
        <p:nvPicPr>
          <p:cNvPr descr="A Turing Way and Scriberia sketch of people working together to build a box demonstrating the need to move away from the concept of authorship to acknowledging all contributors. " id="91" name="Google Shape;91;p16"/>
          <p:cNvPicPr preferRelativeResize="0"/>
          <p:nvPr/>
        </p:nvPicPr>
        <p:blipFill>
          <a:blip r:embed="rId3">
            <a:alphaModFix/>
          </a:blip>
          <a:stretch>
            <a:fillRect/>
          </a:stretch>
        </p:blipFill>
        <p:spPr>
          <a:xfrm>
            <a:off x="152400" y="1308450"/>
            <a:ext cx="4509164" cy="3606450"/>
          </a:xfrm>
          <a:prstGeom prst="rect">
            <a:avLst/>
          </a:prstGeom>
          <a:noFill/>
          <a:ln>
            <a:noFill/>
          </a:ln>
        </p:spPr>
      </p:pic>
      <p:pic>
        <p:nvPicPr>
          <p:cNvPr descr="A Turing Way and Scriberia sketch of a sunflower being sustained by by three roots each showing a different person completing a research task. The image states, “valuing people and processes behind research.”" id="92" name="Google Shape;92;p16"/>
          <p:cNvPicPr preferRelativeResize="0"/>
          <p:nvPr/>
        </p:nvPicPr>
        <p:blipFill>
          <a:blip r:embed="rId4">
            <a:alphaModFix/>
          </a:blip>
          <a:stretch>
            <a:fillRect/>
          </a:stretch>
        </p:blipFill>
        <p:spPr>
          <a:xfrm>
            <a:off x="4813964" y="1308450"/>
            <a:ext cx="4177638" cy="3171986"/>
          </a:xfrm>
          <a:prstGeom prst="rect">
            <a:avLst/>
          </a:prstGeom>
          <a:noFill/>
          <a:ln>
            <a:noFill/>
          </a:ln>
        </p:spPr>
      </p:pic>
      <p:sp>
        <p:nvSpPr>
          <p:cNvPr id="93" name="Google Shape;93;p16"/>
          <p:cNvSpPr txBox="1"/>
          <p:nvPr/>
        </p:nvSpPr>
        <p:spPr>
          <a:xfrm>
            <a:off x="4737775" y="4518400"/>
            <a:ext cx="38874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solidFill>
                  <a:schemeClr val="accent5"/>
                </a:solidFill>
              </a:rPr>
              <a:t>The Turing Way Community, &amp; Scriberia. (2023). Illustrations from The Turing Way: Shared under CC-BY 4.0 for reuse. Zenodo. </a:t>
            </a:r>
            <a:r>
              <a:rPr lang="en" sz="1000" u="sng">
                <a:solidFill>
                  <a:schemeClr val="accent5"/>
                </a:solidFill>
                <a:hlinkClick r:id="rId5">
                  <a:extLst>
                    <a:ext uri="{A12FA001-AC4F-418D-AE19-62706E023703}">
                      <ahyp:hlinkClr val="tx"/>
                    </a:ext>
                  </a:extLst>
                </a:hlinkClick>
              </a:rPr>
              <a:t>https://doi.org/10.5281/zenodo.7587336</a:t>
            </a:r>
            <a:r>
              <a:rPr lang="en" sz="1000">
                <a:solidFill>
                  <a:schemeClr val="accent5"/>
                </a:solidFill>
              </a:rPr>
              <a:t> </a:t>
            </a:r>
            <a:endParaRPr sz="1000">
              <a:solidFill>
                <a:schemeClr val="accent5"/>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7" name="Shape 97"/>
        <p:cNvGrpSpPr/>
        <p:nvPr/>
      </p:nvGrpSpPr>
      <p:grpSpPr>
        <a:xfrm>
          <a:off x="0" y="0"/>
          <a:ext cx="0" cy="0"/>
          <a:chOff x="0" y="0"/>
          <a:chExt cx="0" cy="0"/>
        </a:xfrm>
      </p:grpSpPr>
      <p:sp>
        <p:nvSpPr>
          <p:cNvPr id="98" name="Google Shape;98;p17"/>
          <p:cNvSpPr txBox="1"/>
          <p:nvPr>
            <p:ph type="title"/>
          </p:nvPr>
        </p:nvSpPr>
        <p:spPr>
          <a:xfrm>
            <a:off x="516600" y="514350"/>
            <a:ext cx="6480000" cy="7179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Open Science </a:t>
            </a:r>
            <a:r>
              <a:rPr lang="en"/>
              <a:t>Practices </a:t>
            </a:r>
            <a:endParaRPr/>
          </a:p>
        </p:txBody>
      </p:sp>
      <p:sp>
        <p:nvSpPr>
          <p:cNvPr id="99" name="Google Shape;99;p17"/>
          <p:cNvSpPr txBox="1"/>
          <p:nvPr>
            <p:ph idx="12" type="sldNum"/>
          </p:nvPr>
        </p:nvSpPr>
        <p:spPr>
          <a:xfrm>
            <a:off x="8376075" y="4749850"/>
            <a:ext cx="548700" cy="1818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100" name="Google Shape;100;p17"/>
          <p:cNvSpPr txBox="1"/>
          <p:nvPr/>
        </p:nvSpPr>
        <p:spPr>
          <a:xfrm>
            <a:off x="516600" y="1540075"/>
            <a:ext cx="7536300" cy="2985000"/>
          </a:xfrm>
          <a:prstGeom prst="rect">
            <a:avLst/>
          </a:prstGeom>
          <a:noFill/>
          <a:ln>
            <a:noFill/>
          </a:ln>
        </p:spPr>
        <p:txBody>
          <a:bodyPr anchorCtr="0" anchor="ctr" bIns="91425" lIns="91425" spcFirstLastPara="1" rIns="91425" wrap="square" tIns="91425">
            <a:noAutofit/>
          </a:bodyPr>
          <a:lstStyle/>
          <a:p>
            <a:pPr indent="-342900" lvl="0" marL="457200" rtl="0" algn="l">
              <a:spcBef>
                <a:spcPts val="0"/>
              </a:spcBef>
              <a:spcAft>
                <a:spcPts val="0"/>
              </a:spcAft>
              <a:buClr>
                <a:schemeClr val="dk1"/>
              </a:buClr>
              <a:buSzPts val="1800"/>
              <a:buFont typeface="Barlow"/>
              <a:buChar char="●"/>
            </a:pPr>
            <a:r>
              <a:rPr b="1" lang="en" sz="1800">
                <a:solidFill>
                  <a:schemeClr val="dk1"/>
                </a:solidFill>
                <a:latin typeface="Barlow"/>
                <a:ea typeface="Barlow"/>
                <a:cs typeface="Barlow"/>
                <a:sym typeface="Barlow"/>
              </a:rPr>
              <a:t>Open Access</a:t>
            </a:r>
            <a:r>
              <a:rPr lang="en" sz="1800">
                <a:solidFill>
                  <a:schemeClr val="dk1"/>
                </a:solidFill>
                <a:latin typeface="Barlow"/>
                <a:ea typeface="Barlow"/>
                <a:cs typeface="Barlow"/>
                <a:sym typeface="Barlow"/>
              </a:rPr>
              <a:t> - accessible + readable publications with no restrictions</a:t>
            </a:r>
            <a:endParaRPr sz="1800">
              <a:solidFill>
                <a:schemeClr val="dk1"/>
              </a:solidFill>
              <a:latin typeface="Barlow"/>
              <a:ea typeface="Barlow"/>
              <a:cs typeface="Barlow"/>
              <a:sym typeface="Barlow"/>
            </a:endParaRPr>
          </a:p>
          <a:p>
            <a:pPr indent="-342900" lvl="0" marL="457200" rtl="0" algn="l">
              <a:spcBef>
                <a:spcPts val="0"/>
              </a:spcBef>
              <a:spcAft>
                <a:spcPts val="0"/>
              </a:spcAft>
              <a:buClr>
                <a:schemeClr val="dk1"/>
              </a:buClr>
              <a:buSzPts val="1800"/>
              <a:buFont typeface="Barlow"/>
              <a:buChar char="●"/>
            </a:pPr>
            <a:r>
              <a:rPr b="1" lang="en" sz="1800">
                <a:solidFill>
                  <a:schemeClr val="dk1"/>
                </a:solidFill>
                <a:latin typeface="Barlow"/>
                <a:ea typeface="Barlow"/>
                <a:cs typeface="Barlow"/>
                <a:sym typeface="Barlow"/>
              </a:rPr>
              <a:t>Open Data</a:t>
            </a:r>
            <a:r>
              <a:rPr lang="en" sz="1800">
                <a:solidFill>
                  <a:schemeClr val="dk1"/>
                </a:solidFill>
                <a:latin typeface="Barlow"/>
                <a:ea typeface="Barlow"/>
                <a:cs typeface="Barlow"/>
                <a:sym typeface="Barlow"/>
              </a:rPr>
              <a:t> - research data, often raw data, shared + licensed for reuse </a:t>
            </a:r>
            <a:endParaRPr sz="1800">
              <a:solidFill>
                <a:schemeClr val="dk1"/>
              </a:solidFill>
              <a:latin typeface="Barlow"/>
              <a:ea typeface="Barlow"/>
              <a:cs typeface="Barlow"/>
              <a:sym typeface="Barlow"/>
            </a:endParaRPr>
          </a:p>
          <a:p>
            <a:pPr indent="-342900" lvl="0" marL="457200" rtl="0" algn="l">
              <a:spcBef>
                <a:spcPts val="0"/>
              </a:spcBef>
              <a:spcAft>
                <a:spcPts val="0"/>
              </a:spcAft>
              <a:buClr>
                <a:schemeClr val="dk1"/>
              </a:buClr>
              <a:buSzPts val="1800"/>
              <a:buFont typeface="Barlow"/>
              <a:buChar char="●"/>
            </a:pPr>
            <a:r>
              <a:rPr b="1" lang="en" sz="1800">
                <a:solidFill>
                  <a:schemeClr val="dk1"/>
                </a:solidFill>
                <a:latin typeface="Barlow"/>
                <a:ea typeface="Barlow"/>
                <a:cs typeface="Barlow"/>
                <a:sym typeface="Barlow"/>
              </a:rPr>
              <a:t>Open Methods + Protocols </a:t>
            </a:r>
            <a:r>
              <a:rPr lang="en" sz="1800">
                <a:solidFill>
                  <a:schemeClr val="dk1"/>
                </a:solidFill>
                <a:latin typeface="Barlow"/>
                <a:ea typeface="Barlow"/>
                <a:cs typeface="Barlow"/>
                <a:sym typeface="Barlow"/>
              </a:rPr>
              <a:t>- step-by-step documents describing how </a:t>
            </a:r>
            <a:r>
              <a:rPr lang="en" sz="1800">
                <a:solidFill>
                  <a:schemeClr val="dk1"/>
                </a:solidFill>
                <a:latin typeface="Barlow"/>
                <a:ea typeface="Barlow"/>
                <a:cs typeface="Barlow"/>
                <a:sym typeface="Barlow"/>
              </a:rPr>
              <a:t>research</a:t>
            </a:r>
            <a:r>
              <a:rPr lang="en" sz="1800">
                <a:solidFill>
                  <a:schemeClr val="dk1"/>
                </a:solidFill>
                <a:latin typeface="Barlow"/>
                <a:ea typeface="Barlow"/>
                <a:cs typeface="Barlow"/>
                <a:sym typeface="Barlow"/>
              </a:rPr>
              <a:t> was performed</a:t>
            </a:r>
            <a:endParaRPr sz="1800">
              <a:solidFill>
                <a:schemeClr val="dk1"/>
              </a:solidFill>
              <a:latin typeface="Barlow"/>
              <a:ea typeface="Barlow"/>
              <a:cs typeface="Barlow"/>
              <a:sym typeface="Barlow"/>
            </a:endParaRPr>
          </a:p>
          <a:p>
            <a:pPr indent="-342900" lvl="0" marL="457200" rtl="0" algn="l">
              <a:spcBef>
                <a:spcPts val="0"/>
              </a:spcBef>
              <a:spcAft>
                <a:spcPts val="0"/>
              </a:spcAft>
              <a:buClr>
                <a:schemeClr val="dk1"/>
              </a:buClr>
              <a:buSzPts val="1800"/>
              <a:buFont typeface="Barlow"/>
              <a:buChar char="●"/>
            </a:pPr>
            <a:r>
              <a:rPr b="1" lang="en" sz="1800">
                <a:solidFill>
                  <a:schemeClr val="dk1"/>
                </a:solidFill>
                <a:latin typeface="Barlow"/>
                <a:ea typeface="Barlow"/>
                <a:cs typeface="Barlow"/>
                <a:sym typeface="Barlow"/>
              </a:rPr>
              <a:t>Open Code</a:t>
            </a:r>
            <a:r>
              <a:rPr lang="en" sz="1800">
                <a:solidFill>
                  <a:schemeClr val="dk1"/>
                </a:solidFill>
                <a:latin typeface="Barlow"/>
                <a:ea typeface="Barlow"/>
                <a:cs typeface="Barlow"/>
                <a:sym typeface="Barlow"/>
              </a:rPr>
              <a:t> - allows for computational reproducibility</a:t>
            </a:r>
            <a:endParaRPr sz="1800">
              <a:solidFill>
                <a:schemeClr val="dk1"/>
              </a:solidFill>
              <a:latin typeface="Barlow"/>
              <a:ea typeface="Barlow"/>
              <a:cs typeface="Barlow"/>
              <a:sym typeface="Barlow"/>
            </a:endParaRPr>
          </a:p>
          <a:p>
            <a:pPr indent="-342900" lvl="0" marL="457200" rtl="0" algn="l">
              <a:spcBef>
                <a:spcPts val="0"/>
              </a:spcBef>
              <a:spcAft>
                <a:spcPts val="0"/>
              </a:spcAft>
              <a:buClr>
                <a:schemeClr val="dk1"/>
              </a:buClr>
              <a:buSzPts val="1800"/>
              <a:buFont typeface="Barlow"/>
              <a:buChar char="●"/>
            </a:pPr>
            <a:r>
              <a:rPr b="1" lang="en" sz="1800">
                <a:solidFill>
                  <a:schemeClr val="dk1"/>
                </a:solidFill>
                <a:latin typeface="Barlow"/>
                <a:ea typeface="Barlow"/>
                <a:cs typeface="Barlow"/>
                <a:sym typeface="Barlow"/>
              </a:rPr>
              <a:t>Open Source</a:t>
            </a:r>
            <a:r>
              <a:rPr lang="en" sz="1800">
                <a:solidFill>
                  <a:schemeClr val="dk1"/>
                </a:solidFill>
                <a:latin typeface="Barlow"/>
                <a:ea typeface="Barlow"/>
                <a:cs typeface="Barlow"/>
                <a:sym typeface="Barlow"/>
              </a:rPr>
              <a:t> - software + source code licensed for sharing + distribution</a:t>
            </a:r>
            <a:endParaRPr sz="1800">
              <a:solidFill>
                <a:schemeClr val="dk1"/>
              </a:solidFill>
              <a:latin typeface="Barlow"/>
              <a:ea typeface="Barlow"/>
              <a:cs typeface="Barlow"/>
              <a:sym typeface="Barlow"/>
            </a:endParaRPr>
          </a:p>
          <a:p>
            <a:pPr indent="-342900" lvl="0" marL="457200" rtl="0" algn="l">
              <a:spcBef>
                <a:spcPts val="0"/>
              </a:spcBef>
              <a:spcAft>
                <a:spcPts val="0"/>
              </a:spcAft>
              <a:buClr>
                <a:schemeClr val="dk1"/>
              </a:buClr>
              <a:buSzPts val="1800"/>
              <a:buFont typeface="Barlow"/>
              <a:buChar char="●"/>
            </a:pPr>
            <a:r>
              <a:rPr b="1" lang="en" sz="1800">
                <a:solidFill>
                  <a:schemeClr val="dk1"/>
                </a:solidFill>
                <a:latin typeface="Barlow"/>
                <a:ea typeface="Barlow"/>
                <a:cs typeface="Barlow"/>
                <a:sym typeface="Barlow"/>
              </a:rPr>
              <a:t>Open Educational Resources</a:t>
            </a:r>
            <a:r>
              <a:rPr lang="en" sz="1800">
                <a:solidFill>
                  <a:schemeClr val="dk1"/>
                </a:solidFill>
                <a:latin typeface="Barlow"/>
                <a:ea typeface="Barlow"/>
                <a:cs typeface="Barlow"/>
                <a:sym typeface="Barlow"/>
              </a:rPr>
              <a:t> - teaching and learning materials in the public domain</a:t>
            </a:r>
            <a:endParaRPr sz="1800">
              <a:solidFill>
                <a:schemeClr val="dk1"/>
              </a:solidFill>
              <a:latin typeface="Barlow"/>
              <a:ea typeface="Barlow"/>
              <a:cs typeface="Barlow"/>
              <a:sym typeface="Barlow"/>
            </a:endParaRPr>
          </a:p>
          <a:p>
            <a:pPr indent="-342900" lvl="0" marL="457200" rtl="0" algn="l">
              <a:spcBef>
                <a:spcPts val="0"/>
              </a:spcBef>
              <a:spcAft>
                <a:spcPts val="0"/>
              </a:spcAft>
              <a:buClr>
                <a:schemeClr val="dk1"/>
              </a:buClr>
              <a:buSzPts val="1800"/>
              <a:buFont typeface="Barlow"/>
              <a:buChar char="●"/>
            </a:pPr>
            <a:r>
              <a:rPr b="1" lang="en" sz="1800">
                <a:solidFill>
                  <a:schemeClr val="dk1"/>
                </a:solidFill>
                <a:latin typeface="Barlow"/>
                <a:ea typeface="Barlow"/>
                <a:cs typeface="Barlow"/>
                <a:sym typeface="Barlow"/>
              </a:rPr>
              <a:t>Open Pedagogy</a:t>
            </a:r>
            <a:r>
              <a:rPr lang="en" sz="1800">
                <a:solidFill>
                  <a:schemeClr val="dk1"/>
                </a:solidFill>
                <a:latin typeface="Barlow"/>
                <a:ea typeface="Barlow"/>
                <a:cs typeface="Barlow"/>
                <a:sym typeface="Barlow"/>
              </a:rPr>
              <a:t> - students as co-creators</a:t>
            </a:r>
            <a:endParaRPr sz="1800">
              <a:solidFill>
                <a:schemeClr val="dk1"/>
              </a:solidFill>
              <a:latin typeface="Barlow"/>
              <a:ea typeface="Barlow"/>
              <a:cs typeface="Barlow"/>
              <a:sym typeface="Barlow"/>
            </a:endParaRPr>
          </a:p>
          <a:p>
            <a:pPr indent="-342900" lvl="0" marL="457200" rtl="0" algn="l">
              <a:spcBef>
                <a:spcPts val="0"/>
              </a:spcBef>
              <a:spcAft>
                <a:spcPts val="0"/>
              </a:spcAft>
              <a:buClr>
                <a:schemeClr val="dk1"/>
              </a:buClr>
              <a:buSzPts val="1800"/>
              <a:buFont typeface="Barlow"/>
              <a:buChar char="●"/>
            </a:pPr>
            <a:r>
              <a:rPr b="1" lang="en" sz="1800">
                <a:solidFill>
                  <a:schemeClr val="dk1"/>
                </a:solidFill>
                <a:latin typeface="Barlow"/>
                <a:ea typeface="Barlow"/>
                <a:cs typeface="Barlow"/>
                <a:sym typeface="Barlow"/>
              </a:rPr>
              <a:t>Open Authorship</a:t>
            </a:r>
            <a:r>
              <a:rPr lang="en" sz="1800">
                <a:solidFill>
                  <a:schemeClr val="dk1"/>
                </a:solidFill>
                <a:latin typeface="Barlow"/>
                <a:ea typeface="Barlow"/>
                <a:cs typeface="Barlow"/>
                <a:sym typeface="Barlow"/>
              </a:rPr>
              <a:t> - transparent roles + contributions in a scientific collaboration</a:t>
            </a:r>
            <a:endParaRPr sz="1800">
              <a:solidFill>
                <a:schemeClr val="dk1"/>
              </a:solidFill>
              <a:latin typeface="Barlow"/>
              <a:ea typeface="Barlow"/>
              <a:cs typeface="Barlow"/>
              <a:sym typeface="Barlow"/>
            </a:endParaRPr>
          </a:p>
        </p:txBody>
      </p:sp>
      <p:sp>
        <p:nvSpPr>
          <p:cNvPr id="101" name="Google Shape;101;p17"/>
          <p:cNvSpPr/>
          <p:nvPr/>
        </p:nvSpPr>
        <p:spPr>
          <a:xfrm rot="988593">
            <a:off x="7546148" y="317104"/>
            <a:ext cx="1382470" cy="1060783"/>
          </a:xfrm>
          <a:prstGeom prst="wedgeRoundRectCallout">
            <a:avLst>
              <a:gd fmla="val -20833" name="adj1"/>
              <a:gd fmla="val 62500" name="adj2"/>
              <a:gd fmla="val 0" name="adj3"/>
            </a:avLst>
          </a:prstGeom>
          <a:solidFill>
            <a:schemeClr val="accent6"/>
          </a:solidFill>
          <a:ln cap="flat" cmpd="sng" w="952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latin typeface="Permanent Marker"/>
                <a:ea typeface="Permanent Marker"/>
                <a:cs typeface="Permanent Marker"/>
                <a:sym typeface="Permanent Marker"/>
              </a:rPr>
              <a:t>Open science is a buffet of practices</a:t>
            </a:r>
            <a:endParaRPr>
              <a:latin typeface="Permanent Marker"/>
              <a:ea typeface="Permanent Marker"/>
              <a:cs typeface="Permanent Marker"/>
              <a:sym typeface="Permanent Marke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8"/>
          <p:cNvSpPr txBox="1"/>
          <p:nvPr>
            <p:ph type="title"/>
          </p:nvPr>
        </p:nvSpPr>
        <p:spPr>
          <a:xfrm>
            <a:off x="516600" y="514350"/>
            <a:ext cx="6480000" cy="7179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Open Science in Your Work</a:t>
            </a:r>
            <a:endParaRPr/>
          </a:p>
        </p:txBody>
      </p:sp>
      <p:sp>
        <p:nvSpPr>
          <p:cNvPr id="107" name="Google Shape;107;p18"/>
          <p:cNvSpPr txBox="1"/>
          <p:nvPr>
            <p:ph idx="1" type="body"/>
          </p:nvPr>
        </p:nvSpPr>
        <p:spPr>
          <a:xfrm>
            <a:off x="516600" y="1967475"/>
            <a:ext cx="6768900" cy="2420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sz="1800"/>
              <a:t>Discussion Topics</a:t>
            </a:r>
            <a:endParaRPr b="1" sz="1800"/>
          </a:p>
          <a:p>
            <a:pPr indent="-342900" lvl="0" marL="457200" rtl="0" algn="l">
              <a:spcBef>
                <a:spcPts val="800"/>
              </a:spcBef>
              <a:spcAft>
                <a:spcPts val="0"/>
              </a:spcAft>
              <a:buSzPts val="1800"/>
              <a:buChar char="•"/>
            </a:pPr>
            <a:r>
              <a:rPr lang="en" sz="1800"/>
              <a:t>What does open science look like in your work?</a:t>
            </a:r>
            <a:endParaRPr sz="1800"/>
          </a:p>
          <a:p>
            <a:pPr indent="-342900" lvl="0" marL="457200" rtl="0" algn="l">
              <a:spcBef>
                <a:spcPts val="0"/>
              </a:spcBef>
              <a:spcAft>
                <a:spcPts val="0"/>
              </a:spcAft>
              <a:buSzPts val="1800"/>
              <a:buChar char="•"/>
            </a:pPr>
            <a:r>
              <a:rPr lang="en" sz="1800"/>
              <a:t>What open science practices are you excited about?</a:t>
            </a:r>
            <a:endParaRPr sz="1800"/>
          </a:p>
          <a:p>
            <a:pPr indent="-342900" lvl="0" marL="457200" rtl="0" algn="l">
              <a:spcBef>
                <a:spcPts val="0"/>
              </a:spcBef>
              <a:spcAft>
                <a:spcPts val="0"/>
              </a:spcAft>
              <a:buSzPts val="1800"/>
              <a:buChar char="•"/>
            </a:pPr>
            <a:r>
              <a:rPr lang="en" sz="1800"/>
              <a:t>Are these practices currently part of your work culture?</a:t>
            </a:r>
            <a:endParaRPr sz="1800"/>
          </a:p>
        </p:txBody>
      </p:sp>
      <p:sp>
        <p:nvSpPr>
          <p:cNvPr id="108" name="Google Shape;108;p18"/>
          <p:cNvSpPr txBox="1"/>
          <p:nvPr>
            <p:ph idx="12" type="sldNum"/>
          </p:nvPr>
        </p:nvSpPr>
        <p:spPr>
          <a:xfrm>
            <a:off x="8376075" y="4749850"/>
            <a:ext cx="548700" cy="1818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2" name="Shape 112"/>
        <p:cNvGrpSpPr/>
        <p:nvPr/>
      </p:nvGrpSpPr>
      <p:grpSpPr>
        <a:xfrm>
          <a:off x="0" y="0"/>
          <a:ext cx="0" cy="0"/>
          <a:chOff x="0" y="0"/>
          <a:chExt cx="0" cy="0"/>
        </a:xfrm>
      </p:grpSpPr>
      <p:grpSp>
        <p:nvGrpSpPr>
          <p:cNvPr id="113" name="Google Shape;113;p19"/>
          <p:cNvGrpSpPr/>
          <p:nvPr/>
        </p:nvGrpSpPr>
        <p:grpSpPr>
          <a:xfrm>
            <a:off x="513142" y="-90359"/>
            <a:ext cx="1908216" cy="5225404"/>
            <a:chOff x="1026284" y="-180719"/>
            <a:chExt cx="3816432" cy="10450808"/>
          </a:xfrm>
        </p:grpSpPr>
        <p:sp>
          <p:nvSpPr>
            <p:cNvPr id="114" name="Google Shape;114;p19"/>
            <p:cNvSpPr/>
            <p:nvPr/>
          </p:nvSpPr>
          <p:spPr>
            <a:xfrm>
              <a:off x="1026284" y="-180719"/>
              <a:ext cx="3814476" cy="10450808"/>
            </a:xfrm>
            <a:custGeom>
              <a:rect b="b" l="l" r="r" t="t"/>
              <a:pathLst>
                <a:path extrusionOk="0" h="10450808" w="10450619">
                  <a:moveTo>
                    <a:pt x="10450619" y="10450808"/>
                  </a:moveTo>
                  <a:lnTo>
                    <a:pt x="0" y="10450808"/>
                  </a:lnTo>
                  <a:lnTo>
                    <a:pt x="0" y="0"/>
                  </a:lnTo>
                  <a:lnTo>
                    <a:pt x="10450619" y="0"/>
                  </a:lnTo>
                  <a:lnTo>
                    <a:pt x="10450619" y="10450808"/>
                  </a:lnTo>
                  <a:close/>
                  <a:moveTo>
                    <a:pt x="14495" y="10436313"/>
                  </a:moveTo>
                  <a:lnTo>
                    <a:pt x="10436125" y="10436313"/>
                  </a:lnTo>
                  <a:lnTo>
                    <a:pt x="10436125" y="14495"/>
                  </a:lnTo>
                  <a:lnTo>
                    <a:pt x="14495" y="14495"/>
                  </a:lnTo>
                  <a:lnTo>
                    <a:pt x="14495" y="10436313"/>
                  </a:lnTo>
                  <a:close/>
                </a:path>
              </a:pathLst>
            </a:custGeom>
            <a:solidFill>
              <a:schemeClr val="dk1"/>
            </a:solidFill>
            <a:ln>
              <a:noFill/>
            </a:ln>
          </p:spPr>
          <p:txBody>
            <a:bodyPr anchorCtr="0" anchor="ctr"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115" name="Google Shape;115;p19"/>
            <p:cNvSpPr/>
            <p:nvPr/>
          </p:nvSpPr>
          <p:spPr>
            <a:xfrm>
              <a:off x="1033531" y="9306856"/>
              <a:ext cx="3809185" cy="14494"/>
            </a:xfrm>
            <a:custGeom>
              <a:rect b="b" l="l" r="r" t="t"/>
              <a:pathLst>
                <a:path extrusionOk="0" h="14494" w="10436124">
                  <a:moveTo>
                    <a:pt x="0" y="0"/>
                  </a:moveTo>
                  <a:lnTo>
                    <a:pt x="10436125" y="0"/>
                  </a:lnTo>
                  <a:lnTo>
                    <a:pt x="10436125" y="14495"/>
                  </a:lnTo>
                  <a:lnTo>
                    <a:pt x="0" y="14495"/>
                  </a:lnTo>
                  <a:close/>
                </a:path>
              </a:pathLst>
            </a:custGeom>
            <a:solidFill>
              <a:schemeClr val="dk1"/>
            </a:solidFill>
            <a:ln>
              <a:noFill/>
            </a:ln>
          </p:spPr>
          <p:txBody>
            <a:bodyPr anchorCtr="0" anchor="ctr"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116" name="Google Shape;116;p19"/>
            <p:cNvSpPr/>
            <p:nvPr/>
          </p:nvSpPr>
          <p:spPr>
            <a:xfrm>
              <a:off x="1033531" y="8358118"/>
              <a:ext cx="3809185" cy="14494"/>
            </a:xfrm>
            <a:custGeom>
              <a:rect b="b" l="l" r="r" t="t"/>
              <a:pathLst>
                <a:path extrusionOk="0" h="14494" w="10436124">
                  <a:moveTo>
                    <a:pt x="0" y="0"/>
                  </a:moveTo>
                  <a:lnTo>
                    <a:pt x="10436125" y="0"/>
                  </a:lnTo>
                  <a:lnTo>
                    <a:pt x="10436125" y="14495"/>
                  </a:lnTo>
                  <a:lnTo>
                    <a:pt x="0" y="14495"/>
                  </a:lnTo>
                  <a:close/>
                </a:path>
              </a:pathLst>
            </a:custGeom>
            <a:solidFill>
              <a:schemeClr val="dk1"/>
            </a:solidFill>
            <a:ln>
              <a:noFill/>
            </a:ln>
          </p:spPr>
          <p:txBody>
            <a:bodyPr anchorCtr="0" anchor="ctr"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117" name="Google Shape;117;p19"/>
            <p:cNvSpPr/>
            <p:nvPr/>
          </p:nvSpPr>
          <p:spPr>
            <a:xfrm>
              <a:off x="1033531" y="7409283"/>
              <a:ext cx="3809185" cy="14494"/>
            </a:xfrm>
            <a:custGeom>
              <a:rect b="b" l="l" r="r" t="t"/>
              <a:pathLst>
                <a:path extrusionOk="0" h="14494" w="10436124">
                  <a:moveTo>
                    <a:pt x="0" y="0"/>
                  </a:moveTo>
                  <a:lnTo>
                    <a:pt x="10436125" y="0"/>
                  </a:lnTo>
                  <a:lnTo>
                    <a:pt x="10436125" y="14495"/>
                  </a:lnTo>
                  <a:lnTo>
                    <a:pt x="0" y="14495"/>
                  </a:lnTo>
                  <a:close/>
                </a:path>
              </a:pathLst>
            </a:custGeom>
            <a:solidFill>
              <a:schemeClr val="dk1"/>
            </a:solidFill>
            <a:ln>
              <a:noFill/>
            </a:ln>
          </p:spPr>
          <p:txBody>
            <a:bodyPr anchorCtr="0" anchor="ctr"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118" name="Google Shape;118;p19"/>
            <p:cNvSpPr/>
            <p:nvPr/>
          </p:nvSpPr>
          <p:spPr>
            <a:xfrm>
              <a:off x="1033531" y="6460545"/>
              <a:ext cx="3809185" cy="14494"/>
            </a:xfrm>
            <a:custGeom>
              <a:rect b="b" l="l" r="r" t="t"/>
              <a:pathLst>
                <a:path extrusionOk="0" h="14494" w="10436124">
                  <a:moveTo>
                    <a:pt x="0" y="0"/>
                  </a:moveTo>
                  <a:lnTo>
                    <a:pt x="10436125" y="0"/>
                  </a:lnTo>
                  <a:lnTo>
                    <a:pt x="10436125" y="14495"/>
                  </a:lnTo>
                  <a:lnTo>
                    <a:pt x="0" y="14495"/>
                  </a:lnTo>
                  <a:close/>
                </a:path>
              </a:pathLst>
            </a:custGeom>
            <a:solidFill>
              <a:schemeClr val="dk1"/>
            </a:solidFill>
            <a:ln>
              <a:noFill/>
            </a:ln>
          </p:spPr>
          <p:txBody>
            <a:bodyPr anchorCtr="0" anchor="ctr"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119" name="Google Shape;119;p19"/>
            <p:cNvSpPr/>
            <p:nvPr/>
          </p:nvSpPr>
          <p:spPr>
            <a:xfrm>
              <a:off x="1033531" y="5511807"/>
              <a:ext cx="3809185" cy="14494"/>
            </a:xfrm>
            <a:custGeom>
              <a:rect b="b" l="l" r="r" t="t"/>
              <a:pathLst>
                <a:path extrusionOk="0" h="14494" w="10436124">
                  <a:moveTo>
                    <a:pt x="0" y="0"/>
                  </a:moveTo>
                  <a:lnTo>
                    <a:pt x="10436125" y="0"/>
                  </a:lnTo>
                  <a:lnTo>
                    <a:pt x="10436125" y="14495"/>
                  </a:lnTo>
                  <a:lnTo>
                    <a:pt x="0" y="14495"/>
                  </a:lnTo>
                  <a:close/>
                </a:path>
              </a:pathLst>
            </a:custGeom>
            <a:solidFill>
              <a:schemeClr val="dk1"/>
            </a:solidFill>
            <a:ln>
              <a:noFill/>
            </a:ln>
          </p:spPr>
          <p:txBody>
            <a:bodyPr anchorCtr="0" anchor="ctr"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120" name="Google Shape;120;p19"/>
            <p:cNvSpPr/>
            <p:nvPr/>
          </p:nvSpPr>
          <p:spPr>
            <a:xfrm>
              <a:off x="1033531" y="4563068"/>
              <a:ext cx="3809185" cy="14494"/>
            </a:xfrm>
            <a:custGeom>
              <a:rect b="b" l="l" r="r" t="t"/>
              <a:pathLst>
                <a:path extrusionOk="0" h="14494" w="10436124">
                  <a:moveTo>
                    <a:pt x="0" y="0"/>
                  </a:moveTo>
                  <a:lnTo>
                    <a:pt x="10436125" y="0"/>
                  </a:lnTo>
                  <a:lnTo>
                    <a:pt x="10436125" y="14495"/>
                  </a:lnTo>
                  <a:lnTo>
                    <a:pt x="0" y="14495"/>
                  </a:lnTo>
                  <a:close/>
                </a:path>
              </a:pathLst>
            </a:custGeom>
            <a:solidFill>
              <a:schemeClr val="dk1"/>
            </a:solidFill>
            <a:ln>
              <a:noFill/>
            </a:ln>
          </p:spPr>
          <p:txBody>
            <a:bodyPr anchorCtr="0" anchor="ctr"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121" name="Google Shape;121;p19"/>
            <p:cNvSpPr/>
            <p:nvPr/>
          </p:nvSpPr>
          <p:spPr>
            <a:xfrm>
              <a:off x="1033531" y="3614330"/>
              <a:ext cx="3809185" cy="14494"/>
            </a:xfrm>
            <a:custGeom>
              <a:rect b="b" l="l" r="r" t="t"/>
              <a:pathLst>
                <a:path extrusionOk="0" h="14494" w="10436124">
                  <a:moveTo>
                    <a:pt x="0" y="0"/>
                  </a:moveTo>
                  <a:lnTo>
                    <a:pt x="10436125" y="0"/>
                  </a:lnTo>
                  <a:lnTo>
                    <a:pt x="10436125" y="14495"/>
                  </a:lnTo>
                  <a:lnTo>
                    <a:pt x="0" y="14495"/>
                  </a:lnTo>
                  <a:close/>
                </a:path>
              </a:pathLst>
            </a:custGeom>
            <a:solidFill>
              <a:schemeClr val="dk1"/>
            </a:solidFill>
            <a:ln>
              <a:noFill/>
            </a:ln>
          </p:spPr>
          <p:txBody>
            <a:bodyPr anchorCtr="0" anchor="ctr"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122" name="Google Shape;122;p19"/>
            <p:cNvSpPr/>
            <p:nvPr/>
          </p:nvSpPr>
          <p:spPr>
            <a:xfrm>
              <a:off x="1033531" y="2665592"/>
              <a:ext cx="3809185" cy="14494"/>
            </a:xfrm>
            <a:custGeom>
              <a:rect b="b" l="l" r="r" t="t"/>
              <a:pathLst>
                <a:path extrusionOk="0" h="14494" w="10436124">
                  <a:moveTo>
                    <a:pt x="0" y="0"/>
                  </a:moveTo>
                  <a:lnTo>
                    <a:pt x="10436125" y="0"/>
                  </a:lnTo>
                  <a:lnTo>
                    <a:pt x="10436125" y="14495"/>
                  </a:lnTo>
                  <a:lnTo>
                    <a:pt x="0" y="14495"/>
                  </a:lnTo>
                  <a:close/>
                </a:path>
              </a:pathLst>
            </a:custGeom>
            <a:solidFill>
              <a:schemeClr val="dk1"/>
            </a:solidFill>
            <a:ln>
              <a:noFill/>
            </a:ln>
          </p:spPr>
          <p:txBody>
            <a:bodyPr anchorCtr="0" anchor="ctr"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123" name="Google Shape;123;p19"/>
            <p:cNvSpPr/>
            <p:nvPr/>
          </p:nvSpPr>
          <p:spPr>
            <a:xfrm>
              <a:off x="1033531" y="1716757"/>
              <a:ext cx="3809185" cy="14494"/>
            </a:xfrm>
            <a:custGeom>
              <a:rect b="b" l="l" r="r" t="t"/>
              <a:pathLst>
                <a:path extrusionOk="0" h="14494" w="10436124">
                  <a:moveTo>
                    <a:pt x="0" y="0"/>
                  </a:moveTo>
                  <a:lnTo>
                    <a:pt x="10436125" y="0"/>
                  </a:lnTo>
                  <a:lnTo>
                    <a:pt x="10436125" y="14495"/>
                  </a:lnTo>
                  <a:lnTo>
                    <a:pt x="0" y="14495"/>
                  </a:lnTo>
                  <a:close/>
                </a:path>
              </a:pathLst>
            </a:custGeom>
            <a:solidFill>
              <a:schemeClr val="dk1"/>
            </a:solidFill>
            <a:ln>
              <a:noFill/>
            </a:ln>
          </p:spPr>
          <p:txBody>
            <a:bodyPr anchorCtr="0" anchor="ctr"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124" name="Google Shape;124;p19"/>
            <p:cNvSpPr/>
            <p:nvPr/>
          </p:nvSpPr>
          <p:spPr>
            <a:xfrm>
              <a:off x="1033531" y="768019"/>
              <a:ext cx="3809185" cy="14494"/>
            </a:xfrm>
            <a:custGeom>
              <a:rect b="b" l="l" r="r" t="t"/>
              <a:pathLst>
                <a:path extrusionOk="0" h="14494" w="10436124">
                  <a:moveTo>
                    <a:pt x="0" y="0"/>
                  </a:moveTo>
                  <a:lnTo>
                    <a:pt x="10436125" y="0"/>
                  </a:lnTo>
                  <a:lnTo>
                    <a:pt x="10436125" y="14495"/>
                  </a:lnTo>
                  <a:lnTo>
                    <a:pt x="0" y="14495"/>
                  </a:lnTo>
                  <a:close/>
                </a:path>
              </a:pathLst>
            </a:custGeom>
            <a:solidFill>
              <a:schemeClr val="dk1"/>
            </a:solidFill>
            <a:ln>
              <a:noFill/>
            </a:ln>
          </p:spPr>
          <p:txBody>
            <a:bodyPr anchorCtr="0" anchor="ctr"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125" name="Google Shape;125;p19"/>
            <p:cNvSpPr/>
            <p:nvPr/>
          </p:nvSpPr>
          <p:spPr>
            <a:xfrm>
              <a:off x="4821265" y="-173471"/>
              <a:ext cx="14494" cy="10436313"/>
            </a:xfrm>
            <a:custGeom>
              <a:rect b="b" l="l" r="r" t="t"/>
              <a:pathLst>
                <a:path extrusionOk="0" h="10436313" w="14494">
                  <a:moveTo>
                    <a:pt x="0" y="0"/>
                  </a:moveTo>
                  <a:lnTo>
                    <a:pt x="14495" y="0"/>
                  </a:lnTo>
                  <a:lnTo>
                    <a:pt x="14495" y="10436313"/>
                  </a:lnTo>
                  <a:lnTo>
                    <a:pt x="0" y="10436313"/>
                  </a:lnTo>
                  <a:close/>
                </a:path>
              </a:pathLst>
            </a:custGeom>
            <a:solidFill>
              <a:schemeClr val="dk1"/>
            </a:solidFill>
            <a:ln>
              <a:noFill/>
            </a:ln>
          </p:spPr>
          <p:txBody>
            <a:bodyPr anchorCtr="0" anchor="ctr"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126" name="Google Shape;126;p19"/>
            <p:cNvSpPr/>
            <p:nvPr/>
          </p:nvSpPr>
          <p:spPr>
            <a:xfrm>
              <a:off x="3872543" y="-173471"/>
              <a:ext cx="14494" cy="10436313"/>
            </a:xfrm>
            <a:custGeom>
              <a:rect b="b" l="l" r="r" t="t"/>
              <a:pathLst>
                <a:path extrusionOk="0" h="10436313" w="14494">
                  <a:moveTo>
                    <a:pt x="0" y="0"/>
                  </a:moveTo>
                  <a:lnTo>
                    <a:pt x="14495" y="0"/>
                  </a:lnTo>
                  <a:lnTo>
                    <a:pt x="14495" y="10436313"/>
                  </a:lnTo>
                  <a:lnTo>
                    <a:pt x="0" y="10436313"/>
                  </a:lnTo>
                  <a:close/>
                </a:path>
              </a:pathLst>
            </a:custGeom>
            <a:solidFill>
              <a:schemeClr val="dk1"/>
            </a:solidFill>
            <a:ln>
              <a:noFill/>
            </a:ln>
          </p:spPr>
          <p:txBody>
            <a:bodyPr anchorCtr="0" anchor="ctr"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127" name="Google Shape;127;p19"/>
            <p:cNvSpPr/>
            <p:nvPr/>
          </p:nvSpPr>
          <p:spPr>
            <a:xfrm>
              <a:off x="2923726" y="-173471"/>
              <a:ext cx="14494" cy="10436313"/>
            </a:xfrm>
            <a:custGeom>
              <a:rect b="b" l="l" r="r" t="t"/>
              <a:pathLst>
                <a:path extrusionOk="0" h="10436313" w="14494">
                  <a:moveTo>
                    <a:pt x="0" y="0"/>
                  </a:moveTo>
                  <a:lnTo>
                    <a:pt x="14495" y="0"/>
                  </a:lnTo>
                  <a:lnTo>
                    <a:pt x="14495" y="10436313"/>
                  </a:lnTo>
                  <a:lnTo>
                    <a:pt x="0" y="10436313"/>
                  </a:lnTo>
                  <a:close/>
                </a:path>
              </a:pathLst>
            </a:custGeom>
            <a:solidFill>
              <a:schemeClr val="dk1"/>
            </a:solidFill>
            <a:ln>
              <a:noFill/>
            </a:ln>
          </p:spPr>
          <p:txBody>
            <a:bodyPr anchorCtr="0" anchor="ctr"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
          <p:nvSpPr>
            <p:cNvPr id="128" name="Google Shape;128;p19"/>
            <p:cNvSpPr/>
            <p:nvPr/>
          </p:nvSpPr>
          <p:spPr>
            <a:xfrm>
              <a:off x="1975005" y="-173471"/>
              <a:ext cx="14494" cy="10436313"/>
            </a:xfrm>
            <a:custGeom>
              <a:rect b="b" l="l" r="r" t="t"/>
              <a:pathLst>
                <a:path extrusionOk="0" h="10436313" w="14494">
                  <a:moveTo>
                    <a:pt x="0" y="0"/>
                  </a:moveTo>
                  <a:lnTo>
                    <a:pt x="14495" y="0"/>
                  </a:lnTo>
                  <a:lnTo>
                    <a:pt x="14495" y="10436313"/>
                  </a:lnTo>
                  <a:lnTo>
                    <a:pt x="0" y="10436313"/>
                  </a:lnTo>
                  <a:close/>
                </a:path>
              </a:pathLst>
            </a:custGeom>
            <a:solidFill>
              <a:schemeClr val="dk1"/>
            </a:solidFill>
            <a:ln>
              <a:noFill/>
            </a:ln>
          </p:spPr>
          <p:txBody>
            <a:bodyPr anchorCtr="0" anchor="ctr"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grpSp>
      <p:sp>
        <p:nvSpPr>
          <p:cNvPr id="129" name="Google Shape;129;p19"/>
          <p:cNvSpPr txBox="1"/>
          <p:nvPr>
            <p:ph type="title"/>
          </p:nvPr>
        </p:nvSpPr>
        <p:spPr>
          <a:xfrm>
            <a:off x="3739900" y="1731600"/>
            <a:ext cx="4275600" cy="14115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Open Science Team Agreement </a:t>
            </a:r>
            <a:endParaRPr/>
          </a:p>
        </p:txBody>
      </p:sp>
      <p:sp>
        <p:nvSpPr>
          <p:cNvPr id="130" name="Google Shape;130;p19"/>
          <p:cNvSpPr txBox="1"/>
          <p:nvPr>
            <p:ph idx="12" type="sldNum"/>
          </p:nvPr>
        </p:nvSpPr>
        <p:spPr>
          <a:xfrm>
            <a:off x="8376075" y="4749850"/>
            <a:ext cx="548700" cy="1818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
        <p:nvSpPr>
          <p:cNvPr id="131" name="Google Shape;131;p19"/>
          <p:cNvSpPr/>
          <p:nvPr/>
        </p:nvSpPr>
        <p:spPr>
          <a:xfrm>
            <a:off x="1563185" y="3363592"/>
            <a:ext cx="1268700" cy="1180500"/>
          </a:xfrm>
          <a:prstGeom prst="rect">
            <a:avLst/>
          </a:prstGeom>
          <a:solidFill>
            <a:srgbClr val="7E4581"/>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32" name="Google Shape;132;p19"/>
          <p:cNvSpPr/>
          <p:nvPr/>
        </p:nvSpPr>
        <p:spPr>
          <a:xfrm>
            <a:off x="369100" y="1294000"/>
            <a:ext cx="1280160" cy="1280156"/>
          </a:xfrm>
          <a:custGeom>
            <a:rect b="b" l="l" r="r" t="t"/>
            <a:pathLst>
              <a:path extrusionOk="0" h="2438393" w="2438400">
                <a:moveTo>
                  <a:pt x="2438400" y="1085807"/>
                </a:moveTo>
                <a:lnTo>
                  <a:pt x="2438400" y="1085807"/>
                </a:lnTo>
                <a:lnTo>
                  <a:pt x="2438400" y="0"/>
                </a:lnTo>
                <a:lnTo>
                  <a:pt x="2438400" y="0"/>
                </a:lnTo>
                <a:cubicBezTo>
                  <a:pt x="1091702" y="0"/>
                  <a:pt x="0" y="1091696"/>
                  <a:pt x="0" y="2438394"/>
                </a:cubicBezTo>
                <a:lnTo>
                  <a:pt x="1085820" y="2438394"/>
                </a:lnTo>
                <a:cubicBezTo>
                  <a:pt x="1085820" y="1691384"/>
                  <a:pt x="1691396" y="1085807"/>
                  <a:pt x="2438400" y="1085807"/>
                </a:cubicBezTo>
                <a:close/>
              </a:path>
            </a:pathLst>
          </a:custGeom>
          <a:solidFill>
            <a:schemeClr val="dk1"/>
          </a:solidFill>
          <a:ln>
            <a:noFill/>
          </a:ln>
        </p:spPr>
        <p:txBody>
          <a:bodyPr anchorCtr="0" anchor="ctr" bIns="22850" lIns="45725" spcFirstLastPara="1" rIns="45725" wrap="square" tIns="22850">
            <a:noAutofit/>
          </a:bodyPr>
          <a:lstStyle/>
          <a:p>
            <a:pPr indent="0" lvl="0" marL="0" marR="0" rtl="0" algn="l">
              <a:spcBef>
                <a:spcPts val="0"/>
              </a:spcBef>
              <a:spcAft>
                <a:spcPts val="0"/>
              </a:spcAft>
              <a:buNone/>
            </a:pPr>
            <a:r>
              <a:t/>
            </a:r>
            <a:endParaRPr sz="9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6" name="Shape 136"/>
        <p:cNvGrpSpPr/>
        <p:nvPr/>
      </p:nvGrpSpPr>
      <p:grpSpPr>
        <a:xfrm>
          <a:off x="0" y="0"/>
          <a:ext cx="0" cy="0"/>
          <a:chOff x="0" y="0"/>
          <a:chExt cx="0" cy="0"/>
        </a:xfrm>
      </p:grpSpPr>
      <p:sp>
        <p:nvSpPr>
          <p:cNvPr id="137" name="Google Shape;137;p20"/>
          <p:cNvSpPr txBox="1"/>
          <p:nvPr>
            <p:ph type="title"/>
          </p:nvPr>
        </p:nvSpPr>
        <p:spPr>
          <a:xfrm>
            <a:off x="516600" y="514350"/>
            <a:ext cx="7802400" cy="7179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What is the Open Science Team Agreement? </a:t>
            </a:r>
            <a:endParaRPr/>
          </a:p>
        </p:txBody>
      </p:sp>
      <p:sp>
        <p:nvSpPr>
          <p:cNvPr id="138" name="Google Shape;138;p20"/>
          <p:cNvSpPr txBox="1"/>
          <p:nvPr>
            <p:ph idx="1" type="body"/>
          </p:nvPr>
        </p:nvSpPr>
        <p:spPr>
          <a:xfrm>
            <a:off x="516600" y="1967475"/>
            <a:ext cx="7637400" cy="24204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Char char="•"/>
            </a:pPr>
            <a:r>
              <a:rPr lang="en" sz="1800"/>
              <a:t>Created by the </a:t>
            </a:r>
            <a:r>
              <a:rPr lang="en" sz="1800" u="sng">
                <a:solidFill>
                  <a:schemeClr val="hlink"/>
                </a:solidFill>
                <a:hlinkClick r:id="rId3"/>
              </a:rPr>
              <a:t>Bay Area Open Science Group</a:t>
            </a:r>
            <a:r>
              <a:rPr lang="en" sz="1800"/>
              <a:t> </a:t>
            </a:r>
            <a:endParaRPr sz="1800"/>
          </a:p>
          <a:p>
            <a:pPr indent="-342900" lvl="0" marL="457200" rtl="0" algn="l">
              <a:spcBef>
                <a:spcPts val="1000"/>
              </a:spcBef>
              <a:spcAft>
                <a:spcPts val="0"/>
              </a:spcAft>
              <a:buSzPts val="1800"/>
              <a:buChar char="•"/>
            </a:pPr>
            <a:r>
              <a:rPr lang="en" sz="1800"/>
              <a:t>Inspired by </a:t>
            </a:r>
            <a:r>
              <a:rPr lang="en" sz="1800"/>
              <a:t>lab group manuals</a:t>
            </a:r>
            <a:endParaRPr sz="1800"/>
          </a:p>
          <a:p>
            <a:pPr indent="-342900" lvl="0" marL="457200" rtl="0" algn="l">
              <a:spcBef>
                <a:spcPts val="1000"/>
              </a:spcBef>
              <a:spcAft>
                <a:spcPts val="0"/>
              </a:spcAft>
              <a:buSzPts val="1800"/>
              <a:buChar char="•"/>
            </a:pPr>
            <a:r>
              <a:rPr lang="en" sz="1800"/>
              <a:t>Describes several open science practices, with a short blurb and link to learn more</a:t>
            </a:r>
            <a:endParaRPr sz="1800"/>
          </a:p>
          <a:p>
            <a:pPr indent="-342900" lvl="0" marL="457200" rtl="0" algn="l">
              <a:spcBef>
                <a:spcPts val="1000"/>
              </a:spcBef>
              <a:spcAft>
                <a:spcPts val="0"/>
              </a:spcAft>
              <a:buSzPts val="1800"/>
              <a:buChar char="•"/>
            </a:pPr>
            <a:r>
              <a:rPr lang="en" sz="1800"/>
              <a:t>Labs or teams can use it to start conversations, learn about open science, and </a:t>
            </a:r>
            <a:r>
              <a:rPr lang="en" sz="1800"/>
              <a:t>commit</a:t>
            </a:r>
            <a:r>
              <a:rPr lang="en" sz="1800"/>
              <a:t> to new practices</a:t>
            </a:r>
            <a:endParaRPr sz="1800"/>
          </a:p>
          <a:p>
            <a:pPr indent="-342900" lvl="0" marL="457200" rtl="0" algn="l">
              <a:spcBef>
                <a:spcPts val="1000"/>
              </a:spcBef>
              <a:spcAft>
                <a:spcPts val="1000"/>
              </a:spcAft>
              <a:buSzPts val="1800"/>
              <a:buChar char="•"/>
            </a:pPr>
            <a:r>
              <a:rPr lang="en" sz="1800"/>
              <a:t>Designed to be </a:t>
            </a:r>
            <a:r>
              <a:rPr lang="en" sz="1800"/>
              <a:t>edited</a:t>
            </a:r>
            <a:r>
              <a:rPr lang="en" sz="1800"/>
              <a:t> and revised as practices change</a:t>
            </a:r>
            <a:endParaRPr sz="1800"/>
          </a:p>
        </p:txBody>
      </p:sp>
      <p:sp>
        <p:nvSpPr>
          <p:cNvPr id="139" name="Google Shape;139;p20"/>
          <p:cNvSpPr txBox="1"/>
          <p:nvPr>
            <p:ph idx="12" type="sldNum"/>
          </p:nvPr>
        </p:nvSpPr>
        <p:spPr>
          <a:xfrm>
            <a:off x="8376075" y="4749850"/>
            <a:ext cx="548700" cy="181800"/>
          </a:xfrm>
          <a:prstGeom prst="rect">
            <a:avLst/>
          </a:prstGeom>
        </p:spPr>
        <p:txBody>
          <a:bodyPr anchorCtr="0" anchor="ctr" bIns="0" lIns="0" spcFirstLastPara="1" rIns="0" wrap="square" tIns="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usiness Geometric Template">
  <a:themeElements>
    <a:clrScheme name="Custom 347">
      <a:dk1>
        <a:srgbClr val="0D0D0D"/>
      </a:dk1>
      <a:lt1>
        <a:srgbClr val="FFFFFF"/>
      </a:lt1>
      <a:dk2>
        <a:srgbClr val="888888"/>
      </a:dk2>
      <a:lt2>
        <a:srgbClr val="F5F5EF"/>
      </a:lt2>
      <a:accent1>
        <a:srgbClr val="7E4581"/>
      </a:accent1>
      <a:accent2>
        <a:srgbClr val="D8A530"/>
      </a:accent2>
      <a:accent3>
        <a:srgbClr val="AB8540"/>
      </a:accent3>
      <a:accent4>
        <a:srgbClr val="494F56"/>
      </a:accent4>
      <a:accent5>
        <a:srgbClr val="888888"/>
      </a:accent5>
      <a:accent6>
        <a:srgbClr val="B1B1B2"/>
      </a:accent6>
      <a:hlink>
        <a:srgbClr val="363739"/>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