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8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A638-E195-4312-B6B1-6EAB0C18B8A9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1FC2-B31A-4E21-9038-93D6490D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Inside Baseball Wireframe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Metadata Crosswalk: LC-</a:t>
            </a:r>
            <a:r>
              <a:rPr lang="en-US" dirty="0" err="1" smtClean="0"/>
              <a:t>DublinCore</a:t>
            </a:r>
            <a:r>
              <a:rPr lang="en-US" dirty="0" smtClean="0"/>
              <a:t>-NMAAHC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-408641"/>
            <a:ext cx="11734800" cy="75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3" b="22846"/>
          <a:stretch/>
        </p:blipFill>
        <p:spPr>
          <a:xfrm>
            <a:off x="1538568" y="0"/>
            <a:ext cx="9114865" cy="62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2" b="23262"/>
          <a:stretch/>
        </p:blipFill>
        <p:spPr>
          <a:xfrm>
            <a:off x="226212" y="317500"/>
            <a:ext cx="11739576" cy="58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t="6655" r="18598" b="35532"/>
          <a:stretch/>
        </p:blipFill>
        <p:spPr>
          <a:xfrm>
            <a:off x="1301750" y="647699"/>
            <a:ext cx="9588501" cy="59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t="3534" r="33749" b="17440"/>
          <a:stretch/>
        </p:blipFill>
        <p:spPr>
          <a:xfrm>
            <a:off x="1574800" y="-317500"/>
            <a:ext cx="9359900" cy="68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-408641"/>
            <a:ext cx="11734800" cy="75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Inside Baseball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Library of Congress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Hickey</dc:creator>
  <cp:lastModifiedBy>Julia Hickey</cp:lastModifiedBy>
  <cp:revision>5</cp:revision>
  <dcterms:created xsi:type="dcterms:W3CDTF">2018-06-19T14:11:35Z</dcterms:created>
  <dcterms:modified xsi:type="dcterms:W3CDTF">2018-06-19T17:02:01Z</dcterms:modified>
</cp:coreProperties>
</file>